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3"/>
  </p:notesMasterIdLst>
  <p:sldIdLst>
    <p:sldId id="284" r:id="rId2"/>
    <p:sldId id="299" r:id="rId3"/>
    <p:sldId id="300" r:id="rId4"/>
    <p:sldId id="302" r:id="rId5"/>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0000"/>
    <a:srgbClr val="99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93"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5E66B-D30D-4DB9-808D-1AC3A32B2FC0}" type="datetimeFigureOut">
              <a:rPr lang="es-MX" smtClean="0"/>
              <a:pPr/>
              <a:t>01/05/2018</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E2DD2-484C-4373-91B9-59863DE8952B}" type="slidenum">
              <a:rPr lang="es-MX" smtClean="0"/>
              <a:pPr/>
              <a:t>‹Nº›</a:t>
            </a:fld>
            <a:endParaRPr lang="es-MX" dirty="0"/>
          </a:p>
        </p:txBody>
      </p:sp>
    </p:spTree>
    <p:extLst>
      <p:ext uri="{BB962C8B-B14F-4D97-AF65-F5344CB8AC3E}">
        <p14:creationId xmlns:p14="http://schemas.microsoft.com/office/powerpoint/2010/main" val="1981916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a:ln/>
        </p:spPr>
      </p:sp>
      <p:sp>
        <p:nvSpPr>
          <p:cNvPr id="28675" name="2 Marcador de notas"/>
          <p:cNvSpPr>
            <a:spLocks noGrp="1"/>
          </p:cNvSpPr>
          <p:nvPr>
            <p:ph type="body" idx="1"/>
          </p:nvPr>
        </p:nvSpPr>
        <p:spPr>
          <a:noFill/>
          <a:ln/>
        </p:spPr>
        <p:txBody>
          <a:bodyPr/>
          <a:lstStyle/>
          <a:p>
            <a:endParaRPr lang="es-CL" dirty="0" smtClean="0"/>
          </a:p>
        </p:txBody>
      </p:sp>
      <p:sp>
        <p:nvSpPr>
          <p:cNvPr id="28676" name="3 Marcador de número de diapositiva"/>
          <p:cNvSpPr>
            <a:spLocks noGrp="1"/>
          </p:cNvSpPr>
          <p:nvPr>
            <p:ph type="sldNum" sz="quarter" idx="5"/>
          </p:nvPr>
        </p:nvSpPr>
        <p:spPr>
          <a:noFill/>
        </p:spPr>
        <p:txBody>
          <a:bodyPr/>
          <a:lstStyle/>
          <a:p>
            <a:fld id="{3C5B6B5A-23C3-40C2-B312-F269AC07042F}" type="slidenum">
              <a:rPr lang="es-ES" smtClean="0"/>
              <a:pPr/>
              <a:t>10</a:t>
            </a:fld>
            <a:endParaRPr lang="es-E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7" name="6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8" name="7 Marcador de número de diapositiva"/>
          <p:cNvSpPr>
            <a:spLocks noGrp="1"/>
          </p:cNvSpPr>
          <p:nvPr>
            <p:ph type="sldNum" sz="quarter" idx="11"/>
          </p:nvPr>
        </p:nvSpPr>
        <p:spPr/>
        <p:txBody>
          <a:bodyPr/>
          <a:lstStyle/>
          <a:p>
            <a:pPr>
              <a:defRPr/>
            </a:pPr>
            <a:fld id="{D223702B-805B-4FD3-BFD9-46D61BA8C21D}" type="slidenum">
              <a:rPr lang="es-ES" altLang="en-US" smtClean="0"/>
              <a:pPr>
                <a:defRPr/>
              </a:pPr>
              <a:t>‹Nº›</a:t>
            </a:fld>
            <a:endParaRPr lang="es-ES" altLang="en-US" dirty="0"/>
          </a:p>
        </p:txBody>
      </p:sp>
      <p:sp>
        <p:nvSpPr>
          <p:cNvPr id="9" name="8 Marcador de pie de página"/>
          <p:cNvSpPr>
            <a:spLocks noGrp="1"/>
          </p:cNvSpPr>
          <p:nvPr>
            <p:ph type="ftr" sz="quarter" idx="12"/>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5" name="4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6" name="5 Marcador de número de diapositiva"/>
          <p:cNvSpPr>
            <a:spLocks noGrp="1"/>
          </p:cNvSpPr>
          <p:nvPr>
            <p:ph type="sldNum" sz="quarter" idx="12"/>
          </p:nvPr>
        </p:nvSpPr>
        <p:spPr/>
        <p:txBody>
          <a:bodyPr/>
          <a:lstStyle/>
          <a:p>
            <a:pPr>
              <a:defRPr/>
            </a:pPr>
            <a:fld id="{3AF7965B-7864-46E0-8F67-AC71F3324C3D}" type="slidenum">
              <a:rPr lang="es-ES" altLang="en-US" smtClean="0"/>
              <a:pPr>
                <a:defRPr/>
              </a:pPr>
              <a:t>‹Nº›</a:t>
            </a:fld>
            <a:endParaRPr lang="es-E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6" name="5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7" name="6 Marcador de número de diapositiva"/>
          <p:cNvSpPr>
            <a:spLocks noGrp="1"/>
          </p:cNvSpPr>
          <p:nvPr>
            <p:ph type="sldNum" sz="quarter" idx="12"/>
          </p:nvPr>
        </p:nvSpPr>
        <p:spPr/>
        <p:txBody>
          <a:bodyPr/>
          <a:lstStyle/>
          <a:p>
            <a:pPr>
              <a:defRPr/>
            </a:pPr>
            <a:fld id="{39C836AE-FC7E-42F9-90FD-DA84877369E1}" type="slidenum">
              <a:rPr lang="es-ES" altLang="en-US" smtClean="0"/>
              <a:pPr>
                <a:defRPr/>
              </a:pPr>
              <a:t>‹Nº›</a:t>
            </a:fld>
            <a:endParaRPr lang="es-E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4" name="3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5" name="4 Marcador de número de diapositiva"/>
          <p:cNvSpPr>
            <a:spLocks noGrp="1"/>
          </p:cNvSpPr>
          <p:nvPr>
            <p:ph type="sldNum" sz="quarter" idx="12"/>
          </p:nvPr>
        </p:nvSpPr>
        <p:spPr/>
        <p:txBody>
          <a:bodyPr/>
          <a:lstStyle/>
          <a:p>
            <a:pPr>
              <a:defRPr/>
            </a:pPr>
            <a:fld id="{10F8954E-0DE8-49C0-A02E-F8D99FBD2242}" type="slidenum">
              <a:rPr lang="es-ES" altLang="en-US" smtClean="0"/>
              <a:pPr>
                <a:defRPr/>
              </a:pPr>
              <a:t>‹Nº›</a:t>
            </a:fld>
            <a:endParaRPr lang="es-E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a:xfrm>
            <a:off x="457200" y="6093296"/>
            <a:ext cx="2133600" cy="628179"/>
          </a:xfrm>
          <a:prstGeom prst="rect">
            <a:avLst/>
          </a:prstGeom>
        </p:spPr>
        <p:txBody>
          <a:bodyPr/>
          <a:lstStyle/>
          <a:p>
            <a:pPr>
              <a:defRPr/>
            </a:pPr>
            <a:endParaRPr lang="es-ES" altLang="en-US" dirty="0"/>
          </a:p>
        </p:txBody>
      </p:sp>
      <p:sp>
        <p:nvSpPr>
          <p:cNvPr id="6" name="5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7" name="6 Marcador de número de diapositiva"/>
          <p:cNvSpPr>
            <a:spLocks noGrp="1"/>
          </p:cNvSpPr>
          <p:nvPr>
            <p:ph type="sldNum" sz="quarter" idx="12"/>
          </p:nvPr>
        </p:nvSpPr>
        <p:spPr/>
        <p:txBody>
          <a:bodyPr/>
          <a:lstStyle/>
          <a:p>
            <a:pPr>
              <a:defRPr/>
            </a:pPr>
            <a:fld id="{216B2464-AD5A-4A4B-A107-15A3A0D5E813}" type="slidenum">
              <a:rPr lang="es-ES" altLang="en-US" smtClean="0"/>
              <a:pPr>
                <a:defRPr/>
              </a:pPr>
              <a:t>‹Nº›</a:t>
            </a:fld>
            <a:endParaRPr lang="es-E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s-ES" dirty="0"/>
          </a:p>
        </p:txBody>
      </p:sp>
      <p:sp>
        <p:nvSpPr>
          <p:cNvPr id="3" name="21 Marcador de pie de página"/>
          <p:cNvSpPr>
            <a:spLocks noGrp="1"/>
          </p:cNvSpPr>
          <p:nvPr>
            <p:ph type="ftr" sz="quarter" idx="11"/>
          </p:nvPr>
        </p:nvSpPr>
        <p:spPr/>
        <p:txBody>
          <a:bodyPr/>
          <a:lstStyle>
            <a:lvl1pPr>
              <a:defRPr/>
            </a:lvl1pPr>
          </a:lstStyle>
          <a:p>
            <a:pPr>
              <a:defRPr/>
            </a:pPr>
            <a:r>
              <a:rPr lang="es-ES" dirty="0" smtClean="0"/>
              <a:t>Profesor </a:t>
            </a:r>
            <a:r>
              <a:rPr lang="es-ES" dirty="0" smtClean="0"/>
              <a:t>José De </a:t>
            </a:r>
            <a:r>
              <a:rPr lang="es-ES" dirty="0" smtClean="0"/>
              <a:t>Cruz</a:t>
            </a:r>
            <a:endParaRPr lang="es-ES" dirty="0"/>
          </a:p>
        </p:txBody>
      </p:sp>
      <p:sp>
        <p:nvSpPr>
          <p:cNvPr id="4" name="17 Marcador de número de diapositiva"/>
          <p:cNvSpPr>
            <a:spLocks noGrp="1"/>
          </p:cNvSpPr>
          <p:nvPr>
            <p:ph type="sldNum" sz="quarter" idx="12"/>
          </p:nvPr>
        </p:nvSpPr>
        <p:spPr/>
        <p:txBody>
          <a:bodyPr/>
          <a:lstStyle>
            <a:lvl1pPr>
              <a:defRPr/>
            </a:lvl1pPr>
          </a:lstStyle>
          <a:p>
            <a:pPr>
              <a:defRPr/>
            </a:pPr>
            <a:fld id="{8FF2F88F-59EB-46E5-92AE-C16E48E28C18}"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lvl1pPr>
              <a:defRPr/>
            </a:lvl1pPr>
          </a:lstStyle>
          <a:p>
            <a:pPr>
              <a:defRPr/>
            </a:pPr>
            <a:endParaRPr lang="es-ES" dirty="0"/>
          </a:p>
        </p:txBody>
      </p:sp>
      <p:sp>
        <p:nvSpPr>
          <p:cNvPr id="5" name="4 Marcador de pie de página"/>
          <p:cNvSpPr>
            <a:spLocks noGrp="1"/>
          </p:cNvSpPr>
          <p:nvPr>
            <p:ph type="ftr" sz="quarter" idx="11"/>
          </p:nvPr>
        </p:nvSpPr>
        <p:spPr/>
        <p:txBody>
          <a:bodyPr/>
          <a:lstStyle>
            <a:lvl1pPr>
              <a:defRPr/>
            </a:lvl1pPr>
          </a:lstStyle>
          <a:p>
            <a:pPr>
              <a:defRPr/>
            </a:pPr>
            <a:r>
              <a:rPr lang="es-ES" dirty="0" smtClean="0"/>
              <a:t>Profesor </a:t>
            </a:r>
            <a:r>
              <a:rPr lang="es-ES" dirty="0" smtClean="0"/>
              <a:t>José De </a:t>
            </a:r>
            <a:r>
              <a:rPr lang="es-ES" dirty="0" smtClean="0"/>
              <a:t>Cruz</a:t>
            </a: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B55305F1-2CD7-4137-9D84-76722566A7FA}" type="slidenum">
              <a:rPr lang="es-ES"/>
              <a:pPr>
                <a:defRPr/>
              </a:pPr>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67544" y="692696"/>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988840"/>
            <a:ext cx="8229600" cy="413732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5" name="4 Marcador de pie de página"/>
          <p:cNvSpPr>
            <a:spLocks noGrp="1"/>
          </p:cNvSpPr>
          <p:nvPr>
            <p:ph type="ftr" sz="quarter" idx="3"/>
          </p:nvPr>
        </p:nvSpPr>
        <p:spPr>
          <a:xfrm>
            <a:off x="467544" y="630932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4BFCC40-6F07-49BE-A759-81DFA26CA47D}" type="slidenum">
              <a:rPr lang="es-ES" altLang="en-US" smtClean="0"/>
              <a:pPr>
                <a:defRPr/>
              </a:pPr>
              <a:t>‹Nº›</a:t>
            </a:fld>
            <a:endParaRPr lang="es-ES" altLang="en-US" dirty="0"/>
          </a:p>
        </p:txBody>
      </p:sp>
      <p:pic>
        <p:nvPicPr>
          <p:cNvPr id="1027" name="Picture 3"/>
          <p:cNvPicPr>
            <a:picLocks noChangeAspect="1" noChangeArrowheads="1"/>
          </p:cNvPicPr>
          <p:nvPr/>
        </p:nvPicPr>
        <p:blipFill>
          <a:blip r:embed="rId9" cstate="print"/>
          <a:srcRect/>
          <a:stretch>
            <a:fillRect/>
          </a:stretch>
        </p:blipFill>
        <p:spPr bwMode="auto">
          <a:xfrm>
            <a:off x="0" y="0"/>
            <a:ext cx="2133600" cy="409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fontAlgn="auto">
              <a:spcAft>
                <a:spcPts val="0"/>
              </a:spcAft>
              <a:defRPr/>
            </a:pPr>
            <a:r>
              <a:rPr lang="es-CL" dirty="0" smtClean="0"/>
              <a:t>Eje: </a:t>
            </a:r>
            <a:r>
              <a:rPr lang="es-MX" dirty="0" smtClean="0"/>
              <a:t>Estructura Atómica</a:t>
            </a:r>
            <a:endParaRPr lang="es-CL" dirty="0"/>
          </a:p>
        </p:txBody>
      </p:sp>
      <p:sp>
        <p:nvSpPr>
          <p:cNvPr id="4" name="3 Marcador de pie de página"/>
          <p:cNvSpPr>
            <a:spLocks noGrp="1"/>
          </p:cNvSpPr>
          <p:nvPr>
            <p:ph type="ftr" sz="quarter" idx="12"/>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
        <p:nvSpPr>
          <p:cNvPr id="5" name="4 Subtítulo"/>
          <p:cNvSpPr>
            <a:spLocks noGrp="1"/>
          </p:cNvSpPr>
          <p:nvPr>
            <p:ph type="subTitle" idx="1"/>
          </p:nvPr>
        </p:nvSpPr>
        <p:spPr>
          <a:xfrm>
            <a:off x="1357290" y="3286124"/>
            <a:ext cx="6400800" cy="1752600"/>
          </a:xfrm>
        </p:spPr>
        <p:txBody>
          <a:bodyPr/>
          <a:lstStyle/>
          <a:p>
            <a:r>
              <a:rPr lang="es-MX" dirty="0" smtClean="0"/>
              <a:t>Configuración Electrónica</a:t>
            </a:r>
          </a:p>
          <a:p>
            <a:r>
              <a:rPr lang="es-MX" dirty="0"/>
              <a:t>5</a:t>
            </a:r>
            <a:r>
              <a:rPr lang="es-MX" dirty="0" smtClean="0"/>
              <a:t>01</a:t>
            </a:r>
            <a:endParaRPr lang="es-MX"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upload.wikimedia.org/wikipedia/commons/9/9c/F_orbitals.png"/>
          <p:cNvPicPr>
            <a:picLocks noChangeAspect="1" noChangeArrowheads="1"/>
          </p:cNvPicPr>
          <p:nvPr/>
        </p:nvPicPr>
        <p:blipFill>
          <a:blip r:embed="rId3"/>
          <a:srcRect/>
          <a:stretch>
            <a:fillRect/>
          </a:stretch>
        </p:blipFill>
        <p:spPr bwMode="auto">
          <a:xfrm>
            <a:off x="642938" y="1143000"/>
            <a:ext cx="4500562" cy="4846638"/>
          </a:xfrm>
          <a:prstGeom prst="rect">
            <a:avLst/>
          </a:prstGeom>
          <a:noFill/>
          <a:ln w="9525">
            <a:noFill/>
            <a:miter lim="800000"/>
            <a:headEnd/>
            <a:tailEnd/>
          </a:ln>
        </p:spPr>
      </p:pic>
      <p:sp>
        <p:nvSpPr>
          <p:cNvPr id="3" name="2 CuadroTexto"/>
          <p:cNvSpPr txBox="1"/>
          <p:nvPr/>
        </p:nvSpPr>
        <p:spPr>
          <a:xfrm>
            <a:off x="5715000" y="1214438"/>
            <a:ext cx="2781300" cy="584200"/>
          </a:xfrm>
          <a:prstGeom prst="rect">
            <a:avLst/>
          </a:prstGeom>
          <a:noFill/>
        </p:spPr>
        <p:txBody>
          <a:bodyPr wrap="none">
            <a:spAutoFit/>
          </a:bodyPr>
          <a:lstStyle/>
          <a:p>
            <a:pPr>
              <a:defRPr/>
            </a:pPr>
            <a:r>
              <a:rPr lang="es-CL" sz="3200" b="1" dirty="0">
                <a:solidFill>
                  <a:schemeClr val="accent1">
                    <a:lumMod val="50000"/>
                  </a:schemeClr>
                </a:solidFill>
                <a:latin typeface="+mn-lt"/>
              </a:rPr>
              <a:t>ORBITALES </a:t>
            </a:r>
            <a:r>
              <a:rPr lang="es-CL" sz="3200" b="1" dirty="0">
                <a:solidFill>
                  <a:srgbClr val="FF0000"/>
                </a:solidFill>
                <a:latin typeface="+mn-lt"/>
              </a:rPr>
              <a:t>F</a:t>
            </a:r>
          </a:p>
        </p:txBody>
      </p:sp>
      <p:sp>
        <p:nvSpPr>
          <p:cNvPr id="2" name="1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a:xfrm>
            <a:off x="457200" y="704850"/>
            <a:ext cx="8229600" cy="938213"/>
          </a:xfrm>
        </p:spPr>
        <p:txBody>
          <a:bodyPr/>
          <a:lstStyle/>
          <a:p>
            <a:pPr eaLnBrk="1" hangingPunct="1"/>
            <a:r>
              <a:rPr lang="es-CL" sz="4800" dirty="0" smtClean="0"/>
              <a:t>Número cuántico magnético (</a:t>
            </a:r>
            <a:r>
              <a:rPr lang="es-CL" sz="4800" dirty="0" smtClean="0">
                <a:latin typeface="Brush Script MT" pitchFamily="66" charset="0"/>
              </a:rPr>
              <a:t>ml</a:t>
            </a:r>
            <a:r>
              <a:rPr lang="es-CL" sz="4800" dirty="0" smtClean="0"/>
              <a:t>)</a:t>
            </a:r>
          </a:p>
        </p:txBody>
      </p:sp>
      <p:sp>
        <p:nvSpPr>
          <p:cNvPr id="16387" name="2 Marcador de contenido"/>
          <p:cNvSpPr>
            <a:spLocks noGrp="1"/>
          </p:cNvSpPr>
          <p:nvPr>
            <p:ph idx="1"/>
          </p:nvPr>
        </p:nvSpPr>
        <p:spPr>
          <a:xfrm>
            <a:off x="457200" y="1785938"/>
            <a:ext cx="8229600" cy="4538662"/>
          </a:xfrm>
        </p:spPr>
        <p:txBody>
          <a:bodyPr/>
          <a:lstStyle/>
          <a:p>
            <a:pPr eaLnBrk="1" hangingPunct="1"/>
            <a:r>
              <a:rPr lang="es-CL" dirty="0" smtClean="0"/>
              <a:t>El número cuántico magnético </a:t>
            </a:r>
            <a:r>
              <a:rPr lang="es-CL" sz="2800" dirty="0" smtClean="0"/>
              <a:t>(</a:t>
            </a:r>
            <a:r>
              <a:rPr lang="es-CL" sz="2800" dirty="0" smtClean="0">
                <a:latin typeface="Brush Script MT" pitchFamily="66" charset="0"/>
              </a:rPr>
              <a:t>ml</a:t>
            </a:r>
            <a:r>
              <a:rPr lang="es-CL" sz="2800" dirty="0" smtClean="0"/>
              <a:t>) describe la orientación del orbital en el espacio, y depende del número cuántico del momento angular, para </a:t>
            </a:r>
            <a:r>
              <a:rPr lang="es-CL" sz="2800" dirty="0" smtClean="0">
                <a:latin typeface="Brush Script MT" pitchFamily="66" charset="0"/>
              </a:rPr>
              <a:t>l </a:t>
            </a:r>
            <a:r>
              <a:rPr lang="es-CL" sz="2800" dirty="0" smtClean="0"/>
              <a:t>existen (2</a:t>
            </a:r>
            <a:r>
              <a:rPr lang="es-CL" sz="2800" dirty="0" smtClean="0">
                <a:latin typeface="Brush Script MT" pitchFamily="66" charset="0"/>
              </a:rPr>
              <a:t>l +</a:t>
            </a:r>
            <a:r>
              <a:rPr lang="es-CL" sz="2800" dirty="0" smtClean="0"/>
              <a:t> 1) valores enteros de </a:t>
            </a:r>
            <a:r>
              <a:rPr lang="es-CL" sz="2800" dirty="0" smtClean="0">
                <a:latin typeface="Brush Script MT" pitchFamily="66" charset="0"/>
              </a:rPr>
              <a:t>ml</a:t>
            </a:r>
            <a:endParaRPr lang="es-CL" sz="2800" dirty="0" smtClean="0"/>
          </a:p>
          <a:p>
            <a:pPr eaLnBrk="1" hangingPunct="1"/>
            <a:r>
              <a:rPr lang="es-CL" sz="2800" dirty="0" smtClean="0"/>
              <a:t>Si </a:t>
            </a:r>
            <a:r>
              <a:rPr lang="es-CL" sz="2800" dirty="0" smtClean="0">
                <a:latin typeface="Brush Script MT" pitchFamily="66" charset="0"/>
              </a:rPr>
              <a:t>l</a:t>
            </a:r>
            <a:r>
              <a:rPr lang="es-CL" sz="2800" dirty="0" smtClean="0"/>
              <a:t> = 0, entonces </a:t>
            </a:r>
            <a:r>
              <a:rPr lang="es-CL" sz="2800" dirty="0" smtClean="0">
                <a:latin typeface="Brush Script MT" pitchFamily="66" charset="0"/>
              </a:rPr>
              <a:t>ml</a:t>
            </a:r>
            <a:r>
              <a:rPr lang="es-CL" sz="2800" dirty="0" smtClean="0"/>
              <a:t> = 0</a:t>
            </a:r>
          </a:p>
          <a:p>
            <a:pPr eaLnBrk="1" hangingPunct="1"/>
            <a:r>
              <a:rPr lang="es-CL" sz="2800" dirty="0" smtClean="0"/>
              <a:t>Si </a:t>
            </a:r>
            <a:r>
              <a:rPr lang="es-CL" sz="2800" dirty="0" smtClean="0">
                <a:latin typeface="Brush Script MT" pitchFamily="66" charset="0"/>
              </a:rPr>
              <a:t>l</a:t>
            </a:r>
            <a:r>
              <a:rPr lang="es-CL" sz="2800" dirty="0" smtClean="0"/>
              <a:t> = 1, entonces </a:t>
            </a:r>
            <a:r>
              <a:rPr lang="es-CL" sz="2800" dirty="0" smtClean="0">
                <a:latin typeface="Brush Script MT" pitchFamily="66" charset="0"/>
              </a:rPr>
              <a:t>ml</a:t>
            </a:r>
            <a:r>
              <a:rPr lang="es-CL" sz="2800" dirty="0" smtClean="0"/>
              <a:t> = -1, 0, 1</a:t>
            </a:r>
          </a:p>
          <a:p>
            <a:pPr eaLnBrk="1" hangingPunct="1"/>
            <a:r>
              <a:rPr lang="es-CL" sz="2800" dirty="0" smtClean="0"/>
              <a:t>Si </a:t>
            </a:r>
            <a:r>
              <a:rPr lang="es-CL" sz="2800" dirty="0" smtClean="0">
                <a:latin typeface="Brush Script MT" pitchFamily="66" charset="0"/>
              </a:rPr>
              <a:t>l</a:t>
            </a:r>
            <a:r>
              <a:rPr lang="es-CL" sz="2800" dirty="0" smtClean="0"/>
              <a:t> = 2, entonces </a:t>
            </a:r>
            <a:r>
              <a:rPr lang="es-CL" sz="2800" dirty="0" smtClean="0">
                <a:latin typeface="Brush Script MT" pitchFamily="66" charset="0"/>
              </a:rPr>
              <a:t>ml</a:t>
            </a:r>
            <a:r>
              <a:rPr lang="es-CL" sz="2800" dirty="0" smtClean="0"/>
              <a:t> = -2,-1, 0, 1, 2</a:t>
            </a:r>
          </a:p>
          <a:p>
            <a:pPr eaLnBrk="1" hangingPunct="1"/>
            <a:r>
              <a:rPr lang="es-CL" sz="2800" dirty="0" smtClean="0"/>
              <a:t>Si </a:t>
            </a:r>
            <a:r>
              <a:rPr lang="es-CL" sz="2800" dirty="0" smtClean="0">
                <a:latin typeface="Brush Script MT" pitchFamily="66" charset="0"/>
              </a:rPr>
              <a:t>l</a:t>
            </a:r>
            <a:r>
              <a:rPr lang="es-CL" sz="2800" dirty="0" smtClean="0"/>
              <a:t> = 3, entonces </a:t>
            </a:r>
            <a:r>
              <a:rPr lang="es-CL" sz="2800" dirty="0" smtClean="0">
                <a:latin typeface="Brush Script MT" pitchFamily="66" charset="0"/>
              </a:rPr>
              <a:t>ml</a:t>
            </a:r>
            <a:r>
              <a:rPr lang="es-CL" sz="2800" dirty="0" smtClean="0"/>
              <a:t> = -3,-2,-1, 0, 1, 2, 3</a:t>
            </a:r>
          </a:p>
          <a:p>
            <a:pPr eaLnBrk="1" hangingPunct="1"/>
            <a:endParaRPr lang="es-CL" sz="2800" dirty="0" smtClean="0"/>
          </a:p>
          <a:p>
            <a:pPr eaLnBrk="1" hangingPunct="1"/>
            <a:endParaRPr lang="es-CL" sz="2800" dirty="0" smtClean="0"/>
          </a:p>
        </p:txBody>
      </p:sp>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457200" y="704850"/>
            <a:ext cx="8229600" cy="866775"/>
          </a:xfrm>
        </p:spPr>
        <p:txBody>
          <a:bodyPr/>
          <a:lstStyle/>
          <a:p>
            <a:pPr eaLnBrk="1" hangingPunct="1"/>
            <a:r>
              <a:rPr lang="es-CL" sz="4000" dirty="0" smtClean="0"/>
              <a:t>Número cuántico de espín del electrón</a:t>
            </a:r>
          </a:p>
        </p:txBody>
      </p:sp>
      <p:sp>
        <p:nvSpPr>
          <p:cNvPr id="17411" name="2 Marcador de contenido"/>
          <p:cNvSpPr>
            <a:spLocks noGrp="1"/>
          </p:cNvSpPr>
          <p:nvPr>
            <p:ph idx="1"/>
          </p:nvPr>
        </p:nvSpPr>
        <p:spPr>
          <a:xfrm>
            <a:off x="457200" y="1643063"/>
            <a:ext cx="8229600" cy="4681537"/>
          </a:xfrm>
        </p:spPr>
        <p:txBody>
          <a:bodyPr>
            <a:normAutofit fontScale="92500"/>
          </a:bodyPr>
          <a:lstStyle/>
          <a:p>
            <a:pPr algn="just" eaLnBrk="1" hangingPunct="1"/>
            <a:r>
              <a:rPr lang="es-CL" dirty="0" smtClean="0"/>
              <a:t>Los experimentos realizados con los espectros de emisión de los átomos de sodio e hidrógeno nos indicaban que las líneas del espectro de emisión se podría separa aplicando un campo magnético externo, sin mayores detalles del tratamiento matemático diremos que la solución tiene solo dos valores posibles</a:t>
            </a:r>
          </a:p>
          <a:p>
            <a:pPr algn="just" eaLnBrk="1" hangingPunct="1">
              <a:buFont typeface="Wingdings 2" pitchFamily="18" charset="2"/>
              <a:buNone/>
            </a:pPr>
            <a:r>
              <a:rPr lang="es-CL" dirty="0" smtClean="0"/>
              <a:t>	+ ½  y - ½ </a:t>
            </a:r>
          </a:p>
          <a:p>
            <a:pPr algn="just" eaLnBrk="1" hangingPunct="1">
              <a:buFont typeface="Wingdings 2" pitchFamily="18" charset="2"/>
              <a:buNone/>
            </a:pPr>
            <a:r>
              <a:rPr lang="es-CL" dirty="0" smtClean="0"/>
              <a:t>De esta manera la disposición de los electrones será</a:t>
            </a:r>
          </a:p>
          <a:p>
            <a:pPr algn="just" eaLnBrk="1" hangingPunct="1">
              <a:buFont typeface="Wingdings 2" pitchFamily="18" charset="2"/>
              <a:buNone/>
            </a:pPr>
            <a:endParaRPr lang="es-CL" dirty="0" smtClean="0"/>
          </a:p>
          <a:p>
            <a:pPr algn="just" eaLnBrk="1" hangingPunct="1">
              <a:buFont typeface="Wingdings 2" pitchFamily="18" charset="2"/>
              <a:buNone/>
            </a:pPr>
            <a:endParaRPr lang="es-CL" dirty="0" smtClean="0"/>
          </a:p>
          <a:p>
            <a:pPr algn="just" eaLnBrk="1" hangingPunct="1">
              <a:buFont typeface="Wingdings 2" pitchFamily="18" charset="2"/>
              <a:buNone/>
            </a:pPr>
            <a:endParaRPr lang="es-CL" dirty="0" smtClean="0"/>
          </a:p>
        </p:txBody>
      </p:sp>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420" name="Group 364"/>
          <p:cNvGraphicFramePr>
            <a:graphicFrameLocks noGrp="1"/>
          </p:cNvGraphicFramePr>
          <p:nvPr/>
        </p:nvGraphicFramePr>
        <p:xfrm>
          <a:off x="928688" y="1000125"/>
          <a:ext cx="7143800" cy="4572030"/>
        </p:xfrm>
        <a:graphic>
          <a:graphicData uri="http://schemas.openxmlformats.org/drawingml/2006/table">
            <a:tbl>
              <a:tblPr/>
              <a:tblGrid>
                <a:gridCol w="982273"/>
                <a:gridCol w="1375182"/>
                <a:gridCol w="3071833"/>
                <a:gridCol w="1714512"/>
              </a:tblGrid>
              <a:tr h="101984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Nivel</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Max de e</a:t>
                      </a:r>
                      <a:r>
                        <a:rPr kumimoji="0" lang="es-ES" sz="1600" b="0" i="0" u="none" strike="noStrike" cap="none" normalizeH="0" baseline="30000" dirty="0" smtClean="0">
                          <a:ln>
                            <a:noFill/>
                          </a:ln>
                          <a:solidFill>
                            <a:schemeClr val="bg1"/>
                          </a:solidFill>
                          <a:effectLst>
                            <a:outerShdw blurRad="38100" dist="38100" dir="2700000" algn="tl">
                              <a:srgbClr val="000000"/>
                            </a:outerShdw>
                          </a:effectLst>
                          <a:latin typeface="Arial" charset="0"/>
                        </a:rPr>
                        <a:t>-</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Subnivel</a:t>
                      </a:r>
                      <a:r>
                        <a:rPr kumimoji="0" lang="es-ES_tradnl" sz="1600" b="0" i="0" u="none" strike="noStrike" cap="none" normalizeH="0" baseline="0" dirty="0" smtClean="0">
                          <a:ln>
                            <a:noFill/>
                          </a:ln>
                          <a:solidFill>
                            <a:schemeClr val="bg1"/>
                          </a:solidFill>
                          <a:effectLst>
                            <a:outerShdw blurRad="38100" dist="38100" dir="2700000" algn="tl">
                              <a:srgbClr val="000000"/>
                            </a:outerShdw>
                          </a:effectLst>
                          <a:latin typeface="Arial" charset="0"/>
                        </a:rPr>
                        <a:t> u orbitales</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Max de e</a:t>
                      </a:r>
                      <a:r>
                        <a:rPr kumimoji="0" lang="es-ES" sz="1600" b="0" i="0" u="none" strike="noStrike" cap="none" normalizeH="0" baseline="30000" dirty="0" smtClean="0">
                          <a:ln>
                            <a:noFill/>
                          </a:ln>
                          <a:solidFill>
                            <a:schemeClr val="bg1"/>
                          </a:solidFill>
                          <a:effectLst>
                            <a:outerShdw blurRad="38100" dist="38100" dir="2700000" algn="tl">
                              <a:srgbClr val="000000"/>
                            </a:outerShdw>
                          </a:effectLst>
                          <a:latin typeface="Arial" charset="0"/>
                        </a:rPr>
                        <a:t>-</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r>
              <a:tr h="592031">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592031">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50000"/>
                      </a:schemeClr>
                    </a:solidFill>
                  </a:tcPr>
                </a:tc>
                <a:tc rowSpan="2">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8</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90000"/>
                      </a:schemeClr>
                    </a:solidFill>
                  </a:tcPr>
                </a:tc>
              </a:tr>
              <a:tr h="59203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r>
              <a:tr h="592031">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3</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18</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r>
              <a:tr h="59203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59203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XY</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10</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r>
            </a:tbl>
          </a:graphicData>
        </a:graphic>
      </p:graphicFrame>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361"/>
          <p:cNvGraphicFramePr>
            <a:graphicFrameLocks noGrp="1"/>
          </p:cNvGraphicFramePr>
          <p:nvPr>
            <p:extLst>
              <p:ext uri="{D42A27DB-BD31-4B8C-83A1-F6EECF244321}">
                <p14:modId xmlns:p14="http://schemas.microsoft.com/office/powerpoint/2010/main" val="2738674152"/>
              </p:ext>
            </p:extLst>
          </p:nvPr>
        </p:nvGraphicFramePr>
        <p:xfrm>
          <a:off x="928688" y="1714500"/>
          <a:ext cx="7072362" cy="4929221"/>
        </p:xfrm>
        <a:graphic>
          <a:graphicData uri="http://schemas.openxmlformats.org/drawingml/2006/table">
            <a:tbl>
              <a:tblPr/>
              <a:tblGrid>
                <a:gridCol w="982273"/>
                <a:gridCol w="1375181"/>
                <a:gridCol w="3143272"/>
                <a:gridCol w="1571636"/>
              </a:tblGrid>
              <a:tr h="448111">
                <a:tc rowSpan="4">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4</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32</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XY</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10</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f f f f f f f </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14</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rowSpan="4">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5</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rowSpan="4">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32</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XY</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10</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66"/>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f   f   f   f   f   f   f </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14</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18</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s</a:t>
                      </a: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2</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p</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6</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r>
              <a:tr h="448111">
                <a:tc vMerge="1">
                  <a:txBody>
                    <a:bodyPr/>
                    <a:lstStyle/>
                    <a:p>
                      <a:endParaRPr lang="es-CL" dirty="0"/>
                    </a:p>
                  </a:txBody>
                  <a:tcPr/>
                </a:tc>
                <a:tc vMerge="1">
                  <a:txBody>
                    <a:bodyPr/>
                    <a:lstStyle/>
                    <a:p>
                      <a:endParaRPr lang="es-CL"/>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Z</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a:t>
                      </a:r>
                      <a:r>
                        <a:rPr kumimoji="0" lang="es-ES" sz="1600" b="1" i="0" u="none" strike="noStrike" cap="none" normalizeH="0" baseline="30000" dirty="0" smtClean="0">
                          <a:ln>
                            <a:noFill/>
                          </a:ln>
                          <a:solidFill>
                            <a:schemeClr val="tx1"/>
                          </a:solidFill>
                          <a:effectLst>
                            <a:outerShdw blurRad="38100" dist="38100" dir="2700000" algn="tl">
                              <a:srgbClr val="000000"/>
                            </a:outerShdw>
                          </a:effectLst>
                          <a:latin typeface="Arial" charset="0"/>
                        </a:rPr>
                        <a:t>2</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YZ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XZ </a:t>
                      </a: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 d </a:t>
                      </a:r>
                      <a:r>
                        <a:rPr kumimoji="0" lang="es-ES" sz="1600" b="1" i="0" u="none" strike="noStrike" cap="none" normalizeH="0" baseline="-25000" dirty="0" smtClean="0">
                          <a:ln>
                            <a:noFill/>
                          </a:ln>
                          <a:solidFill>
                            <a:schemeClr val="tx1"/>
                          </a:solidFill>
                          <a:effectLst>
                            <a:outerShdw blurRad="38100" dist="38100" dir="2700000" algn="tl">
                              <a:srgbClr val="000000"/>
                            </a:outerShdw>
                          </a:effectLst>
                          <a:latin typeface="Arial" charset="0"/>
                        </a:rPr>
                        <a:t>XY</a:t>
                      </a:r>
                      <a:endPar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1" i="0" u="none" strike="noStrike" cap="none" normalizeH="0" baseline="0" dirty="0" smtClean="0">
                          <a:ln>
                            <a:noFill/>
                          </a:ln>
                          <a:solidFill>
                            <a:schemeClr val="tx1"/>
                          </a:solidFill>
                          <a:effectLst>
                            <a:outerShdw blurRad="38100" dist="38100" dir="2700000" algn="tl">
                              <a:srgbClr val="000000"/>
                            </a:outerShdw>
                          </a:effectLst>
                          <a:latin typeface="Arial" charset="0"/>
                        </a:rPr>
                        <a:t>10</a:t>
                      </a: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3" name="2 Tabla"/>
          <p:cNvGraphicFramePr>
            <a:graphicFrameLocks noGrp="1"/>
          </p:cNvGraphicFramePr>
          <p:nvPr/>
        </p:nvGraphicFramePr>
        <p:xfrm>
          <a:off x="928688" y="571500"/>
          <a:ext cx="7072362" cy="1019844"/>
        </p:xfrm>
        <a:graphic>
          <a:graphicData uri="http://schemas.openxmlformats.org/drawingml/2006/table">
            <a:tbl>
              <a:tblPr/>
              <a:tblGrid>
                <a:gridCol w="982273"/>
                <a:gridCol w="1375182"/>
                <a:gridCol w="3143272"/>
                <a:gridCol w="1571635"/>
              </a:tblGrid>
              <a:tr h="101984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Nivel</a:t>
                      </a:r>
                    </a:p>
                  </a:txBody>
                  <a:tcPr marL="162000" marR="900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Max de e</a:t>
                      </a:r>
                      <a:r>
                        <a:rPr kumimoji="0" lang="es-ES" sz="1600" b="0" i="0" u="none" strike="noStrike" cap="none" normalizeH="0" baseline="30000" dirty="0" smtClean="0">
                          <a:ln>
                            <a:noFill/>
                          </a:ln>
                          <a:solidFill>
                            <a:schemeClr val="bg1"/>
                          </a:solidFill>
                          <a:effectLst>
                            <a:outerShdw blurRad="38100" dist="38100" dir="2700000" algn="tl">
                              <a:srgbClr val="000000"/>
                            </a:outerShdw>
                          </a:effectLst>
                          <a:latin typeface="Arial" charset="0"/>
                        </a:rPr>
                        <a:t>-</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Subnivel</a:t>
                      </a:r>
                      <a:r>
                        <a:rPr kumimoji="0" lang="es-ES_tradnl" sz="1600" b="0" i="0" u="none" strike="noStrike" cap="none" normalizeH="0" baseline="0" dirty="0" smtClean="0">
                          <a:ln>
                            <a:noFill/>
                          </a:ln>
                          <a:solidFill>
                            <a:schemeClr val="bg1"/>
                          </a:solidFill>
                          <a:effectLst>
                            <a:outerShdw blurRad="38100" dist="38100" dir="2700000" algn="tl">
                              <a:srgbClr val="000000"/>
                            </a:outerShdw>
                          </a:effectLst>
                          <a:latin typeface="Arial" charset="0"/>
                        </a:rPr>
                        <a:t> u orbitales</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rPr>
                        <a:t>Max de e</a:t>
                      </a:r>
                      <a:r>
                        <a:rPr kumimoji="0" lang="es-ES" sz="1600" b="0" i="0" u="none" strike="noStrike" cap="none" normalizeH="0" baseline="30000" dirty="0" smtClean="0">
                          <a:ln>
                            <a:noFill/>
                          </a:ln>
                          <a:solidFill>
                            <a:schemeClr val="bg1"/>
                          </a:solidFill>
                          <a:effectLst>
                            <a:outerShdw blurRad="38100" dist="38100" dir="2700000" algn="tl">
                              <a:srgbClr val="000000"/>
                            </a:outerShdw>
                          </a:effectLst>
                          <a:latin typeface="Arial" charset="0"/>
                        </a:rPr>
                        <a:t>-</a:t>
                      </a:r>
                      <a:endParaRPr kumimoji="0" lang="es-ES" sz="1600" b="0" i="0" u="none" strike="noStrike" cap="none" normalizeH="0" baseline="0" dirty="0" smtClean="0">
                        <a:ln>
                          <a:noFill/>
                        </a:ln>
                        <a:solidFill>
                          <a:schemeClr val="bg1"/>
                        </a:solidFill>
                        <a:effectLst>
                          <a:outerShdw blurRad="38100" dist="38100" dir="2700000" algn="tl">
                            <a:srgbClr val="000000"/>
                          </a:outerShdw>
                        </a:effectLst>
                        <a:latin typeface="Arial" charset="0"/>
                      </a:endParaRPr>
                    </a:p>
                  </a:txBody>
                  <a:tcPr marL="162000" marR="900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333333"/>
                    </a:solidFill>
                  </a:tcPr>
                </a:tc>
              </a:tr>
            </a:tbl>
          </a:graphicData>
        </a:graphic>
      </p:graphicFrame>
      <p:sp>
        <p:nvSpPr>
          <p:cNvPr id="4" name="3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Text Box 3"/>
          <p:cNvSpPr txBox="1">
            <a:spLocks noChangeArrowheads="1"/>
          </p:cNvSpPr>
          <p:nvPr/>
        </p:nvSpPr>
        <p:spPr bwMode="auto">
          <a:xfrm>
            <a:off x="1000125" y="685800"/>
            <a:ext cx="7762875" cy="830263"/>
          </a:xfrm>
          <a:prstGeom prst="rect">
            <a:avLst/>
          </a:prstGeom>
          <a:noFill/>
          <a:ln w="9525">
            <a:noFill/>
            <a:miter lim="800000"/>
            <a:headEnd/>
            <a:tailEnd/>
          </a:ln>
        </p:spPr>
        <p:txBody>
          <a:bodyPr>
            <a:spAutoFit/>
          </a:bodyPr>
          <a:lstStyle/>
          <a:p>
            <a:pPr>
              <a:spcBef>
                <a:spcPct val="50000"/>
              </a:spcBef>
              <a:defRPr/>
            </a:pPr>
            <a:r>
              <a:rPr lang="es-ES_tradnl" sz="2400" b="1" dirty="0">
                <a:solidFill>
                  <a:schemeClr val="accent1"/>
                </a:solidFill>
                <a:latin typeface="+mj-lt"/>
              </a:rPr>
              <a:t>El orden de ocupación de los subniveles del átomo por los electrones es de menos a más energía:</a:t>
            </a:r>
            <a:endParaRPr lang="es-ES" sz="2400" b="1" dirty="0">
              <a:solidFill>
                <a:schemeClr val="accent1"/>
              </a:solidFill>
              <a:latin typeface="+mj-lt"/>
            </a:endParaRPr>
          </a:p>
        </p:txBody>
      </p:sp>
      <p:sp>
        <p:nvSpPr>
          <p:cNvPr id="46084" name="Text Box 4"/>
          <p:cNvSpPr txBox="1">
            <a:spLocks noChangeArrowheads="1"/>
          </p:cNvSpPr>
          <p:nvPr/>
        </p:nvSpPr>
        <p:spPr bwMode="auto">
          <a:xfrm>
            <a:off x="1144588" y="1643063"/>
            <a:ext cx="7999412" cy="396875"/>
          </a:xfrm>
          <a:prstGeom prst="rect">
            <a:avLst/>
          </a:prstGeom>
          <a:noFill/>
          <a:ln w="9525">
            <a:noFill/>
            <a:miter lim="800000"/>
            <a:headEnd/>
            <a:tailEnd/>
          </a:ln>
          <a:effectLst/>
        </p:spPr>
        <p:txBody>
          <a:bodyPr>
            <a:spAutoFit/>
          </a:bodyPr>
          <a:lstStyle/>
          <a:p>
            <a:pPr>
              <a:spcBef>
                <a:spcPct val="50000"/>
              </a:spcBef>
              <a:defRPr/>
            </a:pPr>
            <a:r>
              <a:rPr lang="es-ES_tradnl" sz="2000" b="1" dirty="0">
                <a:latin typeface="+mn-lt"/>
              </a:rPr>
              <a:t>DIAGRAMA DE LLENADO DE LOS NIVELES ENERGÉTICOS</a:t>
            </a:r>
            <a:endParaRPr lang="es-ES" sz="2000" b="1" dirty="0">
              <a:latin typeface="+mn-lt"/>
            </a:endParaRPr>
          </a:p>
        </p:txBody>
      </p:sp>
      <p:grpSp>
        <p:nvGrpSpPr>
          <p:cNvPr id="2" name="Group 108"/>
          <p:cNvGrpSpPr>
            <a:grpSpLocks/>
          </p:cNvGrpSpPr>
          <p:nvPr/>
        </p:nvGrpSpPr>
        <p:grpSpPr bwMode="auto">
          <a:xfrm>
            <a:off x="1071563" y="2143125"/>
            <a:ext cx="7572375" cy="4286250"/>
            <a:chOff x="768" y="1488"/>
            <a:chExt cx="4800" cy="2592"/>
          </a:xfrm>
        </p:grpSpPr>
        <p:sp>
          <p:nvSpPr>
            <p:cNvPr id="46139" name="Rectangle 59"/>
            <p:cNvSpPr>
              <a:spLocks noChangeArrowheads="1"/>
            </p:cNvSpPr>
            <p:nvPr/>
          </p:nvSpPr>
          <p:spPr bwMode="auto">
            <a:xfrm>
              <a:off x="47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38" name="Rectangle 58"/>
            <p:cNvSpPr>
              <a:spLocks noChangeArrowheads="1"/>
            </p:cNvSpPr>
            <p:nvPr/>
          </p:nvSpPr>
          <p:spPr bwMode="auto">
            <a:xfrm>
              <a:off x="39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37" name="Rectangle 57"/>
            <p:cNvSpPr>
              <a:spLocks noChangeArrowheads="1"/>
            </p:cNvSpPr>
            <p:nvPr/>
          </p:nvSpPr>
          <p:spPr bwMode="auto">
            <a:xfrm>
              <a:off x="31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36" name="Rectangle 56"/>
            <p:cNvSpPr>
              <a:spLocks noChangeArrowheads="1"/>
            </p:cNvSpPr>
            <p:nvPr/>
          </p:nvSpPr>
          <p:spPr bwMode="auto">
            <a:xfrm>
              <a:off x="23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35" name="Rectangle 55"/>
            <p:cNvSpPr>
              <a:spLocks noChangeArrowheads="1"/>
            </p:cNvSpPr>
            <p:nvPr/>
          </p:nvSpPr>
          <p:spPr bwMode="auto">
            <a:xfrm>
              <a:off x="15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34" name="Rectangle 54"/>
            <p:cNvSpPr>
              <a:spLocks noChangeArrowheads="1"/>
            </p:cNvSpPr>
            <p:nvPr/>
          </p:nvSpPr>
          <p:spPr bwMode="auto">
            <a:xfrm>
              <a:off x="768" y="3784"/>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7</a:t>
              </a:r>
              <a:endParaRPr lang="es-ES" sz="2400" dirty="0">
                <a:effectLst>
                  <a:outerShdw blurRad="38100" dist="38100" dir="2700000" algn="tl">
                    <a:srgbClr val="000000"/>
                  </a:outerShdw>
                </a:effectLst>
              </a:endParaRPr>
            </a:p>
          </p:txBody>
        </p:sp>
        <p:sp>
          <p:nvSpPr>
            <p:cNvPr id="46133" name="Rectangle 53"/>
            <p:cNvSpPr>
              <a:spLocks noChangeArrowheads="1"/>
            </p:cNvSpPr>
            <p:nvPr/>
          </p:nvSpPr>
          <p:spPr bwMode="auto">
            <a:xfrm>
              <a:off x="47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6132" name="Rectangle 52"/>
            <p:cNvSpPr>
              <a:spLocks noChangeArrowheads="1"/>
            </p:cNvSpPr>
            <p:nvPr/>
          </p:nvSpPr>
          <p:spPr bwMode="auto">
            <a:xfrm>
              <a:off x="39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31" name="Rectangle 51"/>
            <p:cNvSpPr>
              <a:spLocks noChangeArrowheads="1"/>
            </p:cNvSpPr>
            <p:nvPr/>
          </p:nvSpPr>
          <p:spPr bwMode="auto">
            <a:xfrm>
              <a:off x="31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10</a:t>
              </a:r>
              <a:endParaRPr lang="es-ES" sz="2400" dirty="0">
                <a:effectLst>
                  <a:outerShdw blurRad="38100" dist="38100" dir="2700000" algn="tl">
                    <a:srgbClr val="000000"/>
                  </a:outerShdw>
                </a:effectLst>
              </a:endParaRPr>
            </a:p>
          </p:txBody>
        </p:sp>
        <p:sp>
          <p:nvSpPr>
            <p:cNvPr id="46130" name="Rectangle 50"/>
            <p:cNvSpPr>
              <a:spLocks noChangeArrowheads="1"/>
            </p:cNvSpPr>
            <p:nvPr/>
          </p:nvSpPr>
          <p:spPr bwMode="auto">
            <a:xfrm>
              <a:off x="23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29" name="Rectangle 49"/>
            <p:cNvSpPr>
              <a:spLocks noChangeArrowheads="1"/>
            </p:cNvSpPr>
            <p:nvPr/>
          </p:nvSpPr>
          <p:spPr bwMode="auto">
            <a:xfrm>
              <a:off x="15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28" name="Rectangle 48"/>
            <p:cNvSpPr>
              <a:spLocks noChangeArrowheads="1"/>
            </p:cNvSpPr>
            <p:nvPr/>
          </p:nvSpPr>
          <p:spPr bwMode="auto">
            <a:xfrm>
              <a:off x="768" y="3497"/>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27" name="Rectangle 47"/>
            <p:cNvSpPr>
              <a:spLocks noChangeArrowheads="1"/>
            </p:cNvSpPr>
            <p:nvPr/>
          </p:nvSpPr>
          <p:spPr bwMode="auto">
            <a:xfrm>
              <a:off x="47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6126" name="Rectangle 46"/>
            <p:cNvSpPr>
              <a:spLocks noChangeArrowheads="1"/>
            </p:cNvSpPr>
            <p:nvPr/>
          </p:nvSpPr>
          <p:spPr bwMode="auto">
            <a:xfrm>
              <a:off x="39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14</a:t>
              </a:r>
              <a:endParaRPr lang="es-ES" sz="2400" dirty="0">
                <a:effectLst>
                  <a:outerShdw blurRad="38100" dist="38100" dir="2700000" algn="tl">
                    <a:srgbClr val="000000"/>
                  </a:outerShdw>
                </a:effectLst>
              </a:endParaRPr>
            </a:p>
          </p:txBody>
        </p:sp>
        <p:sp>
          <p:nvSpPr>
            <p:cNvPr id="46125" name="Rectangle 45"/>
            <p:cNvSpPr>
              <a:spLocks noChangeArrowheads="1"/>
            </p:cNvSpPr>
            <p:nvPr/>
          </p:nvSpPr>
          <p:spPr bwMode="auto">
            <a:xfrm>
              <a:off x="31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10</a:t>
              </a:r>
              <a:endParaRPr lang="es-ES" sz="2400" dirty="0">
                <a:effectLst>
                  <a:outerShdw blurRad="38100" dist="38100" dir="2700000" algn="tl">
                    <a:srgbClr val="000000"/>
                  </a:outerShdw>
                </a:effectLst>
              </a:endParaRPr>
            </a:p>
          </p:txBody>
        </p:sp>
        <p:sp>
          <p:nvSpPr>
            <p:cNvPr id="46124" name="Rectangle 44"/>
            <p:cNvSpPr>
              <a:spLocks noChangeArrowheads="1"/>
            </p:cNvSpPr>
            <p:nvPr/>
          </p:nvSpPr>
          <p:spPr bwMode="auto">
            <a:xfrm>
              <a:off x="23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23" name="Rectangle 43"/>
            <p:cNvSpPr>
              <a:spLocks noChangeArrowheads="1"/>
            </p:cNvSpPr>
            <p:nvPr/>
          </p:nvSpPr>
          <p:spPr bwMode="auto">
            <a:xfrm>
              <a:off x="15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22" name="Rectangle 42"/>
            <p:cNvSpPr>
              <a:spLocks noChangeArrowheads="1"/>
            </p:cNvSpPr>
            <p:nvPr/>
          </p:nvSpPr>
          <p:spPr bwMode="auto">
            <a:xfrm>
              <a:off x="768" y="3210"/>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5</a:t>
              </a:r>
              <a:endParaRPr lang="es-ES" sz="2400" dirty="0">
                <a:effectLst>
                  <a:outerShdw blurRad="38100" dist="38100" dir="2700000" algn="tl">
                    <a:srgbClr val="000000"/>
                  </a:outerShdw>
                </a:effectLst>
              </a:endParaRPr>
            </a:p>
          </p:txBody>
        </p:sp>
        <p:sp>
          <p:nvSpPr>
            <p:cNvPr id="46121" name="Rectangle 41"/>
            <p:cNvSpPr>
              <a:spLocks noChangeArrowheads="1"/>
            </p:cNvSpPr>
            <p:nvPr/>
          </p:nvSpPr>
          <p:spPr bwMode="auto">
            <a:xfrm>
              <a:off x="47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6120" name="Rectangle 40"/>
            <p:cNvSpPr>
              <a:spLocks noChangeArrowheads="1"/>
            </p:cNvSpPr>
            <p:nvPr/>
          </p:nvSpPr>
          <p:spPr bwMode="auto">
            <a:xfrm>
              <a:off x="39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14</a:t>
              </a:r>
              <a:endParaRPr lang="es-ES" sz="2400" dirty="0">
                <a:effectLst>
                  <a:outerShdw blurRad="38100" dist="38100" dir="2700000" algn="tl">
                    <a:srgbClr val="000000"/>
                  </a:outerShdw>
                </a:effectLst>
              </a:endParaRPr>
            </a:p>
          </p:txBody>
        </p:sp>
        <p:sp>
          <p:nvSpPr>
            <p:cNvPr id="46119" name="Rectangle 39"/>
            <p:cNvSpPr>
              <a:spLocks noChangeArrowheads="1"/>
            </p:cNvSpPr>
            <p:nvPr/>
          </p:nvSpPr>
          <p:spPr bwMode="auto">
            <a:xfrm>
              <a:off x="31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10</a:t>
              </a:r>
              <a:endParaRPr lang="es-ES" sz="2400" dirty="0">
                <a:effectLst>
                  <a:outerShdw blurRad="38100" dist="38100" dir="2700000" algn="tl">
                    <a:srgbClr val="000000"/>
                  </a:outerShdw>
                </a:effectLst>
              </a:endParaRPr>
            </a:p>
          </p:txBody>
        </p:sp>
        <p:sp>
          <p:nvSpPr>
            <p:cNvPr id="46118" name="Rectangle 38"/>
            <p:cNvSpPr>
              <a:spLocks noChangeArrowheads="1"/>
            </p:cNvSpPr>
            <p:nvPr/>
          </p:nvSpPr>
          <p:spPr bwMode="auto">
            <a:xfrm>
              <a:off x="23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17" name="Rectangle 37"/>
            <p:cNvSpPr>
              <a:spLocks noChangeArrowheads="1"/>
            </p:cNvSpPr>
            <p:nvPr/>
          </p:nvSpPr>
          <p:spPr bwMode="auto">
            <a:xfrm>
              <a:off x="15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16" name="Rectangle 36"/>
            <p:cNvSpPr>
              <a:spLocks noChangeArrowheads="1"/>
            </p:cNvSpPr>
            <p:nvPr/>
          </p:nvSpPr>
          <p:spPr bwMode="auto">
            <a:xfrm>
              <a:off x="768" y="2923"/>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4</a:t>
              </a:r>
              <a:endParaRPr lang="es-ES" sz="2400" dirty="0">
                <a:effectLst>
                  <a:outerShdw blurRad="38100" dist="38100" dir="2700000" algn="tl">
                    <a:srgbClr val="000000"/>
                  </a:outerShdw>
                </a:effectLst>
              </a:endParaRPr>
            </a:p>
          </p:txBody>
        </p:sp>
        <p:sp>
          <p:nvSpPr>
            <p:cNvPr id="46115" name="Rectangle 35"/>
            <p:cNvSpPr>
              <a:spLocks noChangeArrowheads="1"/>
            </p:cNvSpPr>
            <p:nvPr/>
          </p:nvSpPr>
          <p:spPr bwMode="auto">
            <a:xfrm>
              <a:off x="47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6114" name="Rectangle 34"/>
            <p:cNvSpPr>
              <a:spLocks noChangeArrowheads="1"/>
            </p:cNvSpPr>
            <p:nvPr/>
          </p:nvSpPr>
          <p:spPr bwMode="auto">
            <a:xfrm>
              <a:off x="39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13" name="Rectangle 33"/>
            <p:cNvSpPr>
              <a:spLocks noChangeArrowheads="1"/>
            </p:cNvSpPr>
            <p:nvPr/>
          </p:nvSpPr>
          <p:spPr bwMode="auto">
            <a:xfrm>
              <a:off x="31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10</a:t>
              </a:r>
              <a:endParaRPr lang="es-ES" sz="2400" dirty="0">
                <a:effectLst>
                  <a:outerShdw blurRad="38100" dist="38100" dir="2700000" algn="tl">
                    <a:srgbClr val="000000"/>
                  </a:outerShdw>
                </a:effectLst>
              </a:endParaRPr>
            </a:p>
          </p:txBody>
        </p:sp>
        <p:sp>
          <p:nvSpPr>
            <p:cNvPr id="46112" name="Rectangle 32"/>
            <p:cNvSpPr>
              <a:spLocks noChangeArrowheads="1"/>
            </p:cNvSpPr>
            <p:nvPr/>
          </p:nvSpPr>
          <p:spPr bwMode="auto">
            <a:xfrm>
              <a:off x="23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11" name="Rectangle 31"/>
            <p:cNvSpPr>
              <a:spLocks noChangeArrowheads="1"/>
            </p:cNvSpPr>
            <p:nvPr/>
          </p:nvSpPr>
          <p:spPr bwMode="auto">
            <a:xfrm>
              <a:off x="15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10" name="Rectangle 30"/>
            <p:cNvSpPr>
              <a:spLocks noChangeArrowheads="1"/>
            </p:cNvSpPr>
            <p:nvPr/>
          </p:nvSpPr>
          <p:spPr bwMode="auto">
            <a:xfrm>
              <a:off x="768" y="2636"/>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a:t>
              </a:r>
              <a:endParaRPr lang="es-ES" sz="2400" dirty="0">
                <a:effectLst>
                  <a:outerShdw blurRad="38100" dist="38100" dir="2700000" algn="tl">
                    <a:srgbClr val="000000"/>
                  </a:outerShdw>
                </a:effectLst>
              </a:endParaRPr>
            </a:p>
          </p:txBody>
        </p:sp>
        <p:sp>
          <p:nvSpPr>
            <p:cNvPr id="46109" name="Rectangle 29"/>
            <p:cNvSpPr>
              <a:spLocks noChangeArrowheads="1"/>
            </p:cNvSpPr>
            <p:nvPr/>
          </p:nvSpPr>
          <p:spPr bwMode="auto">
            <a:xfrm>
              <a:off x="47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8</a:t>
              </a:r>
              <a:endParaRPr lang="es-ES" sz="2400" dirty="0">
                <a:effectLst>
                  <a:outerShdw blurRad="38100" dist="38100" dir="2700000" algn="tl">
                    <a:srgbClr val="000000"/>
                  </a:outerShdw>
                </a:effectLst>
              </a:endParaRPr>
            </a:p>
          </p:txBody>
        </p:sp>
        <p:sp>
          <p:nvSpPr>
            <p:cNvPr id="46108" name="Rectangle 28"/>
            <p:cNvSpPr>
              <a:spLocks noChangeArrowheads="1"/>
            </p:cNvSpPr>
            <p:nvPr/>
          </p:nvSpPr>
          <p:spPr bwMode="auto">
            <a:xfrm>
              <a:off x="39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07" name="Rectangle 27"/>
            <p:cNvSpPr>
              <a:spLocks noChangeArrowheads="1"/>
            </p:cNvSpPr>
            <p:nvPr/>
          </p:nvSpPr>
          <p:spPr bwMode="auto">
            <a:xfrm>
              <a:off x="31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06" name="Rectangle 26"/>
            <p:cNvSpPr>
              <a:spLocks noChangeArrowheads="1"/>
            </p:cNvSpPr>
            <p:nvPr/>
          </p:nvSpPr>
          <p:spPr bwMode="auto">
            <a:xfrm>
              <a:off x="23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6105" name="Rectangle 25"/>
            <p:cNvSpPr>
              <a:spLocks noChangeArrowheads="1"/>
            </p:cNvSpPr>
            <p:nvPr/>
          </p:nvSpPr>
          <p:spPr bwMode="auto">
            <a:xfrm>
              <a:off x="15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04" name="Rectangle 24"/>
            <p:cNvSpPr>
              <a:spLocks noChangeArrowheads="1"/>
            </p:cNvSpPr>
            <p:nvPr/>
          </p:nvSpPr>
          <p:spPr bwMode="auto">
            <a:xfrm>
              <a:off x="768" y="2349"/>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03" name="Rectangle 23"/>
            <p:cNvSpPr>
              <a:spLocks noChangeArrowheads="1"/>
            </p:cNvSpPr>
            <p:nvPr/>
          </p:nvSpPr>
          <p:spPr bwMode="auto">
            <a:xfrm>
              <a:off x="47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102" name="Rectangle 22"/>
            <p:cNvSpPr>
              <a:spLocks noChangeArrowheads="1"/>
            </p:cNvSpPr>
            <p:nvPr/>
          </p:nvSpPr>
          <p:spPr bwMode="auto">
            <a:xfrm>
              <a:off x="39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01" name="Rectangle 21"/>
            <p:cNvSpPr>
              <a:spLocks noChangeArrowheads="1"/>
            </p:cNvSpPr>
            <p:nvPr/>
          </p:nvSpPr>
          <p:spPr bwMode="auto">
            <a:xfrm>
              <a:off x="31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100" name="Rectangle 20"/>
            <p:cNvSpPr>
              <a:spLocks noChangeArrowheads="1"/>
            </p:cNvSpPr>
            <p:nvPr/>
          </p:nvSpPr>
          <p:spPr bwMode="auto">
            <a:xfrm>
              <a:off x="23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6099" name="Rectangle 19"/>
            <p:cNvSpPr>
              <a:spLocks noChangeArrowheads="1"/>
            </p:cNvSpPr>
            <p:nvPr/>
          </p:nvSpPr>
          <p:spPr bwMode="auto">
            <a:xfrm>
              <a:off x="15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6098" name="Rectangle 18"/>
            <p:cNvSpPr>
              <a:spLocks noChangeArrowheads="1"/>
            </p:cNvSpPr>
            <p:nvPr/>
          </p:nvSpPr>
          <p:spPr bwMode="auto">
            <a:xfrm>
              <a:off x="768" y="2062"/>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20535" name="Rectangle 17"/>
            <p:cNvSpPr>
              <a:spLocks noChangeArrowheads="1"/>
            </p:cNvSpPr>
            <p:nvPr/>
          </p:nvSpPr>
          <p:spPr bwMode="auto">
            <a:xfrm>
              <a:off x="47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Max.e</a:t>
              </a:r>
              <a:r>
                <a:rPr lang="es-ES_tradnl" sz="2400" baseline="30000" dirty="0"/>
                <a:t>-</a:t>
              </a:r>
              <a:endParaRPr lang="es-ES" sz="2400" baseline="30000" dirty="0"/>
            </a:p>
          </p:txBody>
        </p:sp>
        <p:sp>
          <p:nvSpPr>
            <p:cNvPr id="20536" name="Rectangle 16"/>
            <p:cNvSpPr>
              <a:spLocks noChangeArrowheads="1"/>
            </p:cNvSpPr>
            <p:nvPr/>
          </p:nvSpPr>
          <p:spPr bwMode="auto">
            <a:xfrm>
              <a:off x="39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f</a:t>
              </a:r>
              <a:endParaRPr lang="es-ES" sz="2400" dirty="0"/>
            </a:p>
          </p:txBody>
        </p:sp>
        <p:sp>
          <p:nvSpPr>
            <p:cNvPr id="20537" name="Rectangle 15"/>
            <p:cNvSpPr>
              <a:spLocks noChangeArrowheads="1"/>
            </p:cNvSpPr>
            <p:nvPr/>
          </p:nvSpPr>
          <p:spPr bwMode="auto">
            <a:xfrm>
              <a:off x="31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d</a:t>
              </a:r>
              <a:endParaRPr lang="es-ES" sz="2400" dirty="0"/>
            </a:p>
          </p:txBody>
        </p:sp>
        <p:sp>
          <p:nvSpPr>
            <p:cNvPr id="20538" name="Rectangle 14"/>
            <p:cNvSpPr>
              <a:spLocks noChangeArrowheads="1"/>
            </p:cNvSpPr>
            <p:nvPr/>
          </p:nvSpPr>
          <p:spPr bwMode="auto">
            <a:xfrm>
              <a:off x="23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p</a:t>
              </a:r>
              <a:endParaRPr lang="es-ES" sz="2400" dirty="0"/>
            </a:p>
          </p:txBody>
        </p:sp>
        <p:sp>
          <p:nvSpPr>
            <p:cNvPr id="20539" name="Rectangle 13"/>
            <p:cNvSpPr>
              <a:spLocks noChangeArrowheads="1"/>
            </p:cNvSpPr>
            <p:nvPr/>
          </p:nvSpPr>
          <p:spPr bwMode="auto">
            <a:xfrm>
              <a:off x="15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s</a:t>
              </a:r>
              <a:endParaRPr lang="es-ES" sz="2400" dirty="0"/>
            </a:p>
          </p:txBody>
        </p:sp>
        <p:sp>
          <p:nvSpPr>
            <p:cNvPr id="20540" name="Rectangle 12"/>
            <p:cNvSpPr>
              <a:spLocks noChangeArrowheads="1"/>
            </p:cNvSpPr>
            <p:nvPr/>
          </p:nvSpPr>
          <p:spPr bwMode="auto">
            <a:xfrm>
              <a:off x="768" y="1775"/>
              <a:ext cx="8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nivel</a:t>
              </a:r>
              <a:endParaRPr lang="es-ES" sz="2400" dirty="0"/>
            </a:p>
          </p:txBody>
        </p:sp>
        <p:sp>
          <p:nvSpPr>
            <p:cNvPr id="46091" name="Rectangle 11"/>
            <p:cNvSpPr>
              <a:spLocks noChangeArrowheads="1"/>
            </p:cNvSpPr>
            <p:nvPr/>
          </p:nvSpPr>
          <p:spPr bwMode="auto">
            <a:xfrm>
              <a:off x="4768" y="1488"/>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0542" name="Rectangle 7"/>
            <p:cNvSpPr>
              <a:spLocks noChangeArrowheads="1"/>
            </p:cNvSpPr>
            <p:nvPr/>
          </p:nvSpPr>
          <p:spPr bwMode="auto">
            <a:xfrm>
              <a:off x="1568" y="1488"/>
              <a:ext cx="3200" cy="287"/>
            </a:xfrm>
            <a:prstGeom prst="rect">
              <a:avLst/>
            </a:prstGeom>
            <a:noFill/>
            <a:ln w="9525">
              <a:noFill/>
              <a:miter lim="800000"/>
              <a:headEnd/>
              <a:tailEnd/>
            </a:ln>
          </p:spPr>
          <p:txBody>
            <a:bodyPr/>
            <a:lstStyle/>
            <a:p>
              <a:pPr algn="ctr">
                <a:spcBef>
                  <a:spcPct val="20000"/>
                </a:spcBef>
                <a:buClr>
                  <a:schemeClr val="hlink"/>
                </a:buClr>
                <a:buFont typeface="Wingdings" pitchFamily="2" charset="2"/>
                <a:buNone/>
              </a:pPr>
              <a:r>
                <a:rPr lang="es-ES_tradnl" sz="2400" dirty="0"/>
                <a:t>Subniveles u orbitales</a:t>
              </a:r>
              <a:endParaRPr lang="es-ES" sz="2400" dirty="0"/>
            </a:p>
          </p:txBody>
        </p:sp>
        <p:sp>
          <p:nvSpPr>
            <p:cNvPr id="46086" name="Rectangle 6"/>
            <p:cNvSpPr>
              <a:spLocks noChangeArrowheads="1"/>
            </p:cNvSpPr>
            <p:nvPr/>
          </p:nvSpPr>
          <p:spPr bwMode="auto">
            <a:xfrm>
              <a:off x="768" y="1488"/>
              <a:ext cx="800" cy="287"/>
            </a:xfrm>
            <a:prstGeom prst="rect">
              <a:avLst/>
            </a:prstGeom>
            <a:noFill/>
            <a:ln w="9525">
              <a:noFill/>
              <a:miter lim="800000"/>
              <a:headEnd/>
              <a:tailEnd/>
            </a:ln>
            <a:effectLst/>
          </p:spPr>
          <p:txBody>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0544" name="Line 60"/>
            <p:cNvSpPr>
              <a:spLocks noChangeShapeType="1"/>
            </p:cNvSpPr>
            <p:nvPr/>
          </p:nvSpPr>
          <p:spPr bwMode="auto">
            <a:xfrm>
              <a:off x="768" y="1488"/>
              <a:ext cx="4800" cy="0"/>
            </a:xfrm>
            <a:prstGeom prst="line">
              <a:avLst/>
            </a:prstGeom>
            <a:noFill/>
            <a:ln w="28575" cap="sq">
              <a:solidFill>
                <a:schemeClr val="tx1"/>
              </a:solidFill>
              <a:round/>
              <a:headEnd/>
              <a:tailEnd/>
            </a:ln>
          </p:spPr>
          <p:txBody>
            <a:bodyPr wrap="none"/>
            <a:lstStyle/>
            <a:p>
              <a:endParaRPr lang="es-MX" dirty="0"/>
            </a:p>
          </p:txBody>
        </p:sp>
        <p:sp>
          <p:nvSpPr>
            <p:cNvPr id="20545" name="Line 61"/>
            <p:cNvSpPr>
              <a:spLocks noChangeShapeType="1"/>
            </p:cNvSpPr>
            <p:nvPr/>
          </p:nvSpPr>
          <p:spPr bwMode="auto">
            <a:xfrm>
              <a:off x="768" y="1775"/>
              <a:ext cx="4800" cy="0"/>
            </a:xfrm>
            <a:prstGeom prst="line">
              <a:avLst/>
            </a:prstGeom>
            <a:noFill/>
            <a:ln w="12700">
              <a:solidFill>
                <a:schemeClr val="tx1"/>
              </a:solidFill>
              <a:round/>
              <a:headEnd/>
              <a:tailEnd/>
            </a:ln>
          </p:spPr>
          <p:txBody>
            <a:bodyPr wrap="none"/>
            <a:lstStyle/>
            <a:p>
              <a:endParaRPr lang="es-MX" dirty="0"/>
            </a:p>
          </p:txBody>
        </p:sp>
        <p:sp>
          <p:nvSpPr>
            <p:cNvPr id="20546" name="Line 62"/>
            <p:cNvSpPr>
              <a:spLocks noChangeShapeType="1"/>
            </p:cNvSpPr>
            <p:nvPr/>
          </p:nvSpPr>
          <p:spPr bwMode="auto">
            <a:xfrm>
              <a:off x="768" y="2062"/>
              <a:ext cx="4800" cy="0"/>
            </a:xfrm>
            <a:prstGeom prst="line">
              <a:avLst/>
            </a:prstGeom>
            <a:noFill/>
            <a:ln w="12700">
              <a:solidFill>
                <a:schemeClr val="tx1"/>
              </a:solidFill>
              <a:round/>
              <a:headEnd/>
              <a:tailEnd/>
            </a:ln>
          </p:spPr>
          <p:txBody>
            <a:bodyPr wrap="none"/>
            <a:lstStyle/>
            <a:p>
              <a:endParaRPr lang="es-MX" dirty="0"/>
            </a:p>
          </p:txBody>
        </p:sp>
        <p:sp>
          <p:nvSpPr>
            <p:cNvPr id="20547" name="Line 63"/>
            <p:cNvSpPr>
              <a:spLocks noChangeShapeType="1"/>
            </p:cNvSpPr>
            <p:nvPr/>
          </p:nvSpPr>
          <p:spPr bwMode="auto">
            <a:xfrm>
              <a:off x="768" y="2349"/>
              <a:ext cx="4800" cy="0"/>
            </a:xfrm>
            <a:prstGeom prst="line">
              <a:avLst/>
            </a:prstGeom>
            <a:noFill/>
            <a:ln w="12700">
              <a:solidFill>
                <a:schemeClr val="tx1"/>
              </a:solidFill>
              <a:round/>
              <a:headEnd/>
              <a:tailEnd/>
            </a:ln>
          </p:spPr>
          <p:txBody>
            <a:bodyPr wrap="none"/>
            <a:lstStyle/>
            <a:p>
              <a:endParaRPr lang="es-MX" dirty="0"/>
            </a:p>
          </p:txBody>
        </p:sp>
        <p:sp>
          <p:nvSpPr>
            <p:cNvPr id="20548" name="Line 64"/>
            <p:cNvSpPr>
              <a:spLocks noChangeShapeType="1"/>
            </p:cNvSpPr>
            <p:nvPr/>
          </p:nvSpPr>
          <p:spPr bwMode="auto">
            <a:xfrm>
              <a:off x="768" y="2636"/>
              <a:ext cx="4800" cy="0"/>
            </a:xfrm>
            <a:prstGeom prst="line">
              <a:avLst/>
            </a:prstGeom>
            <a:noFill/>
            <a:ln w="12700">
              <a:solidFill>
                <a:schemeClr val="tx1"/>
              </a:solidFill>
              <a:round/>
              <a:headEnd/>
              <a:tailEnd/>
            </a:ln>
          </p:spPr>
          <p:txBody>
            <a:bodyPr wrap="none"/>
            <a:lstStyle/>
            <a:p>
              <a:endParaRPr lang="es-MX" dirty="0"/>
            </a:p>
          </p:txBody>
        </p:sp>
        <p:sp>
          <p:nvSpPr>
            <p:cNvPr id="20549" name="Line 65"/>
            <p:cNvSpPr>
              <a:spLocks noChangeShapeType="1"/>
            </p:cNvSpPr>
            <p:nvPr/>
          </p:nvSpPr>
          <p:spPr bwMode="auto">
            <a:xfrm>
              <a:off x="768" y="2923"/>
              <a:ext cx="4800" cy="0"/>
            </a:xfrm>
            <a:prstGeom prst="line">
              <a:avLst/>
            </a:prstGeom>
            <a:noFill/>
            <a:ln w="12700">
              <a:solidFill>
                <a:schemeClr val="tx1"/>
              </a:solidFill>
              <a:round/>
              <a:headEnd/>
              <a:tailEnd/>
            </a:ln>
          </p:spPr>
          <p:txBody>
            <a:bodyPr wrap="none"/>
            <a:lstStyle/>
            <a:p>
              <a:endParaRPr lang="es-MX" dirty="0"/>
            </a:p>
          </p:txBody>
        </p:sp>
        <p:sp>
          <p:nvSpPr>
            <p:cNvPr id="20550" name="Line 66"/>
            <p:cNvSpPr>
              <a:spLocks noChangeShapeType="1"/>
            </p:cNvSpPr>
            <p:nvPr/>
          </p:nvSpPr>
          <p:spPr bwMode="auto">
            <a:xfrm>
              <a:off x="768" y="3210"/>
              <a:ext cx="4800" cy="0"/>
            </a:xfrm>
            <a:prstGeom prst="line">
              <a:avLst/>
            </a:prstGeom>
            <a:noFill/>
            <a:ln w="12700">
              <a:solidFill>
                <a:schemeClr val="tx1"/>
              </a:solidFill>
              <a:round/>
              <a:headEnd/>
              <a:tailEnd/>
            </a:ln>
          </p:spPr>
          <p:txBody>
            <a:bodyPr wrap="none"/>
            <a:lstStyle/>
            <a:p>
              <a:endParaRPr lang="es-MX" dirty="0"/>
            </a:p>
          </p:txBody>
        </p:sp>
        <p:sp>
          <p:nvSpPr>
            <p:cNvPr id="20551" name="Line 67"/>
            <p:cNvSpPr>
              <a:spLocks noChangeShapeType="1"/>
            </p:cNvSpPr>
            <p:nvPr/>
          </p:nvSpPr>
          <p:spPr bwMode="auto">
            <a:xfrm>
              <a:off x="768" y="3497"/>
              <a:ext cx="4800" cy="0"/>
            </a:xfrm>
            <a:prstGeom prst="line">
              <a:avLst/>
            </a:prstGeom>
            <a:noFill/>
            <a:ln w="12700">
              <a:solidFill>
                <a:schemeClr val="tx1"/>
              </a:solidFill>
              <a:round/>
              <a:headEnd/>
              <a:tailEnd/>
            </a:ln>
          </p:spPr>
          <p:txBody>
            <a:bodyPr wrap="none"/>
            <a:lstStyle/>
            <a:p>
              <a:endParaRPr lang="es-MX" dirty="0"/>
            </a:p>
          </p:txBody>
        </p:sp>
        <p:sp>
          <p:nvSpPr>
            <p:cNvPr id="20552" name="Line 68"/>
            <p:cNvSpPr>
              <a:spLocks noChangeShapeType="1"/>
            </p:cNvSpPr>
            <p:nvPr/>
          </p:nvSpPr>
          <p:spPr bwMode="auto">
            <a:xfrm>
              <a:off x="768" y="3784"/>
              <a:ext cx="4800" cy="0"/>
            </a:xfrm>
            <a:prstGeom prst="line">
              <a:avLst/>
            </a:prstGeom>
            <a:noFill/>
            <a:ln w="12700">
              <a:solidFill>
                <a:schemeClr val="tx1"/>
              </a:solidFill>
              <a:round/>
              <a:headEnd/>
              <a:tailEnd/>
            </a:ln>
          </p:spPr>
          <p:txBody>
            <a:bodyPr wrap="none"/>
            <a:lstStyle/>
            <a:p>
              <a:endParaRPr lang="es-MX" dirty="0"/>
            </a:p>
          </p:txBody>
        </p:sp>
        <p:sp>
          <p:nvSpPr>
            <p:cNvPr id="20553" name="Line 69"/>
            <p:cNvSpPr>
              <a:spLocks noChangeShapeType="1"/>
            </p:cNvSpPr>
            <p:nvPr/>
          </p:nvSpPr>
          <p:spPr bwMode="auto">
            <a:xfrm>
              <a:off x="768" y="4071"/>
              <a:ext cx="4800" cy="0"/>
            </a:xfrm>
            <a:prstGeom prst="line">
              <a:avLst/>
            </a:prstGeom>
            <a:noFill/>
            <a:ln w="28575" cap="sq">
              <a:solidFill>
                <a:schemeClr val="tx1"/>
              </a:solidFill>
              <a:round/>
              <a:headEnd/>
              <a:tailEnd/>
            </a:ln>
          </p:spPr>
          <p:txBody>
            <a:bodyPr wrap="none"/>
            <a:lstStyle/>
            <a:p>
              <a:endParaRPr lang="es-MX" dirty="0"/>
            </a:p>
          </p:txBody>
        </p:sp>
        <p:sp>
          <p:nvSpPr>
            <p:cNvPr id="20554" name="Line 70"/>
            <p:cNvSpPr>
              <a:spLocks noChangeShapeType="1"/>
            </p:cNvSpPr>
            <p:nvPr/>
          </p:nvSpPr>
          <p:spPr bwMode="auto">
            <a:xfrm>
              <a:off x="768" y="1488"/>
              <a:ext cx="0" cy="2583"/>
            </a:xfrm>
            <a:prstGeom prst="line">
              <a:avLst/>
            </a:prstGeom>
            <a:noFill/>
            <a:ln w="28575" cap="sq">
              <a:solidFill>
                <a:schemeClr val="tx1"/>
              </a:solidFill>
              <a:round/>
              <a:headEnd/>
              <a:tailEnd/>
            </a:ln>
          </p:spPr>
          <p:txBody>
            <a:bodyPr wrap="none"/>
            <a:lstStyle/>
            <a:p>
              <a:endParaRPr lang="es-MX" dirty="0"/>
            </a:p>
          </p:txBody>
        </p:sp>
        <p:sp>
          <p:nvSpPr>
            <p:cNvPr id="20555" name="Line 71"/>
            <p:cNvSpPr>
              <a:spLocks noChangeShapeType="1"/>
            </p:cNvSpPr>
            <p:nvPr/>
          </p:nvSpPr>
          <p:spPr bwMode="auto">
            <a:xfrm>
              <a:off x="1568" y="1488"/>
              <a:ext cx="0" cy="2583"/>
            </a:xfrm>
            <a:prstGeom prst="line">
              <a:avLst/>
            </a:prstGeom>
            <a:noFill/>
            <a:ln w="12700">
              <a:solidFill>
                <a:schemeClr val="tx1"/>
              </a:solidFill>
              <a:round/>
              <a:headEnd/>
              <a:tailEnd/>
            </a:ln>
          </p:spPr>
          <p:txBody>
            <a:bodyPr wrap="none"/>
            <a:lstStyle/>
            <a:p>
              <a:endParaRPr lang="es-MX" dirty="0"/>
            </a:p>
          </p:txBody>
        </p:sp>
        <p:sp>
          <p:nvSpPr>
            <p:cNvPr id="20556" name="Line 75"/>
            <p:cNvSpPr>
              <a:spLocks noChangeShapeType="1"/>
            </p:cNvSpPr>
            <p:nvPr/>
          </p:nvSpPr>
          <p:spPr bwMode="auto">
            <a:xfrm>
              <a:off x="4768" y="1488"/>
              <a:ext cx="0" cy="2583"/>
            </a:xfrm>
            <a:prstGeom prst="line">
              <a:avLst/>
            </a:prstGeom>
            <a:noFill/>
            <a:ln w="12700">
              <a:solidFill>
                <a:schemeClr val="tx1"/>
              </a:solidFill>
              <a:round/>
              <a:headEnd/>
              <a:tailEnd/>
            </a:ln>
          </p:spPr>
          <p:txBody>
            <a:bodyPr wrap="none"/>
            <a:lstStyle/>
            <a:p>
              <a:endParaRPr lang="es-MX" dirty="0"/>
            </a:p>
          </p:txBody>
        </p:sp>
        <p:sp>
          <p:nvSpPr>
            <p:cNvPr id="20557" name="Line 76"/>
            <p:cNvSpPr>
              <a:spLocks noChangeShapeType="1"/>
            </p:cNvSpPr>
            <p:nvPr/>
          </p:nvSpPr>
          <p:spPr bwMode="auto">
            <a:xfrm>
              <a:off x="5568" y="1488"/>
              <a:ext cx="0" cy="2583"/>
            </a:xfrm>
            <a:prstGeom prst="line">
              <a:avLst/>
            </a:prstGeom>
            <a:noFill/>
            <a:ln w="28575" cap="sq">
              <a:solidFill>
                <a:schemeClr val="tx1"/>
              </a:solidFill>
              <a:round/>
              <a:headEnd/>
              <a:tailEnd/>
            </a:ln>
          </p:spPr>
          <p:txBody>
            <a:bodyPr wrap="none"/>
            <a:lstStyle/>
            <a:p>
              <a:endParaRPr lang="es-MX" dirty="0"/>
            </a:p>
          </p:txBody>
        </p:sp>
        <p:sp>
          <p:nvSpPr>
            <p:cNvPr id="20558" name="Line 78"/>
            <p:cNvSpPr>
              <a:spLocks noChangeShapeType="1"/>
            </p:cNvSpPr>
            <p:nvPr/>
          </p:nvSpPr>
          <p:spPr bwMode="auto">
            <a:xfrm>
              <a:off x="2368" y="1775"/>
              <a:ext cx="0" cy="2296"/>
            </a:xfrm>
            <a:prstGeom prst="line">
              <a:avLst/>
            </a:prstGeom>
            <a:noFill/>
            <a:ln w="12700">
              <a:solidFill>
                <a:schemeClr val="tx1"/>
              </a:solidFill>
              <a:round/>
              <a:headEnd/>
              <a:tailEnd/>
            </a:ln>
          </p:spPr>
          <p:txBody>
            <a:bodyPr wrap="none"/>
            <a:lstStyle/>
            <a:p>
              <a:endParaRPr lang="es-MX" dirty="0"/>
            </a:p>
          </p:txBody>
        </p:sp>
        <p:sp>
          <p:nvSpPr>
            <p:cNvPr id="20559" name="Line 79"/>
            <p:cNvSpPr>
              <a:spLocks noChangeShapeType="1"/>
            </p:cNvSpPr>
            <p:nvPr/>
          </p:nvSpPr>
          <p:spPr bwMode="auto">
            <a:xfrm>
              <a:off x="3168" y="1775"/>
              <a:ext cx="0" cy="2296"/>
            </a:xfrm>
            <a:prstGeom prst="line">
              <a:avLst/>
            </a:prstGeom>
            <a:noFill/>
            <a:ln w="12700">
              <a:solidFill>
                <a:schemeClr val="tx1"/>
              </a:solidFill>
              <a:round/>
              <a:headEnd/>
              <a:tailEnd/>
            </a:ln>
          </p:spPr>
          <p:txBody>
            <a:bodyPr wrap="none"/>
            <a:lstStyle/>
            <a:p>
              <a:endParaRPr lang="es-MX" dirty="0"/>
            </a:p>
          </p:txBody>
        </p:sp>
        <p:sp>
          <p:nvSpPr>
            <p:cNvPr id="20560" name="Line 80"/>
            <p:cNvSpPr>
              <a:spLocks noChangeShapeType="1"/>
            </p:cNvSpPr>
            <p:nvPr/>
          </p:nvSpPr>
          <p:spPr bwMode="auto">
            <a:xfrm>
              <a:off x="3968" y="1775"/>
              <a:ext cx="0" cy="2296"/>
            </a:xfrm>
            <a:prstGeom prst="line">
              <a:avLst/>
            </a:prstGeom>
            <a:noFill/>
            <a:ln w="12700">
              <a:solidFill>
                <a:schemeClr val="tx1"/>
              </a:solidFill>
              <a:round/>
              <a:headEnd/>
              <a:tailEnd/>
            </a:ln>
          </p:spPr>
          <p:txBody>
            <a:bodyPr wrap="none"/>
            <a:lstStyle/>
            <a:p>
              <a:endParaRPr lang="es-MX" dirty="0"/>
            </a:p>
          </p:txBody>
        </p:sp>
        <p:sp>
          <p:nvSpPr>
            <p:cNvPr id="20561" name="Oval 87"/>
            <p:cNvSpPr>
              <a:spLocks noChangeArrowheads="1"/>
            </p:cNvSpPr>
            <p:nvPr/>
          </p:nvSpPr>
          <p:spPr bwMode="auto">
            <a:xfrm>
              <a:off x="1776" y="2064"/>
              <a:ext cx="384" cy="288"/>
            </a:xfrm>
            <a:prstGeom prst="ellipse">
              <a:avLst/>
            </a:prstGeom>
            <a:noFill/>
            <a:ln w="25400">
              <a:solidFill>
                <a:srgbClr val="FF0000"/>
              </a:solidFill>
              <a:round/>
              <a:headEnd/>
              <a:tailEnd/>
            </a:ln>
          </p:spPr>
          <p:txBody>
            <a:bodyPr wrap="none" anchor="ctr"/>
            <a:lstStyle/>
            <a:p>
              <a:endParaRPr lang="es-CL" dirty="0"/>
            </a:p>
          </p:txBody>
        </p:sp>
        <p:sp>
          <p:nvSpPr>
            <p:cNvPr id="20562" name="Oval 88"/>
            <p:cNvSpPr>
              <a:spLocks noChangeArrowheads="1"/>
            </p:cNvSpPr>
            <p:nvPr/>
          </p:nvSpPr>
          <p:spPr bwMode="auto">
            <a:xfrm>
              <a:off x="2592" y="3792"/>
              <a:ext cx="384" cy="288"/>
            </a:xfrm>
            <a:prstGeom prst="ellipse">
              <a:avLst/>
            </a:prstGeom>
            <a:noFill/>
            <a:ln w="25400">
              <a:solidFill>
                <a:srgbClr val="FF0000"/>
              </a:solidFill>
              <a:round/>
              <a:headEnd/>
              <a:tailEnd/>
            </a:ln>
          </p:spPr>
          <p:txBody>
            <a:bodyPr wrap="none" anchor="ctr"/>
            <a:lstStyle/>
            <a:p>
              <a:endParaRPr lang="es-CL" dirty="0"/>
            </a:p>
          </p:txBody>
        </p:sp>
        <p:sp>
          <p:nvSpPr>
            <p:cNvPr id="20563" name="Oval 89"/>
            <p:cNvSpPr>
              <a:spLocks noChangeArrowheads="1"/>
            </p:cNvSpPr>
            <p:nvPr/>
          </p:nvSpPr>
          <p:spPr bwMode="auto">
            <a:xfrm>
              <a:off x="2544" y="3504"/>
              <a:ext cx="384" cy="288"/>
            </a:xfrm>
            <a:prstGeom prst="ellipse">
              <a:avLst/>
            </a:prstGeom>
            <a:noFill/>
            <a:ln w="25400">
              <a:solidFill>
                <a:srgbClr val="FF0000"/>
              </a:solidFill>
              <a:round/>
              <a:headEnd/>
              <a:tailEnd/>
            </a:ln>
          </p:spPr>
          <p:txBody>
            <a:bodyPr wrap="none" anchor="ctr"/>
            <a:lstStyle/>
            <a:p>
              <a:endParaRPr lang="es-CL" dirty="0"/>
            </a:p>
          </p:txBody>
        </p:sp>
        <p:sp>
          <p:nvSpPr>
            <p:cNvPr id="20564" name="Oval 90"/>
            <p:cNvSpPr>
              <a:spLocks noChangeArrowheads="1"/>
            </p:cNvSpPr>
            <p:nvPr/>
          </p:nvSpPr>
          <p:spPr bwMode="auto">
            <a:xfrm>
              <a:off x="2544" y="3216"/>
              <a:ext cx="384" cy="288"/>
            </a:xfrm>
            <a:prstGeom prst="ellipse">
              <a:avLst/>
            </a:prstGeom>
            <a:noFill/>
            <a:ln w="25400">
              <a:solidFill>
                <a:srgbClr val="FF0000"/>
              </a:solidFill>
              <a:round/>
              <a:headEnd/>
              <a:tailEnd/>
            </a:ln>
          </p:spPr>
          <p:txBody>
            <a:bodyPr wrap="none" anchor="ctr"/>
            <a:lstStyle/>
            <a:p>
              <a:endParaRPr lang="es-CL" dirty="0"/>
            </a:p>
          </p:txBody>
        </p:sp>
        <p:sp>
          <p:nvSpPr>
            <p:cNvPr id="20565" name="Oval 91"/>
            <p:cNvSpPr>
              <a:spLocks noChangeArrowheads="1"/>
            </p:cNvSpPr>
            <p:nvPr/>
          </p:nvSpPr>
          <p:spPr bwMode="auto">
            <a:xfrm>
              <a:off x="2544" y="2928"/>
              <a:ext cx="384" cy="288"/>
            </a:xfrm>
            <a:prstGeom prst="ellipse">
              <a:avLst/>
            </a:prstGeom>
            <a:noFill/>
            <a:ln w="25400">
              <a:solidFill>
                <a:srgbClr val="FF0000"/>
              </a:solidFill>
              <a:round/>
              <a:headEnd/>
              <a:tailEnd/>
            </a:ln>
          </p:spPr>
          <p:txBody>
            <a:bodyPr wrap="none" anchor="ctr"/>
            <a:lstStyle/>
            <a:p>
              <a:endParaRPr lang="es-CL" dirty="0"/>
            </a:p>
          </p:txBody>
        </p:sp>
        <p:sp>
          <p:nvSpPr>
            <p:cNvPr id="20566" name="Oval 92"/>
            <p:cNvSpPr>
              <a:spLocks noChangeArrowheads="1"/>
            </p:cNvSpPr>
            <p:nvPr/>
          </p:nvSpPr>
          <p:spPr bwMode="auto">
            <a:xfrm>
              <a:off x="2544" y="2640"/>
              <a:ext cx="384" cy="288"/>
            </a:xfrm>
            <a:prstGeom prst="ellipse">
              <a:avLst/>
            </a:prstGeom>
            <a:noFill/>
            <a:ln w="25400">
              <a:solidFill>
                <a:srgbClr val="FF0000"/>
              </a:solidFill>
              <a:round/>
              <a:headEnd/>
              <a:tailEnd/>
            </a:ln>
          </p:spPr>
          <p:txBody>
            <a:bodyPr wrap="none" anchor="ctr"/>
            <a:lstStyle/>
            <a:p>
              <a:endParaRPr lang="es-CL" dirty="0"/>
            </a:p>
          </p:txBody>
        </p:sp>
        <p:sp>
          <p:nvSpPr>
            <p:cNvPr id="20567" name="Oval 93"/>
            <p:cNvSpPr>
              <a:spLocks noChangeArrowheads="1"/>
            </p:cNvSpPr>
            <p:nvPr/>
          </p:nvSpPr>
          <p:spPr bwMode="auto">
            <a:xfrm>
              <a:off x="2544" y="2352"/>
              <a:ext cx="384" cy="288"/>
            </a:xfrm>
            <a:prstGeom prst="ellipse">
              <a:avLst/>
            </a:prstGeom>
            <a:noFill/>
            <a:ln w="25400">
              <a:solidFill>
                <a:srgbClr val="FF0000"/>
              </a:solidFill>
              <a:round/>
              <a:headEnd/>
              <a:tailEnd/>
            </a:ln>
          </p:spPr>
          <p:txBody>
            <a:bodyPr wrap="none" anchor="ctr"/>
            <a:lstStyle/>
            <a:p>
              <a:endParaRPr lang="es-CL" dirty="0"/>
            </a:p>
          </p:txBody>
        </p:sp>
        <p:sp>
          <p:nvSpPr>
            <p:cNvPr id="20568" name="Oval 94"/>
            <p:cNvSpPr>
              <a:spLocks noChangeArrowheads="1"/>
            </p:cNvSpPr>
            <p:nvPr/>
          </p:nvSpPr>
          <p:spPr bwMode="auto">
            <a:xfrm>
              <a:off x="3408" y="3504"/>
              <a:ext cx="384" cy="288"/>
            </a:xfrm>
            <a:prstGeom prst="ellipse">
              <a:avLst/>
            </a:prstGeom>
            <a:noFill/>
            <a:ln w="25400">
              <a:solidFill>
                <a:srgbClr val="FF0000"/>
              </a:solidFill>
              <a:round/>
              <a:headEnd/>
              <a:tailEnd/>
            </a:ln>
          </p:spPr>
          <p:txBody>
            <a:bodyPr wrap="none" anchor="ctr"/>
            <a:lstStyle/>
            <a:p>
              <a:endParaRPr lang="es-CL" dirty="0"/>
            </a:p>
          </p:txBody>
        </p:sp>
        <p:sp>
          <p:nvSpPr>
            <p:cNvPr id="20569" name="Oval 95"/>
            <p:cNvSpPr>
              <a:spLocks noChangeArrowheads="1"/>
            </p:cNvSpPr>
            <p:nvPr/>
          </p:nvSpPr>
          <p:spPr bwMode="auto">
            <a:xfrm>
              <a:off x="3360" y="3216"/>
              <a:ext cx="384" cy="288"/>
            </a:xfrm>
            <a:prstGeom prst="ellipse">
              <a:avLst/>
            </a:prstGeom>
            <a:noFill/>
            <a:ln w="25400">
              <a:solidFill>
                <a:srgbClr val="FF0000"/>
              </a:solidFill>
              <a:round/>
              <a:headEnd/>
              <a:tailEnd/>
            </a:ln>
          </p:spPr>
          <p:txBody>
            <a:bodyPr wrap="none" anchor="ctr"/>
            <a:lstStyle/>
            <a:p>
              <a:endParaRPr lang="es-CL" dirty="0"/>
            </a:p>
          </p:txBody>
        </p:sp>
        <p:sp>
          <p:nvSpPr>
            <p:cNvPr id="20570" name="Oval 96"/>
            <p:cNvSpPr>
              <a:spLocks noChangeArrowheads="1"/>
            </p:cNvSpPr>
            <p:nvPr/>
          </p:nvSpPr>
          <p:spPr bwMode="auto">
            <a:xfrm>
              <a:off x="3408" y="2928"/>
              <a:ext cx="384" cy="288"/>
            </a:xfrm>
            <a:prstGeom prst="ellipse">
              <a:avLst/>
            </a:prstGeom>
            <a:noFill/>
            <a:ln w="25400">
              <a:solidFill>
                <a:srgbClr val="FF0000"/>
              </a:solidFill>
              <a:round/>
              <a:headEnd/>
              <a:tailEnd/>
            </a:ln>
          </p:spPr>
          <p:txBody>
            <a:bodyPr wrap="none" anchor="ctr"/>
            <a:lstStyle/>
            <a:p>
              <a:endParaRPr lang="es-CL" dirty="0"/>
            </a:p>
          </p:txBody>
        </p:sp>
        <p:sp>
          <p:nvSpPr>
            <p:cNvPr id="20571" name="Oval 97"/>
            <p:cNvSpPr>
              <a:spLocks noChangeArrowheads="1"/>
            </p:cNvSpPr>
            <p:nvPr/>
          </p:nvSpPr>
          <p:spPr bwMode="auto">
            <a:xfrm>
              <a:off x="3360" y="2640"/>
              <a:ext cx="384" cy="288"/>
            </a:xfrm>
            <a:prstGeom prst="ellipse">
              <a:avLst/>
            </a:prstGeom>
            <a:noFill/>
            <a:ln w="25400">
              <a:solidFill>
                <a:srgbClr val="FF0000"/>
              </a:solidFill>
              <a:round/>
              <a:headEnd/>
              <a:tailEnd/>
            </a:ln>
          </p:spPr>
          <p:txBody>
            <a:bodyPr wrap="none" anchor="ctr"/>
            <a:lstStyle/>
            <a:p>
              <a:endParaRPr lang="es-CL" dirty="0"/>
            </a:p>
          </p:txBody>
        </p:sp>
        <p:sp>
          <p:nvSpPr>
            <p:cNvPr id="20572" name="Oval 98"/>
            <p:cNvSpPr>
              <a:spLocks noChangeArrowheads="1"/>
            </p:cNvSpPr>
            <p:nvPr/>
          </p:nvSpPr>
          <p:spPr bwMode="auto">
            <a:xfrm>
              <a:off x="4176" y="3216"/>
              <a:ext cx="384" cy="288"/>
            </a:xfrm>
            <a:prstGeom prst="ellipse">
              <a:avLst/>
            </a:prstGeom>
            <a:noFill/>
            <a:ln w="25400">
              <a:solidFill>
                <a:srgbClr val="FF0000"/>
              </a:solidFill>
              <a:round/>
              <a:headEnd/>
              <a:tailEnd/>
            </a:ln>
          </p:spPr>
          <p:txBody>
            <a:bodyPr wrap="none" anchor="ctr"/>
            <a:lstStyle/>
            <a:p>
              <a:endParaRPr lang="es-CL" dirty="0"/>
            </a:p>
          </p:txBody>
        </p:sp>
        <p:sp>
          <p:nvSpPr>
            <p:cNvPr id="20573" name="Oval 99"/>
            <p:cNvSpPr>
              <a:spLocks noChangeArrowheads="1"/>
            </p:cNvSpPr>
            <p:nvPr/>
          </p:nvSpPr>
          <p:spPr bwMode="auto">
            <a:xfrm>
              <a:off x="4176" y="2928"/>
              <a:ext cx="384" cy="288"/>
            </a:xfrm>
            <a:prstGeom prst="ellipse">
              <a:avLst/>
            </a:prstGeom>
            <a:noFill/>
            <a:ln w="25400">
              <a:solidFill>
                <a:srgbClr val="FF0000"/>
              </a:solidFill>
              <a:round/>
              <a:headEnd/>
              <a:tailEnd/>
            </a:ln>
          </p:spPr>
          <p:txBody>
            <a:bodyPr wrap="none" anchor="ctr"/>
            <a:lstStyle/>
            <a:p>
              <a:endParaRPr lang="es-CL" dirty="0"/>
            </a:p>
          </p:txBody>
        </p:sp>
        <p:sp>
          <p:nvSpPr>
            <p:cNvPr id="20574" name="Oval 100"/>
            <p:cNvSpPr>
              <a:spLocks noChangeArrowheads="1"/>
            </p:cNvSpPr>
            <p:nvPr/>
          </p:nvSpPr>
          <p:spPr bwMode="auto">
            <a:xfrm>
              <a:off x="1776" y="2928"/>
              <a:ext cx="384" cy="288"/>
            </a:xfrm>
            <a:prstGeom prst="ellipse">
              <a:avLst/>
            </a:prstGeom>
            <a:noFill/>
            <a:ln w="25400">
              <a:solidFill>
                <a:srgbClr val="FF0000"/>
              </a:solidFill>
              <a:round/>
              <a:headEnd/>
              <a:tailEnd/>
            </a:ln>
          </p:spPr>
          <p:txBody>
            <a:bodyPr wrap="none" anchor="ctr"/>
            <a:lstStyle/>
            <a:p>
              <a:endParaRPr lang="es-CL" dirty="0"/>
            </a:p>
          </p:txBody>
        </p:sp>
        <p:sp>
          <p:nvSpPr>
            <p:cNvPr id="20575" name="Oval 101"/>
            <p:cNvSpPr>
              <a:spLocks noChangeArrowheads="1"/>
            </p:cNvSpPr>
            <p:nvPr/>
          </p:nvSpPr>
          <p:spPr bwMode="auto">
            <a:xfrm>
              <a:off x="1776" y="3216"/>
              <a:ext cx="384" cy="288"/>
            </a:xfrm>
            <a:prstGeom prst="ellipse">
              <a:avLst/>
            </a:prstGeom>
            <a:noFill/>
            <a:ln w="25400">
              <a:solidFill>
                <a:srgbClr val="FF0000"/>
              </a:solidFill>
              <a:round/>
              <a:headEnd/>
              <a:tailEnd/>
            </a:ln>
          </p:spPr>
          <p:txBody>
            <a:bodyPr wrap="none" anchor="ctr"/>
            <a:lstStyle/>
            <a:p>
              <a:endParaRPr lang="es-CL" dirty="0"/>
            </a:p>
          </p:txBody>
        </p:sp>
        <p:sp>
          <p:nvSpPr>
            <p:cNvPr id="20576" name="Oval 102"/>
            <p:cNvSpPr>
              <a:spLocks noChangeArrowheads="1"/>
            </p:cNvSpPr>
            <p:nvPr/>
          </p:nvSpPr>
          <p:spPr bwMode="auto">
            <a:xfrm>
              <a:off x="1776" y="3504"/>
              <a:ext cx="384" cy="288"/>
            </a:xfrm>
            <a:prstGeom prst="ellipse">
              <a:avLst/>
            </a:prstGeom>
            <a:noFill/>
            <a:ln w="25400">
              <a:solidFill>
                <a:srgbClr val="FF0000"/>
              </a:solidFill>
              <a:round/>
              <a:headEnd/>
              <a:tailEnd/>
            </a:ln>
          </p:spPr>
          <p:txBody>
            <a:bodyPr wrap="none" anchor="ctr"/>
            <a:lstStyle/>
            <a:p>
              <a:endParaRPr lang="es-CL" dirty="0"/>
            </a:p>
          </p:txBody>
        </p:sp>
        <p:sp>
          <p:nvSpPr>
            <p:cNvPr id="20577" name="Oval 103"/>
            <p:cNvSpPr>
              <a:spLocks noChangeArrowheads="1"/>
            </p:cNvSpPr>
            <p:nvPr/>
          </p:nvSpPr>
          <p:spPr bwMode="auto">
            <a:xfrm>
              <a:off x="1776" y="3792"/>
              <a:ext cx="384" cy="288"/>
            </a:xfrm>
            <a:prstGeom prst="ellipse">
              <a:avLst/>
            </a:prstGeom>
            <a:noFill/>
            <a:ln w="25400">
              <a:solidFill>
                <a:srgbClr val="FF0000"/>
              </a:solidFill>
              <a:round/>
              <a:headEnd/>
              <a:tailEnd/>
            </a:ln>
          </p:spPr>
          <p:txBody>
            <a:bodyPr wrap="none" anchor="ctr"/>
            <a:lstStyle/>
            <a:p>
              <a:endParaRPr lang="es-CL" dirty="0"/>
            </a:p>
          </p:txBody>
        </p:sp>
        <p:sp>
          <p:nvSpPr>
            <p:cNvPr id="20578" name="Oval 104"/>
            <p:cNvSpPr>
              <a:spLocks noChangeArrowheads="1"/>
            </p:cNvSpPr>
            <p:nvPr/>
          </p:nvSpPr>
          <p:spPr bwMode="auto">
            <a:xfrm>
              <a:off x="1776" y="2352"/>
              <a:ext cx="384" cy="288"/>
            </a:xfrm>
            <a:prstGeom prst="ellipse">
              <a:avLst/>
            </a:prstGeom>
            <a:noFill/>
            <a:ln w="25400">
              <a:solidFill>
                <a:srgbClr val="FF0000"/>
              </a:solidFill>
              <a:round/>
              <a:headEnd/>
              <a:tailEnd/>
            </a:ln>
          </p:spPr>
          <p:txBody>
            <a:bodyPr wrap="none" anchor="ctr"/>
            <a:lstStyle/>
            <a:p>
              <a:endParaRPr lang="es-CL" dirty="0"/>
            </a:p>
          </p:txBody>
        </p:sp>
        <p:sp>
          <p:nvSpPr>
            <p:cNvPr id="20579" name="Oval 105"/>
            <p:cNvSpPr>
              <a:spLocks noChangeArrowheads="1"/>
            </p:cNvSpPr>
            <p:nvPr/>
          </p:nvSpPr>
          <p:spPr bwMode="auto">
            <a:xfrm>
              <a:off x="1776" y="2640"/>
              <a:ext cx="384" cy="288"/>
            </a:xfrm>
            <a:prstGeom prst="ellipse">
              <a:avLst/>
            </a:prstGeom>
            <a:noFill/>
            <a:ln w="25400">
              <a:solidFill>
                <a:srgbClr val="FF0000"/>
              </a:solidFill>
              <a:round/>
              <a:headEnd/>
              <a:tailEnd/>
            </a:ln>
          </p:spPr>
          <p:txBody>
            <a:bodyPr wrap="none" anchor="ctr"/>
            <a:lstStyle/>
            <a:p>
              <a:endParaRPr lang="es-CL" dirty="0"/>
            </a:p>
          </p:txBody>
        </p:sp>
      </p:grpSp>
      <p:sp>
        <p:nvSpPr>
          <p:cNvPr id="46187" name="Line 107"/>
          <p:cNvSpPr>
            <a:spLocks noChangeShapeType="1"/>
          </p:cNvSpPr>
          <p:nvPr/>
        </p:nvSpPr>
        <p:spPr bwMode="auto">
          <a:xfrm flipH="1">
            <a:off x="2514600" y="3276600"/>
            <a:ext cx="1066800" cy="533400"/>
          </a:xfrm>
          <a:prstGeom prst="line">
            <a:avLst/>
          </a:prstGeom>
          <a:noFill/>
          <a:ln w="38100">
            <a:solidFill>
              <a:srgbClr val="FF0000"/>
            </a:solidFill>
            <a:round/>
            <a:headEnd/>
            <a:tailEnd type="triangle" w="med" len="med"/>
          </a:ln>
        </p:spPr>
        <p:txBody>
          <a:bodyPr wrap="none"/>
          <a:lstStyle/>
          <a:p>
            <a:endParaRPr lang="es-MX" dirty="0"/>
          </a:p>
        </p:txBody>
      </p:sp>
      <p:sp>
        <p:nvSpPr>
          <p:cNvPr id="46189" name="Line 109"/>
          <p:cNvSpPr>
            <a:spLocks noChangeShapeType="1"/>
          </p:cNvSpPr>
          <p:nvPr/>
        </p:nvSpPr>
        <p:spPr bwMode="auto">
          <a:xfrm flipH="1">
            <a:off x="2590800" y="3505200"/>
            <a:ext cx="1447800" cy="685800"/>
          </a:xfrm>
          <a:prstGeom prst="line">
            <a:avLst/>
          </a:prstGeom>
          <a:noFill/>
          <a:ln w="38100">
            <a:solidFill>
              <a:srgbClr val="FF0000"/>
            </a:solidFill>
            <a:round/>
            <a:headEnd/>
            <a:tailEnd type="triangle" w="med" len="med"/>
          </a:ln>
        </p:spPr>
        <p:txBody>
          <a:bodyPr wrap="none"/>
          <a:lstStyle/>
          <a:p>
            <a:endParaRPr lang="es-MX" dirty="0"/>
          </a:p>
        </p:txBody>
      </p:sp>
      <p:sp>
        <p:nvSpPr>
          <p:cNvPr id="46190" name="Line 110"/>
          <p:cNvSpPr>
            <a:spLocks noChangeShapeType="1"/>
          </p:cNvSpPr>
          <p:nvPr/>
        </p:nvSpPr>
        <p:spPr bwMode="auto">
          <a:xfrm flipH="1">
            <a:off x="2667000" y="3733800"/>
            <a:ext cx="2057400" cy="914400"/>
          </a:xfrm>
          <a:prstGeom prst="line">
            <a:avLst/>
          </a:prstGeom>
          <a:noFill/>
          <a:ln w="38100">
            <a:solidFill>
              <a:srgbClr val="FF0000"/>
            </a:solidFill>
            <a:round/>
            <a:headEnd/>
            <a:tailEnd type="triangle" w="med" len="med"/>
          </a:ln>
        </p:spPr>
        <p:txBody>
          <a:bodyPr wrap="none"/>
          <a:lstStyle/>
          <a:p>
            <a:endParaRPr lang="es-MX" dirty="0"/>
          </a:p>
        </p:txBody>
      </p:sp>
      <p:sp>
        <p:nvSpPr>
          <p:cNvPr id="46191" name="Line 111"/>
          <p:cNvSpPr>
            <a:spLocks noChangeShapeType="1"/>
          </p:cNvSpPr>
          <p:nvPr/>
        </p:nvSpPr>
        <p:spPr bwMode="auto">
          <a:xfrm flipH="1">
            <a:off x="2667000" y="4191000"/>
            <a:ext cx="2133600" cy="914400"/>
          </a:xfrm>
          <a:prstGeom prst="line">
            <a:avLst/>
          </a:prstGeom>
          <a:noFill/>
          <a:ln w="38100">
            <a:solidFill>
              <a:srgbClr val="FF0000"/>
            </a:solidFill>
            <a:round/>
            <a:headEnd/>
            <a:tailEnd type="triangle" w="med" len="med"/>
          </a:ln>
        </p:spPr>
        <p:txBody>
          <a:bodyPr wrap="none"/>
          <a:lstStyle/>
          <a:p>
            <a:endParaRPr lang="es-MX" dirty="0"/>
          </a:p>
        </p:txBody>
      </p:sp>
      <p:sp>
        <p:nvSpPr>
          <p:cNvPr id="46192" name="Line 112"/>
          <p:cNvSpPr>
            <a:spLocks noChangeShapeType="1"/>
          </p:cNvSpPr>
          <p:nvPr/>
        </p:nvSpPr>
        <p:spPr bwMode="auto">
          <a:xfrm flipH="1">
            <a:off x="2667000" y="4114800"/>
            <a:ext cx="3276600" cy="1447800"/>
          </a:xfrm>
          <a:prstGeom prst="line">
            <a:avLst/>
          </a:prstGeom>
          <a:noFill/>
          <a:ln w="38100">
            <a:solidFill>
              <a:srgbClr val="FF0000"/>
            </a:solidFill>
            <a:round/>
            <a:headEnd/>
            <a:tailEnd type="triangle" w="med" len="med"/>
          </a:ln>
        </p:spPr>
        <p:txBody>
          <a:bodyPr wrap="none"/>
          <a:lstStyle/>
          <a:p>
            <a:endParaRPr lang="es-MX" dirty="0"/>
          </a:p>
        </p:txBody>
      </p:sp>
      <p:sp>
        <p:nvSpPr>
          <p:cNvPr id="46193" name="Line 113"/>
          <p:cNvSpPr>
            <a:spLocks noChangeShapeType="1"/>
          </p:cNvSpPr>
          <p:nvPr/>
        </p:nvSpPr>
        <p:spPr bwMode="auto">
          <a:xfrm flipH="1">
            <a:off x="2667000" y="4495800"/>
            <a:ext cx="3657600" cy="1524000"/>
          </a:xfrm>
          <a:prstGeom prst="line">
            <a:avLst/>
          </a:prstGeom>
          <a:noFill/>
          <a:ln w="38100">
            <a:solidFill>
              <a:srgbClr val="FF0000"/>
            </a:solidFill>
            <a:round/>
            <a:headEnd/>
            <a:tailEnd type="triangle" w="med" len="med"/>
          </a:ln>
        </p:spPr>
        <p:txBody>
          <a:bodyPr wrap="none"/>
          <a:lstStyle/>
          <a:p>
            <a:endParaRPr lang="es-MX" dirty="0"/>
          </a:p>
        </p:txBody>
      </p:sp>
      <p:sp>
        <p:nvSpPr>
          <p:cNvPr id="46194" name="Line 114"/>
          <p:cNvSpPr>
            <a:spLocks noChangeShapeType="1"/>
          </p:cNvSpPr>
          <p:nvPr/>
        </p:nvSpPr>
        <p:spPr bwMode="auto">
          <a:xfrm flipH="1">
            <a:off x="2743200" y="4724400"/>
            <a:ext cx="4267200" cy="1752600"/>
          </a:xfrm>
          <a:prstGeom prst="line">
            <a:avLst/>
          </a:prstGeom>
          <a:noFill/>
          <a:ln w="38100">
            <a:solidFill>
              <a:srgbClr val="FF0000"/>
            </a:solidFill>
            <a:round/>
            <a:headEnd/>
            <a:tailEnd type="triangle" w="med" len="med"/>
          </a:ln>
        </p:spPr>
        <p:txBody>
          <a:bodyPr wrap="none"/>
          <a:lstStyle/>
          <a:p>
            <a:endParaRPr lang="es-MX" dirty="0"/>
          </a:p>
        </p:txBody>
      </p:sp>
      <p:sp>
        <p:nvSpPr>
          <p:cNvPr id="46195" name="Line 115"/>
          <p:cNvSpPr>
            <a:spLocks noChangeShapeType="1"/>
          </p:cNvSpPr>
          <p:nvPr/>
        </p:nvSpPr>
        <p:spPr bwMode="auto">
          <a:xfrm flipH="1">
            <a:off x="4114800" y="5105400"/>
            <a:ext cx="3048000" cy="1295400"/>
          </a:xfrm>
          <a:prstGeom prst="line">
            <a:avLst/>
          </a:prstGeom>
          <a:noFill/>
          <a:ln w="38100">
            <a:solidFill>
              <a:srgbClr val="FF0000"/>
            </a:solidFill>
            <a:round/>
            <a:headEnd/>
            <a:tailEnd type="triangle" w="med" len="med"/>
          </a:ln>
        </p:spPr>
        <p:txBody>
          <a:bodyPr wrap="none"/>
          <a:lstStyle/>
          <a:p>
            <a:endParaRPr lang="es-MX" dirty="0"/>
          </a:p>
        </p:txBody>
      </p:sp>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additive="base">
                                        <p:cTn id="7" dur="500" fill="hold"/>
                                        <p:tgtEl>
                                          <p:spTgt spid="46083"/>
                                        </p:tgtEl>
                                        <p:attrNameLst>
                                          <p:attrName>ppt_x</p:attrName>
                                        </p:attrNameLst>
                                      </p:cBhvr>
                                      <p:tavLst>
                                        <p:tav tm="0">
                                          <p:val>
                                            <p:strVal val="0-#ppt_w/2"/>
                                          </p:val>
                                        </p:tav>
                                        <p:tav tm="100000">
                                          <p:val>
                                            <p:strVal val="#ppt_x"/>
                                          </p:val>
                                        </p:tav>
                                      </p:tavLst>
                                    </p:anim>
                                    <p:anim calcmode="lin" valueType="num">
                                      <p:cBhvr additive="base">
                                        <p:cTn id="8" dur="500" fill="hold"/>
                                        <p:tgtEl>
                                          <p:spTgt spid="4608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4"/>
                                        </p:tgtEl>
                                        <p:attrNameLst>
                                          <p:attrName>style.visibility</p:attrName>
                                        </p:attrNameLst>
                                      </p:cBhvr>
                                      <p:to>
                                        <p:strVal val="visible"/>
                                      </p:to>
                                    </p:set>
                                    <p:anim calcmode="lin" valueType="num">
                                      <p:cBhvr additive="base">
                                        <p:cTn id="13" dur="500" fill="hold"/>
                                        <p:tgtEl>
                                          <p:spTgt spid="46084"/>
                                        </p:tgtEl>
                                        <p:attrNameLst>
                                          <p:attrName>ppt_x</p:attrName>
                                        </p:attrNameLst>
                                      </p:cBhvr>
                                      <p:tavLst>
                                        <p:tav tm="0">
                                          <p:val>
                                            <p:strVal val="0-#ppt_w/2"/>
                                          </p:val>
                                        </p:tav>
                                        <p:tav tm="100000">
                                          <p:val>
                                            <p:strVal val="#ppt_x"/>
                                          </p:val>
                                        </p:tav>
                                      </p:tavLst>
                                    </p:anim>
                                    <p:anim calcmode="lin" valueType="num">
                                      <p:cBhvr additive="base">
                                        <p:cTn id="14" dur="500" fill="hold"/>
                                        <p:tgtEl>
                                          <p:spTgt spid="4608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187"/>
                                        </p:tgtEl>
                                        <p:attrNameLst>
                                          <p:attrName>style.visibility</p:attrName>
                                        </p:attrNameLst>
                                      </p:cBhvr>
                                      <p:to>
                                        <p:strVal val="visible"/>
                                      </p:to>
                                    </p:set>
                                    <p:anim calcmode="lin" valueType="num">
                                      <p:cBhvr additive="base">
                                        <p:cTn id="25" dur="500" fill="hold"/>
                                        <p:tgtEl>
                                          <p:spTgt spid="46187"/>
                                        </p:tgtEl>
                                        <p:attrNameLst>
                                          <p:attrName>ppt_x</p:attrName>
                                        </p:attrNameLst>
                                      </p:cBhvr>
                                      <p:tavLst>
                                        <p:tav tm="0">
                                          <p:val>
                                            <p:strVal val="0-#ppt_w/2"/>
                                          </p:val>
                                        </p:tav>
                                        <p:tav tm="100000">
                                          <p:val>
                                            <p:strVal val="#ppt_x"/>
                                          </p:val>
                                        </p:tav>
                                      </p:tavLst>
                                    </p:anim>
                                    <p:anim calcmode="lin" valueType="num">
                                      <p:cBhvr additive="base">
                                        <p:cTn id="26" dur="500" fill="hold"/>
                                        <p:tgtEl>
                                          <p:spTgt spid="46187"/>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189"/>
                                        </p:tgtEl>
                                        <p:attrNameLst>
                                          <p:attrName>style.visibility</p:attrName>
                                        </p:attrNameLst>
                                      </p:cBhvr>
                                      <p:to>
                                        <p:strVal val="visible"/>
                                      </p:to>
                                    </p:set>
                                    <p:anim calcmode="lin" valueType="num">
                                      <p:cBhvr additive="base">
                                        <p:cTn id="31" dur="500" fill="hold"/>
                                        <p:tgtEl>
                                          <p:spTgt spid="46189"/>
                                        </p:tgtEl>
                                        <p:attrNameLst>
                                          <p:attrName>ppt_x</p:attrName>
                                        </p:attrNameLst>
                                      </p:cBhvr>
                                      <p:tavLst>
                                        <p:tav tm="0">
                                          <p:val>
                                            <p:strVal val="0-#ppt_w/2"/>
                                          </p:val>
                                        </p:tav>
                                        <p:tav tm="100000">
                                          <p:val>
                                            <p:strVal val="#ppt_x"/>
                                          </p:val>
                                        </p:tav>
                                      </p:tavLst>
                                    </p:anim>
                                    <p:anim calcmode="lin" valueType="num">
                                      <p:cBhvr additive="base">
                                        <p:cTn id="32" dur="500" fill="hold"/>
                                        <p:tgtEl>
                                          <p:spTgt spid="4618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6190"/>
                                        </p:tgtEl>
                                        <p:attrNameLst>
                                          <p:attrName>style.visibility</p:attrName>
                                        </p:attrNameLst>
                                      </p:cBhvr>
                                      <p:to>
                                        <p:strVal val="visible"/>
                                      </p:to>
                                    </p:set>
                                    <p:anim calcmode="lin" valueType="num">
                                      <p:cBhvr additive="base">
                                        <p:cTn id="37" dur="500" fill="hold"/>
                                        <p:tgtEl>
                                          <p:spTgt spid="46190"/>
                                        </p:tgtEl>
                                        <p:attrNameLst>
                                          <p:attrName>ppt_x</p:attrName>
                                        </p:attrNameLst>
                                      </p:cBhvr>
                                      <p:tavLst>
                                        <p:tav tm="0">
                                          <p:val>
                                            <p:strVal val="0-#ppt_w/2"/>
                                          </p:val>
                                        </p:tav>
                                        <p:tav tm="100000">
                                          <p:val>
                                            <p:strVal val="#ppt_x"/>
                                          </p:val>
                                        </p:tav>
                                      </p:tavLst>
                                    </p:anim>
                                    <p:anim calcmode="lin" valueType="num">
                                      <p:cBhvr additive="base">
                                        <p:cTn id="38" dur="500" fill="hold"/>
                                        <p:tgtEl>
                                          <p:spTgt spid="4619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6191"/>
                                        </p:tgtEl>
                                        <p:attrNameLst>
                                          <p:attrName>style.visibility</p:attrName>
                                        </p:attrNameLst>
                                      </p:cBhvr>
                                      <p:to>
                                        <p:strVal val="visible"/>
                                      </p:to>
                                    </p:set>
                                    <p:anim calcmode="lin" valueType="num">
                                      <p:cBhvr additive="base">
                                        <p:cTn id="43" dur="500" fill="hold"/>
                                        <p:tgtEl>
                                          <p:spTgt spid="46191"/>
                                        </p:tgtEl>
                                        <p:attrNameLst>
                                          <p:attrName>ppt_x</p:attrName>
                                        </p:attrNameLst>
                                      </p:cBhvr>
                                      <p:tavLst>
                                        <p:tav tm="0">
                                          <p:val>
                                            <p:strVal val="0-#ppt_w/2"/>
                                          </p:val>
                                        </p:tav>
                                        <p:tav tm="100000">
                                          <p:val>
                                            <p:strVal val="#ppt_x"/>
                                          </p:val>
                                        </p:tav>
                                      </p:tavLst>
                                    </p:anim>
                                    <p:anim calcmode="lin" valueType="num">
                                      <p:cBhvr additive="base">
                                        <p:cTn id="44" dur="500" fill="hold"/>
                                        <p:tgtEl>
                                          <p:spTgt spid="46191"/>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6192"/>
                                        </p:tgtEl>
                                        <p:attrNameLst>
                                          <p:attrName>style.visibility</p:attrName>
                                        </p:attrNameLst>
                                      </p:cBhvr>
                                      <p:to>
                                        <p:strVal val="visible"/>
                                      </p:to>
                                    </p:set>
                                    <p:anim calcmode="lin" valueType="num">
                                      <p:cBhvr additive="base">
                                        <p:cTn id="49" dur="500" fill="hold"/>
                                        <p:tgtEl>
                                          <p:spTgt spid="46192"/>
                                        </p:tgtEl>
                                        <p:attrNameLst>
                                          <p:attrName>ppt_x</p:attrName>
                                        </p:attrNameLst>
                                      </p:cBhvr>
                                      <p:tavLst>
                                        <p:tav tm="0">
                                          <p:val>
                                            <p:strVal val="0-#ppt_w/2"/>
                                          </p:val>
                                        </p:tav>
                                        <p:tav tm="100000">
                                          <p:val>
                                            <p:strVal val="#ppt_x"/>
                                          </p:val>
                                        </p:tav>
                                      </p:tavLst>
                                    </p:anim>
                                    <p:anim calcmode="lin" valueType="num">
                                      <p:cBhvr additive="base">
                                        <p:cTn id="50" dur="500" fill="hold"/>
                                        <p:tgtEl>
                                          <p:spTgt spid="46192"/>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6193"/>
                                        </p:tgtEl>
                                        <p:attrNameLst>
                                          <p:attrName>style.visibility</p:attrName>
                                        </p:attrNameLst>
                                      </p:cBhvr>
                                      <p:to>
                                        <p:strVal val="visible"/>
                                      </p:to>
                                    </p:set>
                                    <p:anim calcmode="lin" valueType="num">
                                      <p:cBhvr additive="base">
                                        <p:cTn id="55" dur="500" fill="hold"/>
                                        <p:tgtEl>
                                          <p:spTgt spid="46193"/>
                                        </p:tgtEl>
                                        <p:attrNameLst>
                                          <p:attrName>ppt_x</p:attrName>
                                        </p:attrNameLst>
                                      </p:cBhvr>
                                      <p:tavLst>
                                        <p:tav tm="0">
                                          <p:val>
                                            <p:strVal val="0-#ppt_w/2"/>
                                          </p:val>
                                        </p:tav>
                                        <p:tav tm="100000">
                                          <p:val>
                                            <p:strVal val="#ppt_x"/>
                                          </p:val>
                                        </p:tav>
                                      </p:tavLst>
                                    </p:anim>
                                    <p:anim calcmode="lin" valueType="num">
                                      <p:cBhvr additive="base">
                                        <p:cTn id="56" dur="500" fill="hold"/>
                                        <p:tgtEl>
                                          <p:spTgt spid="46193"/>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6194"/>
                                        </p:tgtEl>
                                        <p:attrNameLst>
                                          <p:attrName>style.visibility</p:attrName>
                                        </p:attrNameLst>
                                      </p:cBhvr>
                                      <p:to>
                                        <p:strVal val="visible"/>
                                      </p:to>
                                    </p:set>
                                    <p:anim calcmode="lin" valueType="num">
                                      <p:cBhvr additive="base">
                                        <p:cTn id="61" dur="500" fill="hold"/>
                                        <p:tgtEl>
                                          <p:spTgt spid="46194"/>
                                        </p:tgtEl>
                                        <p:attrNameLst>
                                          <p:attrName>ppt_x</p:attrName>
                                        </p:attrNameLst>
                                      </p:cBhvr>
                                      <p:tavLst>
                                        <p:tav tm="0">
                                          <p:val>
                                            <p:strVal val="0-#ppt_w/2"/>
                                          </p:val>
                                        </p:tav>
                                        <p:tav tm="100000">
                                          <p:val>
                                            <p:strVal val="#ppt_x"/>
                                          </p:val>
                                        </p:tav>
                                      </p:tavLst>
                                    </p:anim>
                                    <p:anim calcmode="lin" valueType="num">
                                      <p:cBhvr additive="base">
                                        <p:cTn id="62" dur="500" fill="hold"/>
                                        <p:tgtEl>
                                          <p:spTgt spid="4619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6195"/>
                                        </p:tgtEl>
                                        <p:attrNameLst>
                                          <p:attrName>style.visibility</p:attrName>
                                        </p:attrNameLst>
                                      </p:cBhvr>
                                      <p:to>
                                        <p:strVal val="visible"/>
                                      </p:to>
                                    </p:set>
                                    <p:anim calcmode="lin" valueType="num">
                                      <p:cBhvr additive="base">
                                        <p:cTn id="67" dur="500" fill="hold"/>
                                        <p:tgtEl>
                                          <p:spTgt spid="46195"/>
                                        </p:tgtEl>
                                        <p:attrNameLst>
                                          <p:attrName>ppt_x</p:attrName>
                                        </p:attrNameLst>
                                      </p:cBhvr>
                                      <p:tavLst>
                                        <p:tav tm="0">
                                          <p:val>
                                            <p:strVal val="0-#ppt_w/2"/>
                                          </p:val>
                                        </p:tav>
                                        <p:tav tm="100000">
                                          <p:val>
                                            <p:strVal val="#ppt_x"/>
                                          </p:val>
                                        </p:tav>
                                      </p:tavLst>
                                    </p:anim>
                                    <p:anim calcmode="lin" valueType="num">
                                      <p:cBhvr additive="base">
                                        <p:cTn id="68" dur="500" fill="hold"/>
                                        <p:tgtEl>
                                          <p:spTgt spid="4619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utoUpdateAnimBg="0"/>
      <p:bldP spid="46084" grpId="0" autoUpdateAnimBg="0"/>
      <p:bldP spid="46187" grpId="0" animBg="1"/>
      <p:bldP spid="46189" grpId="0" animBg="1"/>
      <p:bldP spid="46190" grpId="0" animBg="1"/>
      <p:bldP spid="46191" grpId="0" animBg="1"/>
      <p:bldP spid="46192" grpId="0" animBg="1"/>
      <p:bldP spid="46193" grpId="0" animBg="1"/>
      <p:bldP spid="46194" grpId="0" animBg="1"/>
      <p:bldP spid="4619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1447800" y="1143000"/>
            <a:ext cx="6934200" cy="120015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Al escribir la configuración electrónica de un elemento se pone </a:t>
            </a:r>
            <a:r>
              <a:rPr lang="es-ES_tradnl" sz="2400" b="1" dirty="0">
                <a:latin typeface="Times New Roman" charset="0"/>
              </a:rPr>
              <a:t>primero el número de nivel</a:t>
            </a:r>
            <a:r>
              <a:rPr lang="es-ES_tradnl" sz="2400" dirty="0">
                <a:latin typeface="Times New Roman" charset="0"/>
              </a:rPr>
              <a:t> y </a:t>
            </a:r>
            <a:r>
              <a:rPr lang="es-ES_tradnl" sz="2400" b="1" dirty="0">
                <a:latin typeface="Times New Roman" charset="0"/>
              </a:rPr>
              <a:t>después el subnivel con el número de electrones</a:t>
            </a:r>
            <a:r>
              <a:rPr lang="es-ES_tradnl" sz="2400" dirty="0">
                <a:latin typeface="Times New Roman" charset="0"/>
              </a:rPr>
              <a:t> que lo ocupan.</a:t>
            </a:r>
            <a:endParaRPr lang="es-ES" sz="2400" dirty="0">
              <a:latin typeface="Times New Roman" charset="0"/>
            </a:endParaRPr>
          </a:p>
        </p:txBody>
      </p:sp>
      <p:sp>
        <p:nvSpPr>
          <p:cNvPr id="55299" name="Text Box 3"/>
          <p:cNvSpPr txBox="1">
            <a:spLocks noChangeArrowheads="1"/>
          </p:cNvSpPr>
          <p:nvPr/>
        </p:nvSpPr>
        <p:spPr bwMode="auto">
          <a:xfrm>
            <a:off x="1600200" y="2590800"/>
            <a:ext cx="60960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Por ejemplo: el Oxígeno (O)...........Z=8</a:t>
            </a:r>
            <a:endParaRPr lang="es-ES" sz="2400" dirty="0">
              <a:latin typeface="Times New Roman" charset="0"/>
            </a:endParaRPr>
          </a:p>
        </p:txBody>
      </p:sp>
      <p:sp>
        <p:nvSpPr>
          <p:cNvPr id="55300" name="Text Box 4"/>
          <p:cNvSpPr txBox="1">
            <a:spLocks noChangeArrowheads="1"/>
          </p:cNvSpPr>
          <p:nvPr/>
        </p:nvSpPr>
        <p:spPr bwMode="auto">
          <a:xfrm>
            <a:off x="1600200" y="3810000"/>
            <a:ext cx="7010400" cy="1189038"/>
          </a:xfrm>
          <a:prstGeom prst="rect">
            <a:avLst/>
          </a:prstGeom>
          <a:noFill/>
          <a:ln w="9525">
            <a:noFill/>
            <a:miter lim="800000"/>
            <a:headEnd/>
            <a:tailEnd/>
          </a:ln>
        </p:spPr>
        <p:txBody>
          <a:bodyPr>
            <a:spAutoFit/>
          </a:bodyPr>
          <a:lstStyle/>
          <a:p>
            <a:pPr>
              <a:spcBef>
                <a:spcPct val="50000"/>
              </a:spcBef>
            </a:pPr>
            <a:r>
              <a:rPr lang="es-ES_tradnl" sz="7200" dirty="0">
                <a:latin typeface="Times New Roman" charset="0"/>
              </a:rPr>
              <a:t>1 s</a:t>
            </a:r>
            <a:r>
              <a:rPr lang="es-ES_tradnl" sz="7200" baseline="30000" dirty="0">
                <a:latin typeface="Times New Roman" charset="0"/>
              </a:rPr>
              <a:t>2</a:t>
            </a:r>
            <a:r>
              <a:rPr lang="es-ES_tradnl" sz="7200" dirty="0">
                <a:latin typeface="Times New Roman" charset="0"/>
              </a:rPr>
              <a:t> 2 s</a:t>
            </a:r>
            <a:r>
              <a:rPr lang="es-ES_tradnl" sz="7200" baseline="30000" dirty="0">
                <a:latin typeface="Times New Roman" charset="0"/>
              </a:rPr>
              <a:t>2</a:t>
            </a:r>
            <a:r>
              <a:rPr lang="es-ES_tradnl" sz="7200" dirty="0">
                <a:latin typeface="Times New Roman" charset="0"/>
              </a:rPr>
              <a:t> p</a:t>
            </a:r>
            <a:r>
              <a:rPr lang="es-ES_tradnl" sz="7200" baseline="30000" dirty="0">
                <a:latin typeface="Times New Roman" charset="0"/>
              </a:rPr>
              <a:t>4      </a:t>
            </a:r>
            <a:r>
              <a:rPr lang="es-ES_tradnl" sz="7200" dirty="0">
                <a:latin typeface="Times New Roman" charset="0"/>
              </a:rPr>
              <a:t>(2-6)</a:t>
            </a:r>
            <a:endParaRPr lang="es-ES" sz="7200" dirty="0">
              <a:latin typeface="Times New Roman" charset="0"/>
            </a:endParaRPr>
          </a:p>
        </p:txBody>
      </p:sp>
      <p:sp>
        <p:nvSpPr>
          <p:cNvPr id="55301" name="Line 5"/>
          <p:cNvSpPr>
            <a:spLocks noChangeShapeType="1"/>
          </p:cNvSpPr>
          <p:nvPr/>
        </p:nvSpPr>
        <p:spPr bwMode="auto">
          <a:xfrm flipV="1">
            <a:off x="5715000" y="4876800"/>
            <a:ext cx="1295400" cy="1143000"/>
          </a:xfrm>
          <a:prstGeom prst="line">
            <a:avLst/>
          </a:prstGeom>
          <a:noFill/>
          <a:ln w="38100">
            <a:solidFill>
              <a:srgbClr val="FF0000"/>
            </a:solidFill>
            <a:round/>
            <a:headEnd/>
            <a:tailEnd type="triangle" w="med" len="med"/>
          </a:ln>
        </p:spPr>
        <p:txBody>
          <a:bodyPr wrap="none"/>
          <a:lstStyle/>
          <a:p>
            <a:endParaRPr lang="es-MX" dirty="0"/>
          </a:p>
        </p:txBody>
      </p:sp>
      <p:sp>
        <p:nvSpPr>
          <p:cNvPr id="55304" name="Line 8"/>
          <p:cNvSpPr>
            <a:spLocks noChangeShapeType="1"/>
          </p:cNvSpPr>
          <p:nvPr/>
        </p:nvSpPr>
        <p:spPr bwMode="auto">
          <a:xfrm>
            <a:off x="7315200" y="3657600"/>
            <a:ext cx="457200" cy="457200"/>
          </a:xfrm>
          <a:prstGeom prst="line">
            <a:avLst/>
          </a:prstGeom>
          <a:noFill/>
          <a:ln w="38100">
            <a:solidFill>
              <a:srgbClr val="FF0000"/>
            </a:solidFill>
            <a:round/>
            <a:headEnd/>
            <a:tailEnd type="triangle" w="med" len="med"/>
          </a:ln>
        </p:spPr>
        <p:txBody>
          <a:bodyPr wrap="none"/>
          <a:lstStyle/>
          <a:p>
            <a:endParaRPr lang="es-MX" dirty="0"/>
          </a:p>
        </p:txBody>
      </p:sp>
      <p:sp>
        <p:nvSpPr>
          <p:cNvPr id="55305" name="Oval 9"/>
          <p:cNvSpPr>
            <a:spLocks noChangeArrowheads="1"/>
          </p:cNvSpPr>
          <p:nvPr/>
        </p:nvSpPr>
        <p:spPr bwMode="auto">
          <a:xfrm>
            <a:off x="2438400" y="3886200"/>
            <a:ext cx="762000" cy="762000"/>
          </a:xfrm>
          <a:prstGeom prst="ellipse">
            <a:avLst/>
          </a:prstGeom>
          <a:noFill/>
          <a:ln w="38100">
            <a:solidFill>
              <a:srgbClr val="FF0000"/>
            </a:solidFill>
            <a:round/>
            <a:headEnd/>
            <a:tailEnd/>
          </a:ln>
        </p:spPr>
        <p:txBody>
          <a:bodyPr wrap="none" anchor="ctr"/>
          <a:lstStyle/>
          <a:p>
            <a:endParaRPr lang="es-CL" dirty="0"/>
          </a:p>
        </p:txBody>
      </p:sp>
      <p:sp>
        <p:nvSpPr>
          <p:cNvPr id="55306" name="Line 10"/>
          <p:cNvSpPr>
            <a:spLocks noChangeShapeType="1"/>
          </p:cNvSpPr>
          <p:nvPr/>
        </p:nvSpPr>
        <p:spPr bwMode="auto">
          <a:xfrm flipV="1">
            <a:off x="2895600" y="4800600"/>
            <a:ext cx="0" cy="990600"/>
          </a:xfrm>
          <a:prstGeom prst="line">
            <a:avLst/>
          </a:prstGeom>
          <a:noFill/>
          <a:ln w="38100">
            <a:solidFill>
              <a:srgbClr val="FF0000"/>
            </a:solidFill>
            <a:round/>
            <a:headEnd/>
            <a:tailEnd type="triangle" w="med" len="med"/>
          </a:ln>
        </p:spPr>
        <p:txBody>
          <a:bodyPr wrap="none"/>
          <a:lstStyle/>
          <a:p>
            <a:endParaRPr lang="es-MX" dirty="0"/>
          </a:p>
        </p:txBody>
      </p:sp>
      <p:grpSp>
        <p:nvGrpSpPr>
          <p:cNvPr id="2" name="Group 12"/>
          <p:cNvGrpSpPr>
            <a:grpSpLocks/>
          </p:cNvGrpSpPr>
          <p:nvPr/>
        </p:nvGrpSpPr>
        <p:grpSpPr bwMode="auto">
          <a:xfrm>
            <a:off x="1828800" y="5791200"/>
            <a:ext cx="4191000" cy="457200"/>
            <a:chOff x="1152" y="3648"/>
            <a:chExt cx="2640" cy="288"/>
          </a:xfrm>
        </p:grpSpPr>
        <p:sp>
          <p:nvSpPr>
            <p:cNvPr id="21519" name="Text Box 6"/>
            <p:cNvSpPr txBox="1">
              <a:spLocks noChangeArrowheads="1"/>
            </p:cNvSpPr>
            <p:nvPr/>
          </p:nvSpPr>
          <p:spPr bwMode="auto">
            <a:xfrm>
              <a:off x="1248" y="3648"/>
              <a:ext cx="2544" cy="288"/>
            </a:xfrm>
            <a:prstGeom prst="rect">
              <a:avLst/>
            </a:prstGeom>
            <a:noFill/>
            <a:ln w="9525">
              <a:noFill/>
              <a:miter lim="800000"/>
              <a:headEnd/>
              <a:tailEnd/>
            </a:ln>
          </p:spPr>
          <p:txBody>
            <a:bodyPr>
              <a:spAutoFit/>
            </a:bodyPr>
            <a:lstStyle/>
            <a:p>
              <a:pPr>
                <a:spcBef>
                  <a:spcPct val="50000"/>
                </a:spcBef>
              </a:pPr>
              <a:r>
                <a:rPr lang="es-ES_tradnl" sz="2400" dirty="0">
                  <a:solidFill>
                    <a:srgbClr val="FF0000"/>
                  </a:solidFill>
                  <a:latin typeface="Times New Roman" charset="0"/>
                </a:rPr>
                <a:t>Nº de electrones en el nivel 1</a:t>
              </a:r>
              <a:endParaRPr lang="es-ES" sz="2400" dirty="0">
                <a:solidFill>
                  <a:srgbClr val="FF0000"/>
                </a:solidFill>
                <a:latin typeface="Times New Roman" charset="0"/>
              </a:endParaRPr>
            </a:p>
          </p:txBody>
        </p:sp>
        <p:sp>
          <p:nvSpPr>
            <p:cNvPr id="21520" name="Rectangle 11"/>
            <p:cNvSpPr>
              <a:spLocks noChangeArrowheads="1"/>
            </p:cNvSpPr>
            <p:nvPr/>
          </p:nvSpPr>
          <p:spPr bwMode="auto">
            <a:xfrm>
              <a:off x="1152" y="3648"/>
              <a:ext cx="2448" cy="288"/>
            </a:xfrm>
            <a:prstGeom prst="rect">
              <a:avLst/>
            </a:prstGeom>
            <a:noFill/>
            <a:ln w="9525">
              <a:solidFill>
                <a:srgbClr val="FF0000"/>
              </a:solidFill>
              <a:miter lim="800000"/>
              <a:headEnd/>
              <a:tailEnd/>
            </a:ln>
          </p:spPr>
          <p:txBody>
            <a:bodyPr wrap="none" anchor="ctr"/>
            <a:lstStyle/>
            <a:p>
              <a:endParaRPr lang="es-CL" dirty="0"/>
            </a:p>
          </p:txBody>
        </p:sp>
      </p:grpSp>
      <p:sp>
        <p:nvSpPr>
          <p:cNvPr id="55309" name="Oval 13"/>
          <p:cNvSpPr>
            <a:spLocks noChangeArrowheads="1"/>
          </p:cNvSpPr>
          <p:nvPr/>
        </p:nvSpPr>
        <p:spPr bwMode="auto">
          <a:xfrm>
            <a:off x="4191000" y="3886200"/>
            <a:ext cx="1524000" cy="762000"/>
          </a:xfrm>
          <a:prstGeom prst="ellipse">
            <a:avLst/>
          </a:prstGeom>
          <a:noFill/>
          <a:ln w="38100">
            <a:solidFill>
              <a:srgbClr val="FF0000"/>
            </a:solidFill>
            <a:round/>
            <a:headEnd/>
            <a:tailEnd/>
          </a:ln>
        </p:spPr>
        <p:txBody>
          <a:bodyPr wrap="none" anchor="ctr"/>
          <a:lstStyle/>
          <a:p>
            <a:endParaRPr lang="es-CL" dirty="0"/>
          </a:p>
        </p:txBody>
      </p:sp>
      <p:grpSp>
        <p:nvGrpSpPr>
          <p:cNvPr id="3" name="Group 15"/>
          <p:cNvGrpSpPr>
            <a:grpSpLocks/>
          </p:cNvGrpSpPr>
          <p:nvPr/>
        </p:nvGrpSpPr>
        <p:grpSpPr bwMode="auto">
          <a:xfrm>
            <a:off x="3581400" y="3200400"/>
            <a:ext cx="4038600" cy="533400"/>
            <a:chOff x="2256" y="2016"/>
            <a:chExt cx="2544" cy="336"/>
          </a:xfrm>
        </p:grpSpPr>
        <p:sp>
          <p:nvSpPr>
            <p:cNvPr id="21517" name="Text Box 7"/>
            <p:cNvSpPr txBox="1">
              <a:spLocks noChangeArrowheads="1"/>
            </p:cNvSpPr>
            <p:nvPr/>
          </p:nvSpPr>
          <p:spPr bwMode="auto">
            <a:xfrm>
              <a:off x="2256" y="2016"/>
              <a:ext cx="2544" cy="288"/>
            </a:xfrm>
            <a:prstGeom prst="rect">
              <a:avLst/>
            </a:prstGeom>
            <a:noFill/>
            <a:ln w="9525">
              <a:noFill/>
              <a:miter lim="800000"/>
              <a:headEnd/>
              <a:tailEnd/>
            </a:ln>
          </p:spPr>
          <p:txBody>
            <a:bodyPr>
              <a:spAutoFit/>
            </a:bodyPr>
            <a:lstStyle/>
            <a:p>
              <a:pPr>
                <a:spcBef>
                  <a:spcPct val="50000"/>
                </a:spcBef>
              </a:pPr>
              <a:r>
                <a:rPr lang="es-ES_tradnl" sz="2400" dirty="0">
                  <a:solidFill>
                    <a:srgbClr val="FF0000"/>
                  </a:solidFill>
                  <a:latin typeface="Times New Roman" charset="0"/>
                </a:rPr>
                <a:t>Nº de electrones en el nivel 2</a:t>
              </a:r>
              <a:endParaRPr lang="es-ES" sz="2400" dirty="0">
                <a:solidFill>
                  <a:srgbClr val="FF0000"/>
                </a:solidFill>
                <a:latin typeface="Times New Roman" charset="0"/>
              </a:endParaRPr>
            </a:p>
          </p:txBody>
        </p:sp>
        <p:sp>
          <p:nvSpPr>
            <p:cNvPr id="21518" name="Rectangle 14"/>
            <p:cNvSpPr>
              <a:spLocks noChangeArrowheads="1"/>
            </p:cNvSpPr>
            <p:nvPr/>
          </p:nvSpPr>
          <p:spPr bwMode="auto">
            <a:xfrm>
              <a:off x="2256" y="2016"/>
              <a:ext cx="2352" cy="336"/>
            </a:xfrm>
            <a:prstGeom prst="rect">
              <a:avLst/>
            </a:prstGeom>
            <a:noFill/>
            <a:ln w="9525">
              <a:solidFill>
                <a:srgbClr val="FF0000"/>
              </a:solidFill>
              <a:miter lim="800000"/>
              <a:headEnd/>
              <a:tailEnd/>
            </a:ln>
          </p:spPr>
          <p:txBody>
            <a:bodyPr wrap="none" anchor="ctr"/>
            <a:lstStyle/>
            <a:p>
              <a:endParaRPr lang="es-CL" dirty="0"/>
            </a:p>
          </p:txBody>
        </p:sp>
      </p:grpSp>
      <p:sp>
        <p:nvSpPr>
          <p:cNvPr id="55312" name="Line 16"/>
          <p:cNvSpPr>
            <a:spLocks noChangeShapeType="1"/>
          </p:cNvSpPr>
          <p:nvPr/>
        </p:nvSpPr>
        <p:spPr bwMode="auto">
          <a:xfrm flipH="1">
            <a:off x="5791200" y="3733800"/>
            <a:ext cx="685800" cy="609600"/>
          </a:xfrm>
          <a:prstGeom prst="line">
            <a:avLst/>
          </a:prstGeom>
          <a:noFill/>
          <a:ln w="38100">
            <a:solidFill>
              <a:srgbClr val="FF0000"/>
            </a:solidFill>
            <a:round/>
            <a:headEnd/>
            <a:tailEnd type="triangle" w="med" len="med"/>
          </a:ln>
        </p:spPr>
        <p:txBody>
          <a:bodyPr wrap="none"/>
          <a:lstStyle/>
          <a:p>
            <a:endParaRPr lang="es-MX" dirty="0"/>
          </a:p>
        </p:txBody>
      </p:sp>
      <p:sp>
        <p:nvSpPr>
          <p:cNvPr id="4" name="3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additive="base">
                                        <p:cTn id="7" dur="500" fill="hold"/>
                                        <p:tgtEl>
                                          <p:spTgt spid="55298"/>
                                        </p:tgtEl>
                                        <p:attrNameLst>
                                          <p:attrName>ppt_x</p:attrName>
                                        </p:attrNameLst>
                                      </p:cBhvr>
                                      <p:tavLst>
                                        <p:tav tm="0">
                                          <p:val>
                                            <p:strVal val="0-#ppt_w/2"/>
                                          </p:val>
                                        </p:tav>
                                        <p:tav tm="100000">
                                          <p:val>
                                            <p:strVal val="#ppt_x"/>
                                          </p:val>
                                        </p:tav>
                                      </p:tavLst>
                                    </p:anim>
                                    <p:anim calcmode="lin" valueType="num">
                                      <p:cBhvr additive="base">
                                        <p:cTn id="8" dur="500" fill="hold"/>
                                        <p:tgtEl>
                                          <p:spTgt spid="5529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5299"/>
                                        </p:tgtEl>
                                        <p:attrNameLst>
                                          <p:attrName>style.visibility</p:attrName>
                                        </p:attrNameLst>
                                      </p:cBhvr>
                                      <p:to>
                                        <p:strVal val="visible"/>
                                      </p:to>
                                    </p:set>
                                    <p:anim calcmode="lin" valueType="num">
                                      <p:cBhvr additive="base">
                                        <p:cTn id="13" dur="500" fill="hold"/>
                                        <p:tgtEl>
                                          <p:spTgt spid="55299"/>
                                        </p:tgtEl>
                                        <p:attrNameLst>
                                          <p:attrName>ppt_x</p:attrName>
                                        </p:attrNameLst>
                                      </p:cBhvr>
                                      <p:tavLst>
                                        <p:tav tm="0">
                                          <p:val>
                                            <p:strVal val="0-#ppt_w/2"/>
                                          </p:val>
                                        </p:tav>
                                        <p:tav tm="100000">
                                          <p:val>
                                            <p:strVal val="#ppt_x"/>
                                          </p:val>
                                        </p:tav>
                                      </p:tavLst>
                                    </p:anim>
                                    <p:anim calcmode="lin" valueType="num">
                                      <p:cBhvr additive="base">
                                        <p:cTn id="14" dur="500" fill="hold"/>
                                        <p:tgtEl>
                                          <p:spTgt spid="5529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55300"/>
                                        </p:tgtEl>
                                        <p:attrNameLst>
                                          <p:attrName>style.visibility</p:attrName>
                                        </p:attrNameLst>
                                      </p:cBhvr>
                                      <p:to>
                                        <p:strVal val="visible"/>
                                      </p:to>
                                    </p:set>
                                    <p:anim calcmode="lin" valueType="num">
                                      <p:cBhvr>
                                        <p:cTn id="19" dur="1000" fill="hold"/>
                                        <p:tgtEl>
                                          <p:spTgt spid="55300"/>
                                        </p:tgtEl>
                                        <p:attrNameLst>
                                          <p:attrName>ppt_w</p:attrName>
                                        </p:attrNameLst>
                                      </p:cBhvr>
                                      <p:tavLst>
                                        <p:tav tm="0">
                                          <p:val>
                                            <p:fltVal val="0"/>
                                          </p:val>
                                        </p:tav>
                                        <p:tav tm="100000">
                                          <p:val>
                                            <p:strVal val="#ppt_w"/>
                                          </p:val>
                                        </p:tav>
                                      </p:tavLst>
                                    </p:anim>
                                    <p:anim calcmode="lin" valueType="num">
                                      <p:cBhvr>
                                        <p:cTn id="20" dur="1000" fill="hold"/>
                                        <p:tgtEl>
                                          <p:spTgt spid="55300"/>
                                        </p:tgtEl>
                                        <p:attrNameLst>
                                          <p:attrName>ppt_h</p:attrName>
                                        </p:attrNameLst>
                                      </p:cBhvr>
                                      <p:tavLst>
                                        <p:tav tm="0">
                                          <p:val>
                                            <p:fltVal val="0"/>
                                          </p:val>
                                        </p:tav>
                                        <p:tav tm="100000">
                                          <p:val>
                                            <p:strVal val="#ppt_h"/>
                                          </p:val>
                                        </p:tav>
                                      </p:tavLst>
                                    </p:anim>
                                    <p:anim calcmode="lin" valueType="num">
                                      <p:cBhvr>
                                        <p:cTn id="21" dur="1000" fill="hold"/>
                                        <p:tgtEl>
                                          <p:spTgt spid="55300"/>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5530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dissolve">
                                      <p:cBhvr>
                                        <p:cTn id="27" dur="500"/>
                                        <p:tgtEl>
                                          <p:spTgt spid="2"/>
                                        </p:tgtEl>
                                      </p:cBhvr>
                                    </p:animEffect>
                                  </p:childTnLst>
                                </p:cTn>
                              </p:par>
                            </p:childTnLst>
                          </p:cTn>
                        </p:par>
                        <p:par>
                          <p:cTn id="28" fill="hold">
                            <p:stCondLst>
                              <p:cond delay="500"/>
                            </p:stCondLst>
                            <p:childTnLst>
                              <p:par>
                                <p:cTn id="29" presetID="2" presetClass="entr" presetSubtype="4" fill="hold" grpId="0" nodeType="afterEffect">
                                  <p:stCondLst>
                                    <p:cond delay="0"/>
                                  </p:stCondLst>
                                  <p:childTnLst>
                                    <p:set>
                                      <p:cBhvr>
                                        <p:cTn id="30" dur="1" fill="hold">
                                          <p:stCondLst>
                                            <p:cond delay="0"/>
                                          </p:stCondLst>
                                        </p:cTn>
                                        <p:tgtEl>
                                          <p:spTgt spid="55301"/>
                                        </p:tgtEl>
                                        <p:attrNameLst>
                                          <p:attrName>style.visibility</p:attrName>
                                        </p:attrNameLst>
                                      </p:cBhvr>
                                      <p:to>
                                        <p:strVal val="visible"/>
                                      </p:to>
                                    </p:set>
                                    <p:anim calcmode="lin" valueType="num">
                                      <p:cBhvr additive="base">
                                        <p:cTn id="31" dur="500" fill="hold"/>
                                        <p:tgtEl>
                                          <p:spTgt spid="55301"/>
                                        </p:tgtEl>
                                        <p:attrNameLst>
                                          <p:attrName>ppt_x</p:attrName>
                                        </p:attrNameLst>
                                      </p:cBhvr>
                                      <p:tavLst>
                                        <p:tav tm="0">
                                          <p:val>
                                            <p:strVal val="#ppt_x"/>
                                          </p:val>
                                        </p:tav>
                                        <p:tav tm="100000">
                                          <p:val>
                                            <p:strVal val="#ppt_x"/>
                                          </p:val>
                                        </p:tav>
                                      </p:tavLst>
                                    </p:anim>
                                    <p:anim calcmode="lin" valueType="num">
                                      <p:cBhvr additive="base">
                                        <p:cTn id="32" dur="500" fill="hold"/>
                                        <p:tgtEl>
                                          <p:spTgt spid="5530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5306"/>
                                        </p:tgtEl>
                                        <p:attrNameLst>
                                          <p:attrName>style.visibility</p:attrName>
                                        </p:attrNameLst>
                                      </p:cBhvr>
                                      <p:to>
                                        <p:strVal val="visible"/>
                                      </p:to>
                                    </p:set>
                                    <p:anim calcmode="lin" valueType="num">
                                      <p:cBhvr additive="base">
                                        <p:cTn id="37" dur="500" fill="hold"/>
                                        <p:tgtEl>
                                          <p:spTgt spid="55306"/>
                                        </p:tgtEl>
                                        <p:attrNameLst>
                                          <p:attrName>ppt_x</p:attrName>
                                        </p:attrNameLst>
                                      </p:cBhvr>
                                      <p:tavLst>
                                        <p:tav tm="0">
                                          <p:val>
                                            <p:strVal val="0-#ppt_w/2"/>
                                          </p:val>
                                        </p:tav>
                                        <p:tav tm="100000">
                                          <p:val>
                                            <p:strVal val="#ppt_x"/>
                                          </p:val>
                                        </p:tav>
                                      </p:tavLst>
                                    </p:anim>
                                    <p:anim calcmode="lin" valueType="num">
                                      <p:cBhvr additive="base">
                                        <p:cTn id="38" dur="500" fill="hold"/>
                                        <p:tgtEl>
                                          <p:spTgt spid="55306"/>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ID="2" presetClass="entr" presetSubtype="8" fill="hold" grpId="0" nodeType="afterEffect">
                                  <p:stCondLst>
                                    <p:cond delay="0"/>
                                  </p:stCondLst>
                                  <p:childTnLst>
                                    <p:set>
                                      <p:cBhvr>
                                        <p:cTn id="41" dur="1" fill="hold">
                                          <p:stCondLst>
                                            <p:cond delay="0"/>
                                          </p:stCondLst>
                                        </p:cTn>
                                        <p:tgtEl>
                                          <p:spTgt spid="55305"/>
                                        </p:tgtEl>
                                        <p:attrNameLst>
                                          <p:attrName>style.visibility</p:attrName>
                                        </p:attrNameLst>
                                      </p:cBhvr>
                                      <p:to>
                                        <p:strVal val="visible"/>
                                      </p:to>
                                    </p:set>
                                    <p:anim calcmode="lin" valueType="num">
                                      <p:cBhvr additive="base">
                                        <p:cTn id="42" dur="500" fill="hold"/>
                                        <p:tgtEl>
                                          <p:spTgt spid="55305"/>
                                        </p:tgtEl>
                                        <p:attrNameLst>
                                          <p:attrName>ppt_x</p:attrName>
                                        </p:attrNameLst>
                                      </p:cBhvr>
                                      <p:tavLst>
                                        <p:tav tm="0">
                                          <p:val>
                                            <p:strVal val="0-#ppt_w/2"/>
                                          </p:val>
                                        </p:tav>
                                        <p:tav tm="100000">
                                          <p:val>
                                            <p:strVal val="#ppt_x"/>
                                          </p:val>
                                        </p:tav>
                                      </p:tavLst>
                                    </p:anim>
                                    <p:anim calcmode="lin" valueType="num">
                                      <p:cBhvr additive="base">
                                        <p:cTn id="43" dur="500" fill="hold"/>
                                        <p:tgtEl>
                                          <p:spTgt spid="55305"/>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dissolve">
                                      <p:cBhvr>
                                        <p:cTn id="48" dur="500"/>
                                        <p:tgtEl>
                                          <p:spTgt spid="3"/>
                                        </p:tgtEl>
                                      </p:cBhvr>
                                    </p:animEffect>
                                  </p:childTnLst>
                                </p:cTn>
                              </p:par>
                            </p:childTnLst>
                          </p:cTn>
                        </p:par>
                        <p:par>
                          <p:cTn id="49" fill="hold">
                            <p:stCondLst>
                              <p:cond delay="500"/>
                            </p:stCondLst>
                            <p:childTnLst>
                              <p:par>
                                <p:cTn id="50" presetID="2" presetClass="entr" presetSubtype="2" fill="hold" grpId="0" nodeType="afterEffect">
                                  <p:stCondLst>
                                    <p:cond delay="0"/>
                                  </p:stCondLst>
                                  <p:childTnLst>
                                    <p:set>
                                      <p:cBhvr>
                                        <p:cTn id="51" dur="1" fill="hold">
                                          <p:stCondLst>
                                            <p:cond delay="0"/>
                                          </p:stCondLst>
                                        </p:cTn>
                                        <p:tgtEl>
                                          <p:spTgt spid="55304"/>
                                        </p:tgtEl>
                                        <p:attrNameLst>
                                          <p:attrName>style.visibility</p:attrName>
                                        </p:attrNameLst>
                                      </p:cBhvr>
                                      <p:to>
                                        <p:strVal val="visible"/>
                                      </p:to>
                                    </p:set>
                                    <p:anim calcmode="lin" valueType="num">
                                      <p:cBhvr additive="base">
                                        <p:cTn id="52" dur="500" fill="hold"/>
                                        <p:tgtEl>
                                          <p:spTgt spid="55304"/>
                                        </p:tgtEl>
                                        <p:attrNameLst>
                                          <p:attrName>ppt_x</p:attrName>
                                        </p:attrNameLst>
                                      </p:cBhvr>
                                      <p:tavLst>
                                        <p:tav tm="0">
                                          <p:val>
                                            <p:strVal val="1+#ppt_w/2"/>
                                          </p:val>
                                        </p:tav>
                                        <p:tav tm="100000">
                                          <p:val>
                                            <p:strVal val="#ppt_x"/>
                                          </p:val>
                                        </p:tav>
                                      </p:tavLst>
                                    </p:anim>
                                    <p:anim calcmode="lin" valueType="num">
                                      <p:cBhvr additive="base">
                                        <p:cTn id="53" dur="500" fill="hold"/>
                                        <p:tgtEl>
                                          <p:spTgt spid="55304"/>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1" fill="hold" grpId="0" nodeType="clickEffect">
                                  <p:stCondLst>
                                    <p:cond delay="0"/>
                                  </p:stCondLst>
                                  <p:childTnLst>
                                    <p:set>
                                      <p:cBhvr>
                                        <p:cTn id="57" dur="1" fill="hold">
                                          <p:stCondLst>
                                            <p:cond delay="0"/>
                                          </p:stCondLst>
                                        </p:cTn>
                                        <p:tgtEl>
                                          <p:spTgt spid="55312"/>
                                        </p:tgtEl>
                                        <p:attrNameLst>
                                          <p:attrName>style.visibility</p:attrName>
                                        </p:attrNameLst>
                                      </p:cBhvr>
                                      <p:to>
                                        <p:strVal val="visible"/>
                                      </p:to>
                                    </p:set>
                                    <p:anim calcmode="lin" valueType="num">
                                      <p:cBhvr additive="base">
                                        <p:cTn id="58" dur="500" fill="hold"/>
                                        <p:tgtEl>
                                          <p:spTgt spid="55312"/>
                                        </p:tgtEl>
                                        <p:attrNameLst>
                                          <p:attrName>ppt_x</p:attrName>
                                        </p:attrNameLst>
                                      </p:cBhvr>
                                      <p:tavLst>
                                        <p:tav tm="0">
                                          <p:val>
                                            <p:strVal val="#ppt_x"/>
                                          </p:val>
                                        </p:tav>
                                        <p:tav tm="100000">
                                          <p:val>
                                            <p:strVal val="#ppt_x"/>
                                          </p:val>
                                        </p:tav>
                                      </p:tavLst>
                                    </p:anim>
                                    <p:anim calcmode="lin" valueType="num">
                                      <p:cBhvr additive="base">
                                        <p:cTn id="59" dur="500" fill="hold"/>
                                        <p:tgtEl>
                                          <p:spTgt spid="55312"/>
                                        </p:tgtEl>
                                        <p:attrNameLst>
                                          <p:attrName>ppt_y</p:attrName>
                                        </p:attrNameLst>
                                      </p:cBhvr>
                                      <p:tavLst>
                                        <p:tav tm="0">
                                          <p:val>
                                            <p:strVal val="0-#ppt_h/2"/>
                                          </p:val>
                                        </p:tav>
                                        <p:tav tm="100000">
                                          <p:val>
                                            <p:strVal val="#ppt_y"/>
                                          </p:val>
                                        </p:tav>
                                      </p:tavLst>
                                    </p:anim>
                                  </p:childTnLst>
                                </p:cTn>
                              </p:par>
                            </p:childTnLst>
                          </p:cTn>
                        </p:par>
                        <p:par>
                          <p:cTn id="60" fill="hold">
                            <p:stCondLst>
                              <p:cond delay="500"/>
                            </p:stCondLst>
                            <p:childTnLst>
                              <p:par>
                                <p:cTn id="61" presetID="2" presetClass="entr" presetSubtype="8" fill="hold" grpId="0" nodeType="afterEffect">
                                  <p:stCondLst>
                                    <p:cond delay="0"/>
                                  </p:stCondLst>
                                  <p:childTnLst>
                                    <p:set>
                                      <p:cBhvr>
                                        <p:cTn id="62" dur="1" fill="hold">
                                          <p:stCondLst>
                                            <p:cond delay="0"/>
                                          </p:stCondLst>
                                        </p:cTn>
                                        <p:tgtEl>
                                          <p:spTgt spid="55309"/>
                                        </p:tgtEl>
                                        <p:attrNameLst>
                                          <p:attrName>style.visibility</p:attrName>
                                        </p:attrNameLst>
                                      </p:cBhvr>
                                      <p:to>
                                        <p:strVal val="visible"/>
                                      </p:to>
                                    </p:set>
                                    <p:anim calcmode="lin" valueType="num">
                                      <p:cBhvr additive="base">
                                        <p:cTn id="63" dur="500" fill="hold"/>
                                        <p:tgtEl>
                                          <p:spTgt spid="55309"/>
                                        </p:tgtEl>
                                        <p:attrNameLst>
                                          <p:attrName>ppt_x</p:attrName>
                                        </p:attrNameLst>
                                      </p:cBhvr>
                                      <p:tavLst>
                                        <p:tav tm="0">
                                          <p:val>
                                            <p:strVal val="0-#ppt_w/2"/>
                                          </p:val>
                                        </p:tav>
                                        <p:tav tm="100000">
                                          <p:val>
                                            <p:strVal val="#ppt_x"/>
                                          </p:val>
                                        </p:tav>
                                      </p:tavLst>
                                    </p:anim>
                                    <p:anim calcmode="lin" valueType="num">
                                      <p:cBhvr additive="base">
                                        <p:cTn id="64" dur="500" fill="hold"/>
                                        <p:tgtEl>
                                          <p:spTgt spid="553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P spid="55299" grpId="0" autoUpdateAnimBg="0"/>
      <p:bldP spid="55300" grpId="0" autoUpdateAnimBg="0"/>
      <p:bldP spid="55301" grpId="0" animBg="1"/>
      <p:bldP spid="55304" grpId="0" animBg="1"/>
      <p:bldP spid="55305" grpId="0" animBg="1"/>
      <p:bldP spid="55306" grpId="0" animBg="1"/>
      <p:bldP spid="55309" grpId="0" animBg="1"/>
      <p:bldP spid="553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CL" dirty="0" smtClean="0"/>
              <a:t>Regla de Hund</a:t>
            </a:r>
            <a:endParaRPr lang="es-CL" dirty="0"/>
          </a:p>
        </p:txBody>
      </p:sp>
      <p:sp>
        <p:nvSpPr>
          <p:cNvPr id="22531" name="2 Marcador de texto"/>
          <p:cNvSpPr>
            <a:spLocks noGrp="1"/>
          </p:cNvSpPr>
          <p:nvPr>
            <p:ph type="body" idx="1"/>
          </p:nvPr>
        </p:nvSpPr>
        <p:spPr>
          <a:xfrm>
            <a:off x="530225" y="2705100"/>
            <a:ext cx="7772400" cy="1509713"/>
          </a:xfrm>
        </p:spPr>
        <p:txBody>
          <a:bodyPr/>
          <a:lstStyle/>
          <a:p>
            <a:r>
              <a:rPr lang="es-CL" dirty="0" smtClean="0"/>
              <a:t>Los  electrones van ocupando un subnivel, de forma tal que cada electrón que entra se ubica en orbitales diferentes quedando lo mas desapareadamente posible, es decir deberán existir el mayor numero de orbitales desapareados.</a:t>
            </a:r>
          </a:p>
        </p:txBody>
      </p:sp>
      <p:sp>
        <p:nvSpPr>
          <p:cNvPr id="3" name="2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Rot="1" noChangeArrowheads="1"/>
          </p:cNvSpPr>
          <p:nvPr/>
        </p:nvSpPr>
        <p:spPr bwMode="auto">
          <a:xfrm>
            <a:off x="838200" y="473075"/>
            <a:ext cx="8229600" cy="1143000"/>
          </a:xfrm>
          <a:prstGeom prst="rect">
            <a:avLst/>
          </a:prstGeom>
          <a:noFill/>
          <a:ln w="9525">
            <a:noFill/>
            <a:miter lim="800000"/>
            <a:headEnd/>
            <a:tailEnd/>
          </a:ln>
        </p:spPr>
        <p:txBody>
          <a:bodyPr anchor="ctr"/>
          <a:lstStyle/>
          <a:p>
            <a:pPr algn="ctr"/>
            <a:r>
              <a:rPr lang="es-ES" sz="4400" dirty="0">
                <a:latin typeface="Times New Roman" charset="0"/>
              </a:rPr>
              <a:t>Ejemplo : Sodio</a:t>
            </a:r>
            <a:r>
              <a:rPr lang="es-ES_tradnl" sz="4400" dirty="0">
                <a:latin typeface="Times New Roman" charset="0"/>
              </a:rPr>
              <a:t> (Na)</a:t>
            </a:r>
            <a:endParaRPr lang="es-ES" sz="4400" dirty="0">
              <a:latin typeface="Times New Roman" charset="0"/>
            </a:endParaRPr>
          </a:p>
        </p:txBody>
      </p:sp>
      <p:sp>
        <p:nvSpPr>
          <p:cNvPr id="47108" name="Rectangle 4"/>
          <p:cNvSpPr>
            <a:spLocks noChangeArrowheads="1"/>
          </p:cNvSpPr>
          <p:nvPr/>
        </p:nvSpPr>
        <p:spPr bwMode="auto">
          <a:xfrm>
            <a:off x="914400" y="3962400"/>
            <a:ext cx="8229600" cy="2362200"/>
          </a:xfrm>
          <a:prstGeom prst="rect">
            <a:avLst/>
          </a:prstGeom>
          <a:noFill/>
          <a:ln w="9525">
            <a:noFill/>
            <a:miter lim="800000"/>
            <a:headEnd/>
            <a:tailEnd/>
          </a:ln>
        </p:spPr>
        <p:txBody>
          <a:bodyPr/>
          <a:lstStyle/>
          <a:p>
            <a:pPr marL="342900" indent="-342900">
              <a:spcBef>
                <a:spcPct val="20000"/>
              </a:spcBef>
              <a:buFontTx/>
              <a:buChar char="•"/>
            </a:pPr>
            <a:r>
              <a:rPr lang="es-ES" sz="2400" b="1" dirty="0">
                <a:latin typeface="Times New Roman" charset="0"/>
              </a:rPr>
              <a:t>1 s</a:t>
            </a:r>
            <a:r>
              <a:rPr lang="es-ES" sz="2400" b="1" baseline="30000" dirty="0">
                <a:latin typeface="Times New Roman" charset="0"/>
              </a:rPr>
              <a:t>2</a:t>
            </a:r>
            <a:r>
              <a:rPr lang="es-ES" sz="2400" b="1" dirty="0">
                <a:latin typeface="Times New Roman" charset="0"/>
              </a:rPr>
              <a:t> 2 s</a:t>
            </a:r>
            <a:r>
              <a:rPr lang="es-ES" sz="2400" b="1" baseline="30000" dirty="0">
                <a:latin typeface="Times New Roman" charset="0"/>
              </a:rPr>
              <a:t>2</a:t>
            </a:r>
            <a:r>
              <a:rPr lang="es-ES" sz="2400" b="1" dirty="0">
                <a:latin typeface="Times New Roman" charset="0"/>
              </a:rPr>
              <a:t> 2 p</a:t>
            </a:r>
            <a:r>
              <a:rPr lang="es-ES" sz="2400" b="1" baseline="30000" dirty="0">
                <a:latin typeface="Times New Roman" charset="0"/>
              </a:rPr>
              <a:t>6</a:t>
            </a:r>
            <a:r>
              <a:rPr lang="es-ES" sz="2400" b="1" dirty="0">
                <a:latin typeface="Times New Roman" charset="0"/>
              </a:rPr>
              <a:t> 3 s</a:t>
            </a:r>
            <a:r>
              <a:rPr lang="es-ES" sz="2400" b="1" baseline="30000" dirty="0">
                <a:latin typeface="Times New Roman" charset="0"/>
              </a:rPr>
              <a:t>1</a:t>
            </a:r>
          </a:p>
          <a:p>
            <a:pPr marL="342900" indent="-342900">
              <a:spcBef>
                <a:spcPct val="20000"/>
              </a:spcBef>
              <a:buFontTx/>
              <a:buChar char="•"/>
            </a:pPr>
            <a:r>
              <a:rPr lang="es-ES" sz="2400" b="1" dirty="0">
                <a:latin typeface="Times New Roman" charset="0"/>
              </a:rPr>
              <a:t>1º nivel: 2 electrones;  </a:t>
            </a:r>
          </a:p>
          <a:p>
            <a:pPr marL="342900" indent="-342900">
              <a:spcBef>
                <a:spcPct val="20000"/>
              </a:spcBef>
              <a:buFontTx/>
              <a:buChar char="•"/>
            </a:pPr>
            <a:r>
              <a:rPr lang="es-ES" sz="2400" b="1" dirty="0">
                <a:latin typeface="Times New Roman" charset="0"/>
              </a:rPr>
              <a:t>2º nivel: 8 electrones; </a:t>
            </a:r>
          </a:p>
          <a:p>
            <a:pPr marL="342900" indent="-342900">
              <a:spcBef>
                <a:spcPct val="20000"/>
              </a:spcBef>
              <a:buFontTx/>
              <a:buChar char="•"/>
            </a:pPr>
            <a:r>
              <a:rPr lang="es-ES" sz="2400" b="1" dirty="0">
                <a:latin typeface="Times New Roman" charset="0"/>
              </a:rPr>
              <a:t>3º </a:t>
            </a:r>
            <a:r>
              <a:rPr lang="es-ES_tradnl" sz="2400" b="1" dirty="0">
                <a:latin typeface="Times New Roman" charset="0"/>
              </a:rPr>
              <a:t>nivel</a:t>
            </a:r>
            <a:r>
              <a:rPr lang="es-ES" sz="2400" b="1" dirty="0">
                <a:latin typeface="Times New Roman" charset="0"/>
              </a:rPr>
              <a:t>: 1 electrón;</a:t>
            </a:r>
          </a:p>
          <a:p>
            <a:pPr marL="342900" indent="-342900">
              <a:spcBef>
                <a:spcPct val="20000"/>
              </a:spcBef>
              <a:buFontTx/>
              <a:buChar char="•"/>
            </a:pPr>
            <a:r>
              <a:rPr lang="es-ES" sz="2400" b="1" dirty="0">
                <a:latin typeface="Times New Roman" charset="0"/>
              </a:rPr>
              <a:t>En la tabla periódica podemos leer: 2 - 8 - 1</a:t>
            </a:r>
          </a:p>
          <a:p>
            <a:pPr marL="342900" indent="-342900">
              <a:spcBef>
                <a:spcPct val="20000"/>
              </a:spcBef>
              <a:buFontTx/>
              <a:buChar char="•"/>
            </a:pPr>
            <a:endParaRPr lang="es-ES" sz="2400" dirty="0">
              <a:latin typeface="Times New Roman" charset="0"/>
            </a:endParaRPr>
          </a:p>
        </p:txBody>
      </p:sp>
      <p:sp>
        <p:nvSpPr>
          <p:cNvPr id="47109" name="Text Box 5"/>
          <p:cNvSpPr txBox="1">
            <a:spLocks noChangeArrowheads="1"/>
          </p:cNvSpPr>
          <p:nvPr/>
        </p:nvSpPr>
        <p:spPr bwMode="auto">
          <a:xfrm>
            <a:off x="1295400" y="1905000"/>
            <a:ext cx="7391400" cy="579438"/>
          </a:xfrm>
          <a:prstGeom prst="rect">
            <a:avLst/>
          </a:prstGeom>
          <a:noFill/>
          <a:ln w="9525">
            <a:noFill/>
            <a:miter lim="800000"/>
            <a:headEnd/>
            <a:tailEnd/>
          </a:ln>
        </p:spPr>
        <p:txBody>
          <a:bodyPr>
            <a:spAutoFit/>
          </a:bodyPr>
          <a:lstStyle/>
          <a:p>
            <a:pPr>
              <a:spcBef>
                <a:spcPct val="50000"/>
              </a:spcBef>
            </a:pPr>
            <a:r>
              <a:rPr lang="es-ES_tradnl" sz="3200" b="1" dirty="0">
                <a:latin typeface="Times New Roman" charset="0"/>
              </a:rPr>
              <a:t>Z=11.........................11 electrones</a:t>
            </a:r>
            <a:endParaRPr lang="es-ES" sz="3200" b="1" dirty="0">
              <a:latin typeface="Times New Roman" charset="0"/>
            </a:endParaRPr>
          </a:p>
        </p:txBody>
      </p:sp>
      <p:grpSp>
        <p:nvGrpSpPr>
          <p:cNvPr id="2" name="Group 6"/>
          <p:cNvGrpSpPr>
            <a:grpSpLocks/>
          </p:cNvGrpSpPr>
          <p:nvPr/>
        </p:nvGrpSpPr>
        <p:grpSpPr bwMode="auto">
          <a:xfrm>
            <a:off x="4256088" y="2514600"/>
            <a:ext cx="4706937" cy="3259138"/>
            <a:chOff x="737" y="1488"/>
            <a:chExt cx="5005" cy="2671"/>
          </a:xfrm>
        </p:grpSpPr>
        <p:sp>
          <p:nvSpPr>
            <p:cNvPr id="47111" name="Rectangle 7"/>
            <p:cNvSpPr>
              <a:spLocks noChangeArrowheads="1"/>
            </p:cNvSpPr>
            <p:nvPr/>
          </p:nvSpPr>
          <p:spPr bwMode="auto">
            <a:xfrm>
              <a:off x="50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2" name="Rectangle 8"/>
            <p:cNvSpPr>
              <a:spLocks noChangeArrowheads="1"/>
            </p:cNvSpPr>
            <p:nvPr/>
          </p:nvSpPr>
          <p:spPr bwMode="auto">
            <a:xfrm>
              <a:off x="42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3" name="Rectangle 9"/>
            <p:cNvSpPr>
              <a:spLocks noChangeArrowheads="1"/>
            </p:cNvSpPr>
            <p:nvPr/>
          </p:nvSpPr>
          <p:spPr bwMode="auto">
            <a:xfrm>
              <a:off x="34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4" name="Rectangle 10"/>
            <p:cNvSpPr>
              <a:spLocks noChangeArrowheads="1"/>
            </p:cNvSpPr>
            <p:nvPr/>
          </p:nvSpPr>
          <p:spPr bwMode="auto">
            <a:xfrm>
              <a:off x="26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5" name="Rectangle 11"/>
            <p:cNvSpPr>
              <a:spLocks noChangeArrowheads="1"/>
            </p:cNvSpPr>
            <p:nvPr/>
          </p:nvSpPr>
          <p:spPr bwMode="auto">
            <a:xfrm>
              <a:off x="18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6" name="Rectangle 12"/>
            <p:cNvSpPr>
              <a:spLocks noChangeArrowheads="1"/>
            </p:cNvSpPr>
            <p:nvPr/>
          </p:nvSpPr>
          <p:spPr bwMode="auto">
            <a:xfrm>
              <a:off x="980" y="3784"/>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7</a:t>
              </a:r>
              <a:endParaRPr lang="es-ES" sz="2400" dirty="0">
                <a:effectLst>
                  <a:outerShdw blurRad="38100" dist="38100" dir="2700000" algn="tl">
                    <a:srgbClr val="000000"/>
                  </a:outerShdw>
                </a:effectLst>
              </a:endParaRPr>
            </a:p>
          </p:txBody>
        </p:sp>
        <p:sp>
          <p:nvSpPr>
            <p:cNvPr id="47117" name="Rectangle 13"/>
            <p:cNvSpPr>
              <a:spLocks noChangeArrowheads="1"/>
            </p:cNvSpPr>
            <p:nvPr/>
          </p:nvSpPr>
          <p:spPr bwMode="auto">
            <a:xfrm>
              <a:off x="4888" y="3497"/>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7118" name="Rectangle 14"/>
            <p:cNvSpPr>
              <a:spLocks noChangeArrowheads="1"/>
            </p:cNvSpPr>
            <p:nvPr/>
          </p:nvSpPr>
          <p:spPr bwMode="auto">
            <a:xfrm>
              <a:off x="42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19" name="Rectangle 15"/>
            <p:cNvSpPr>
              <a:spLocks noChangeArrowheads="1"/>
            </p:cNvSpPr>
            <p:nvPr/>
          </p:nvSpPr>
          <p:spPr bwMode="auto">
            <a:xfrm>
              <a:off x="34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0" name="Rectangle 16"/>
            <p:cNvSpPr>
              <a:spLocks noChangeArrowheads="1"/>
            </p:cNvSpPr>
            <p:nvPr/>
          </p:nvSpPr>
          <p:spPr bwMode="auto">
            <a:xfrm>
              <a:off x="26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1" name="Rectangle 17"/>
            <p:cNvSpPr>
              <a:spLocks noChangeArrowheads="1"/>
            </p:cNvSpPr>
            <p:nvPr/>
          </p:nvSpPr>
          <p:spPr bwMode="auto">
            <a:xfrm>
              <a:off x="18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2" name="Rectangle 18"/>
            <p:cNvSpPr>
              <a:spLocks noChangeArrowheads="1"/>
            </p:cNvSpPr>
            <p:nvPr/>
          </p:nvSpPr>
          <p:spPr bwMode="auto">
            <a:xfrm>
              <a:off x="980" y="3497"/>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7123" name="Rectangle 19"/>
            <p:cNvSpPr>
              <a:spLocks noChangeArrowheads="1"/>
            </p:cNvSpPr>
            <p:nvPr/>
          </p:nvSpPr>
          <p:spPr bwMode="auto">
            <a:xfrm>
              <a:off x="4888" y="3211"/>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7124" name="Rectangle 20"/>
            <p:cNvSpPr>
              <a:spLocks noChangeArrowheads="1"/>
            </p:cNvSpPr>
            <p:nvPr/>
          </p:nvSpPr>
          <p:spPr bwMode="auto">
            <a:xfrm>
              <a:off x="42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5" name="Rectangle 21"/>
            <p:cNvSpPr>
              <a:spLocks noChangeArrowheads="1"/>
            </p:cNvSpPr>
            <p:nvPr/>
          </p:nvSpPr>
          <p:spPr bwMode="auto">
            <a:xfrm>
              <a:off x="3470"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6" name="Rectangle 22"/>
            <p:cNvSpPr>
              <a:spLocks noChangeArrowheads="1"/>
            </p:cNvSpPr>
            <p:nvPr/>
          </p:nvSpPr>
          <p:spPr bwMode="auto">
            <a:xfrm>
              <a:off x="26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7" name="Rectangle 23"/>
            <p:cNvSpPr>
              <a:spLocks noChangeArrowheads="1"/>
            </p:cNvSpPr>
            <p:nvPr/>
          </p:nvSpPr>
          <p:spPr bwMode="auto">
            <a:xfrm>
              <a:off x="18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28" name="Rectangle 24"/>
            <p:cNvSpPr>
              <a:spLocks noChangeArrowheads="1"/>
            </p:cNvSpPr>
            <p:nvPr/>
          </p:nvSpPr>
          <p:spPr bwMode="auto">
            <a:xfrm>
              <a:off x="980" y="3211"/>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5</a:t>
              </a:r>
              <a:endParaRPr lang="es-ES" sz="2400" dirty="0">
                <a:effectLst>
                  <a:outerShdw blurRad="38100" dist="38100" dir="2700000" algn="tl">
                    <a:srgbClr val="000000"/>
                  </a:outerShdw>
                </a:effectLst>
              </a:endParaRPr>
            </a:p>
          </p:txBody>
        </p:sp>
        <p:sp>
          <p:nvSpPr>
            <p:cNvPr id="47129" name="Rectangle 25"/>
            <p:cNvSpPr>
              <a:spLocks noChangeArrowheads="1"/>
            </p:cNvSpPr>
            <p:nvPr/>
          </p:nvSpPr>
          <p:spPr bwMode="auto">
            <a:xfrm>
              <a:off x="4888" y="2923"/>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7130" name="Rectangle 26"/>
            <p:cNvSpPr>
              <a:spLocks noChangeArrowheads="1"/>
            </p:cNvSpPr>
            <p:nvPr/>
          </p:nvSpPr>
          <p:spPr bwMode="auto">
            <a:xfrm>
              <a:off x="42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1" name="Rectangle 27"/>
            <p:cNvSpPr>
              <a:spLocks noChangeArrowheads="1"/>
            </p:cNvSpPr>
            <p:nvPr/>
          </p:nvSpPr>
          <p:spPr bwMode="auto">
            <a:xfrm>
              <a:off x="3470"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2" name="Rectangle 28"/>
            <p:cNvSpPr>
              <a:spLocks noChangeArrowheads="1"/>
            </p:cNvSpPr>
            <p:nvPr/>
          </p:nvSpPr>
          <p:spPr bwMode="auto">
            <a:xfrm>
              <a:off x="26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3" name="Rectangle 29"/>
            <p:cNvSpPr>
              <a:spLocks noChangeArrowheads="1"/>
            </p:cNvSpPr>
            <p:nvPr/>
          </p:nvSpPr>
          <p:spPr bwMode="auto">
            <a:xfrm>
              <a:off x="18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4" name="Rectangle 30"/>
            <p:cNvSpPr>
              <a:spLocks noChangeArrowheads="1"/>
            </p:cNvSpPr>
            <p:nvPr/>
          </p:nvSpPr>
          <p:spPr bwMode="auto">
            <a:xfrm>
              <a:off x="980" y="2923"/>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4</a:t>
              </a:r>
              <a:endParaRPr lang="es-ES" sz="2400" dirty="0">
                <a:effectLst>
                  <a:outerShdw blurRad="38100" dist="38100" dir="2700000" algn="tl">
                    <a:srgbClr val="000000"/>
                  </a:outerShdw>
                </a:effectLst>
              </a:endParaRPr>
            </a:p>
          </p:txBody>
        </p:sp>
        <p:sp>
          <p:nvSpPr>
            <p:cNvPr id="47135" name="Rectangle 31"/>
            <p:cNvSpPr>
              <a:spLocks noChangeArrowheads="1"/>
            </p:cNvSpPr>
            <p:nvPr/>
          </p:nvSpPr>
          <p:spPr bwMode="auto">
            <a:xfrm>
              <a:off x="4888" y="2636"/>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7136" name="Rectangle 32"/>
            <p:cNvSpPr>
              <a:spLocks noChangeArrowheads="1"/>
            </p:cNvSpPr>
            <p:nvPr/>
          </p:nvSpPr>
          <p:spPr bwMode="auto">
            <a:xfrm>
              <a:off x="42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7" name="Rectangle 33"/>
            <p:cNvSpPr>
              <a:spLocks noChangeArrowheads="1"/>
            </p:cNvSpPr>
            <p:nvPr/>
          </p:nvSpPr>
          <p:spPr bwMode="auto">
            <a:xfrm>
              <a:off x="34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8" name="Rectangle 34"/>
            <p:cNvSpPr>
              <a:spLocks noChangeArrowheads="1"/>
            </p:cNvSpPr>
            <p:nvPr/>
          </p:nvSpPr>
          <p:spPr bwMode="auto">
            <a:xfrm>
              <a:off x="2668"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39" name="Rectangle 35"/>
            <p:cNvSpPr>
              <a:spLocks noChangeArrowheads="1"/>
            </p:cNvSpPr>
            <p:nvPr/>
          </p:nvSpPr>
          <p:spPr bwMode="auto">
            <a:xfrm>
              <a:off x="1779"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47140" name="Rectangle 36"/>
            <p:cNvSpPr>
              <a:spLocks noChangeArrowheads="1"/>
            </p:cNvSpPr>
            <p:nvPr/>
          </p:nvSpPr>
          <p:spPr bwMode="auto">
            <a:xfrm>
              <a:off x="980"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a:t>
              </a:r>
              <a:endParaRPr lang="es-ES" sz="2400" dirty="0">
                <a:effectLst>
                  <a:outerShdw blurRad="38100" dist="38100" dir="2700000" algn="tl">
                    <a:srgbClr val="000000"/>
                  </a:outerShdw>
                </a:effectLst>
              </a:endParaRPr>
            </a:p>
          </p:txBody>
        </p:sp>
        <p:sp>
          <p:nvSpPr>
            <p:cNvPr id="47141" name="Rectangle 37"/>
            <p:cNvSpPr>
              <a:spLocks noChangeArrowheads="1"/>
            </p:cNvSpPr>
            <p:nvPr/>
          </p:nvSpPr>
          <p:spPr bwMode="auto">
            <a:xfrm>
              <a:off x="49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8</a:t>
              </a:r>
              <a:endParaRPr lang="es-ES" sz="2400" dirty="0">
                <a:effectLst>
                  <a:outerShdw blurRad="38100" dist="38100" dir="2700000" algn="tl">
                    <a:srgbClr val="000000"/>
                  </a:outerShdw>
                </a:effectLst>
              </a:endParaRPr>
            </a:p>
          </p:txBody>
        </p:sp>
        <p:sp>
          <p:nvSpPr>
            <p:cNvPr id="47142" name="Rectangle 38"/>
            <p:cNvSpPr>
              <a:spLocks noChangeArrowheads="1"/>
            </p:cNvSpPr>
            <p:nvPr/>
          </p:nvSpPr>
          <p:spPr bwMode="auto">
            <a:xfrm>
              <a:off x="42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43" name="Rectangle 39"/>
            <p:cNvSpPr>
              <a:spLocks noChangeArrowheads="1"/>
            </p:cNvSpPr>
            <p:nvPr/>
          </p:nvSpPr>
          <p:spPr bwMode="auto">
            <a:xfrm>
              <a:off x="34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44" name="Rectangle 40"/>
            <p:cNvSpPr>
              <a:spLocks noChangeArrowheads="1"/>
            </p:cNvSpPr>
            <p:nvPr/>
          </p:nvSpPr>
          <p:spPr bwMode="auto">
            <a:xfrm>
              <a:off x="25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7145" name="Rectangle 41"/>
            <p:cNvSpPr>
              <a:spLocks noChangeArrowheads="1"/>
            </p:cNvSpPr>
            <p:nvPr/>
          </p:nvSpPr>
          <p:spPr bwMode="auto">
            <a:xfrm>
              <a:off x="17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7146" name="Rectangle 42"/>
            <p:cNvSpPr>
              <a:spLocks noChangeArrowheads="1"/>
            </p:cNvSpPr>
            <p:nvPr/>
          </p:nvSpPr>
          <p:spPr bwMode="auto">
            <a:xfrm>
              <a:off x="980"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7147" name="Rectangle 43"/>
            <p:cNvSpPr>
              <a:spLocks noChangeArrowheads="1"/>
            </p:cNvSpPr>
            <p:nvPr/>
          </p:nvSpPr>
          <p:spPr bwMode="auto">
            <a:xfrm>
              <a:off x="49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7148" name="Rectangle 44"/>
            <p:cNvSpPr>
              <a:spLocks noChangeArrowheads="1"/>
            </p:cNvSpPr>
            <p:nvPr/>
          </p:nvSpPr>
          <p:spPr bwMode="auto">
            <a:xfrm>
              <a:off x="42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49" name="Rectangle 45"/>
            <p:cNvSpPr>
              <a:spLocks noChangeArrowheads="1"/>
            </p:cNvSpPr>
            <p:nvPr/>
          </p:nvSpPr>
          <p:spPr bwMode="auto">
            <a:xfrm>
              <a:off x="34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50" name="Rectangle 46"/>
            <p:cNvSpPr>
              <a:spLocks noChangeArrowheads="1"/>
            </p:cNvSpPr>
            <p:nvPr/>
          </p:nvSpPr>
          <p:spPr bwMode="auto">
            <a:xfrm>
              <a:off x="2668"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51" name="Rectangle 47"/>
            <p:cNvSpPr>
              <a:spLocks noChangeArrowheads="1"/>
            </p:cNvSpPr>
            <p:nvPr/>
          </p:nvSpPr>
          <p:spPr bwMode="auto">
            <a:xfrm>
              <a:off x="17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7152" name="Rectangle 48"/>
            <p:cNvSpPr>
              <a:spLocks noChangeArrowheads="1"/>
            </p:cNvSpPr>
            <p:nvPr/>
          </p:nvSpPr>
          <p:spPr bwMode="auto">
            <a:xfrm>
              <a:off x="980"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47153" name="Rectangle 49"/>
            <p:cNvSpPr>
              <a:spLocks noChangeArrowheads="1"/>
            </p:cNvSpPr>
            <p:nvPr/>
          </p:nvSpPr>
          <p:spPr bwMode="auto">
            <a:xfrm>
              <a:off x="4591" y="1776"/>
              <a:ext cx="1151"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Máx.e</a:t>
              </a:r>
              <a:r>
                <a:rPr lang="es-ES_tradnl" sz="2400" baseline="30000" dirty="0">
                  <a:effectLst>
                    <a:outerShdw blurRad="38100" dist="38100" dir="2700000" algn="tl">
                      <a:srgbClr val="000000"/>
                    </a:outerShdw>
                  </a:effectLst>
                </a:rPr>
                <a:t>-</a:t>
              </a:r>
              <a:endParaRPr lang="es-ES" sz="2400" baseline="30000" dirty="0">
                <a:effectLst>
                  <a:outerShdw blurRad="38100" dist="38100" dir="2700000" algn="tl">
                    <a:srgbClr val="000000"/>
                  </a:outerShdw>
                </a:effectLst>
              </a:endParaRPr>
            </a:p>
          </p:txBody>
        </p:sp>
        <p:sp>
          <p:nvSpPr>
            <p:cNvPr id="47154" name="Rectangle 50"/>
            <p:cNvSpPr>
              <a:spLocks noChangeArrowheads="1"/>
            </p:cNvSpPr>
            <p:nvPr/>
          </p:nvSpPr>
          <p:spPr bwMode="auto">
            <a:xfrm>
              <a:off x="4224" y="1776"/>
              <a:ext cx="28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f</a:t>
              </a:r>
              <a:endParaRPr lang="es-ES" sz="2400" dirty="0">
                <a:effectLst>
                  <a:outerShdw blurRad="38100" dist="38100" dir="2700000" algn="tl">
                    <a:srgbClr val="000000"/>
                  </a:outerShdw>
                </a:effectLst>
              </a:endParaRPr>
            </a:p>
          </p:txBody>
        </p:sp>
        <p:sp>
          <p:nvSpPr>
            <p:cNvPr id="47155" name="Rectangle 51"/>
            <p:cNvSpPr>
              <a:spLocks noChangeArrowheads="1"/>
            </p:cNvSpPr>
            <p:nvPr/>
          </p:nvSpPr>
          <p:spPr bwMode="auto">
            <a:xfrm>
              <a:off x="3380" y="1776"/>
              <a:ext cx="37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d</a:t>
              </a:r>
              <a:endParaRPr lang="es-ES" sz="2400" dirty="0">
                <a:effectLst>
                  <a:outerShdw blurRad="38100" dist="38100" dir="2700000" algn="tl">
                    <a:srgbClr val="000000"/>
                  </a:outerShdw>
                </a:effectLst>
              </a:endParaRPr>
            </a:p>
          </p:txBody>
        </p:sp>
        <p:sp>
          <p:nvSpPr>
            <p:cNvPr id="47156" name="Rectangle 52"/>
            <p:cNvSpPr>
              <a:spLocks noChangeArrowheads="1"/>
            </p:cNvSpPr>
            <p:nvPr/>
          </p:nvSpPr>
          <p:spPr bwMode="auto">
            <a:xfrm>
              <a:off x="2579" y="177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p</a:t>
              </a:r>
              <a:endParaRPr lang="es-ES" sz="2400" dirty="0">
                <a:effectLst>
                  <a:outerShdw blurRad="38100" dist="38100" dir="2700000" algn="tl">
                    <a:srgbClr val="000000"/>
                  </a:outerShdw>
                </a:effectLst>
              </a:endParaRPr>
            </a:p>
          </p:txBody>
        </p:sp>
        <p:sp>
          <p:nvSpPr>
            <p:cNvPr id="47157" name="Rectangle 53"/>
            <p:cNvSpPr>
              <a:spLocks noChangeArrowheads="1"/>
            </p:cNvSpPr>
            <p:nvPr/>
          </p:nvSpPr>
          <p:spPr bwMode="auto">
            <a:xfrm>
              <a:off x="1789" y="1776"/>
              <a:ext cx="358"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a:t>
              </a:r>
              <a:endParaRPr lang="es-ES" sz="2400" dirty="0">
                <a:effectLst>
                  <a:outerShdw blurRad="38100" dist="38100" dir="2700000" algn="tl">
                    <a:srgbClr val="000000"/>
                  </a:outerShdw>
                </a:effectLst>
              </a:endParaRPr>
            </a:p>
          </p:txBody>
        </p:sp>
        <p:sp>
          <p:nvSpPr>
            <p:cNvPr id="47158" name="Rectangle 54"/>
            <p:cNvSpPr>
              <a:spLocks noChangeArrowheads="1"/>
            </p:cNvSpPr>
            <p:nvPr/>
          </p:nvSpPr>
          <p:spPr bwMode="auto">
            <a:xfrm>
              <a:off x="737" y="1776"/>
              <a:ext cx="864"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nivel</a:t>
              </a:r>
              <a:endParaRPr lang="es-ES" sz="2400" dirty="0">
                <a:effectLst>
                  <a:outerShdw blurRad="38100" dist="38100" dir="2700000" algn="tl">
                    <a:srgbClr val="000000"/>
                  </a:outerShdw>
                </a:effectLst>
              </a:endParaRPr>
            </a:p>
          </p:txBody>
        </p:sp>
        <p:sp>
          <p:nvSpPr>
            <p:cNvPr id="47159" name="Rectangle 55"/>
            <p:cNvSpPr>
              <a:spLocks noChangeArrowheads="1"/>
            </p:cNvSpPr>
            <p:nvPr/>
          </p:nvSpPr>
          <p:spPr bwMode="auto">
            <a:xfrm>
              <a:off x="5068"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7160" name="Rectangle 56"/>
            <p:cNvSpPr>
              <a:spLocks noChangeArrowheads="1"/>
            </p:cNvSpPr>
            <p:nvPr/>
          </p:nvSpPr>
          <p:spPr bwMode="auto">
            <a:xfrm>
              <a:off x="1481" y="1488"/>
              <a:ext cx="3371"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Subniveles u orbitales</a:t>
              </a:r>
              <a:endParaRPr lang="es-ES" sz="2400" dirty="0">
                <a:effectLst>
                  <a:outerShdw blurRad="38100" dist="38100" dir="2700000" algn="tl">
                    <a:srgbClr val="000000"/>
                  </a:outerShdw>
                </a:effectLst>
              </a:endParaRPr>
            </a:p>
          </p:txBody>
        </p:sp>
        <p:sp>
          <p:nvSpPr>
            <p:cNvPr id="47161" name="Rectangle 57"/>
            <p:cNvSpPr>
              <a:spLocks noChangeArrowheads="1"/>
            </p:cNvSpPr>
            <p:nvPr/>
          </p:nvSpPr>
          <p:spPr bwMode="auto">
            <a:xfrm>
              <a:off x="1070"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3612" name="Line 58"/>
            <p:cNvSpPr>
              <a:spLocks noChangeShapeType="1"/>
            </p:cNvSpPr>
            <p:nvPr/>
          </p:nvSpPr>
          <p:spPr bwMode="auto">
            <a:xfrm>
              <a:off x="768" y="1488"/>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3613" name="Line 59"/>
            <p:cNvSpPr>
              <a:spLocks noChangeShapeType="1"/>
            </p:cNvSpPr>
            <p:nvPr/>
          </p:nvSpPr>
          <p:spPr bwMode="auto">
            <a:xfrm>
              <a:off x="768" y="1775"/>
              <a:ext cx="4800" cy="0"/>
            </a:xfrm>
            <a:prstGeom prst="line">
              <a:avLst/>
            </a:prstGeom>
            <a:noFill/>
            <a:ln w="12700">
              <a:solidFill>
                <a:schemeClr val="tx1"/>
              </a:solidFill>
              <a:round/>
              <a:headEnd/>
              <a:tailEnd/>
            </a:ln>
          </p:spPr>
          <p:txBody>
            <a:bodyPr wrap="none">
              <a:spAutoFit/>
            </a:bodyPr>
            <a:lstStyle/>
            <a:p>
              <a:endParaRPr lang="es-MX" dirty="0"/>
            </a:p>
          </p:txBody>
        </p:sp>
        <p:sp>
          <p:nvSpPr>
            <p:cNvPr id="23614" name="Line 60"/>
            <p:cNvSpPr>
              <a:spLocks noChangeShapeType="1"/>
            </p:cNvSpPr>
            <p:nvPr/>
          </p:nvSpPr>
          <p:spPr bwMode="auto">
            <a:xfrm>
              <a:off x="768" y="2062"/>
              <a:ext cx="4800" cy="0"/>
            </a:xfrm>
            <a:prstGeom prst="line">
              <a:avLst/>
            </a:prstGeom>
            <a:noFill/>
            <a:ln w="12700">
              <a:solidFill>
                <a:schemeClr val="tx1"/>
              </a:solidFill>
              <a:round/>
              <a:headEnd/>
              <a:tailEnd/>
            </a:ln>
          </p:spPr>
          <p:txBody>
            <a:bodyPr wrap="none">
              <a:spAutoFit/>
            </a:bodyPr>
            <a:lstStyle/>
            <a:p>
              <a:endParaRPr lang="es-MX" dirty="0"/>
            </a:p>
          </p:txBody>
        </p:sp>
        <p:sp>
          <p:nvSpPr>
            <p:cNvPr id="23615" name="Line 61"/>
            <p:cNvSpPr>
              <a:spLocks noChangeShapeType="1"/>
            </p:cNvSpPr>
            <p:nvPr/>
          </p:nvSpPr>
          <p:spPr bwMode="auto">
            <a:xfrm>
              <a:off x="768" y="2349"/>
              <a:ext cx="4800" cy="0"/>
            </a:xfrm>
            <a:prstGeom prst="line">
              <a:avLst/>
            </a:prstGeom>
            <a:noFill/>
            <a:ln w="12700">
              <a:solidFill>
                <a:schemeClr val="tx1"/>
              </a:solidFill>
              <a:round/>
              <a:headEnd/>
              <a:tailEnd/>
            </a:ln>
          </p:spPr>
          <p:txBody>
            <a:bodyPr wrap="none">
              <a:spAutoFit/>
            </a:bodyPr>
            <a:lstStyle/>
            <a:p>
              <a:endParaRPr lang="es-MX" dirty="0"/>
            </a:p>
          </p:txBody>
        </p:sp>
        <p:sp>
          <p:nvSpPr>
            <p:cNvPr id="23616" name="Line 62"/>
            <p:cNvSpPr>
              <a:spLocks noChangeShapeType="1"/>
            </p:cNvSpPr>
            <p:nvPr/>
          </p:nvSpPr>
          <p:spPr bwMode="auto">
            <a:xfrm>
              <a:off x="768" y="2636"/>
              <a:ext cx="4800" cy="0"/>
            </a:xfrm>
            <a:prstGeom prst="line">
              <a:avLst/>
            </a:prstGeom>
            <a:noFill/>
            <a:ln w="12700">
              <a:solidFill>
                <a:schemeClr val="tx1"/>
              </a:solidFill>
              <a:round/>
              <a:headEnd/>
              <a:tailEnd/>
            </a:ln>
          </p:spPr>
          <p:txBody>
            <a:bodyPr wrap="none">
              <a:spAutoFit/>
            </a:bodyPr>
            <a:lstStyle/>
            <a:p>
              <a:endParaRPr lang="es-MX" dirty="0"/>
            </a:p>
          </p:txBody>
        </p:sp>
        <p:sp>
          <p:nvSpPr>
            <p:cNvPr id="23617" name="Line 63"/>
            <p:cNvSpPr>
              <a:spLocks noChangeShapeType="1"/>
            </p:cNvSpPr>
            <p:nvPr/>
          </p:nvSpPr>
          <p:spPr bwMode="auto">
            <a:xfrm>
              <a:off x="768" y="2923"/>
              <a:ext cx="4800" cy="0"/>
            </a:xfrm>
            <a:prstGeom prst="line">
              <a:avLst/>
            </a:prstGeom>
            <a:noFill/>
            <a:ln w="12700">
              <a:solidFill>
                <a:schemeClr val="tx1"/>
              </a:solidFill>
              <a:round/>
              <a:headEnd/>
              <a:tailEnd/>
            </a:ln>
          </p:spPr>
          <p:txBody>
            <a:bodyPr wrap="none">
              <a:spAutoFit/>
            </a:bodyPr>
            <a:lstStyle/>
            <a:p>
              <a:endParaRPr lang="es-MX" dirty="0"/>
            </a:p>
          </p:txBody>
        </p:sp>
        <p:sp>
          <p:nvSpPr>
            <p:cNvPr id="23618" name="Line 64"/>
            <p:cNvSpPr>
              <a:spLocks noChangeShapeType="1"/>
            </p:cNvSpPr>
            <p:nvPr/>
          </p:nvSpPr>
          <p:spPr bwMode="auto">
            <a:xfrm>
              <a:off x="768" y="3210"/>
              <a:ext cx="4800" cy="0"/>
            </a:xfrm>
            <a:prstGeom prst="line">
              <a:avLst/>
            </a:prstGeom>
            <a:noFill/>
            <a:ln w="12700">
              <a:solidFill>
                <a:schemeClr val="tx1"/>
              </a:solidFill>
              <a:round/>
              <a:headEnd/>
              <a:tailEnd/>
            </a:ln>
          </p:spPr>
          <p:txBody>
            <a:bodyPr wrap="none">
              <a:spAutoFit/>
            </a:bodyPr>
            <a:lstStyle/>
            <a:p>
              <a:endParaRPr lang="es-MX" dirty="0"/>
            </a:p>
          </p:txBody>
        </p:sp>
        <p:sp>
          <p:nvSpPr>
            <p:cNvPr id="23619" name="Line 65"/>
            <p:cNvSpPr>
              <a:spLocks noChangeShapeType="1"/>
            </p:cNvSpPr>
            <p:nvPr/>
          </p:nvSpPr>
          <p:spPr bwMode="auto">
            <a:xfrm>
              <a:off x="768" y="3497"/>
              <a:ext cx="4800" cy="0"/>
            </a:xfrm>
            <a:prstGeom prst="line">
              <a:avLst/>
            </a:prstGeom>
            <a:noFill/>
            <a:ln w="12700">
              <a:solidFill>
                <a:schemeClr val="tx1"/>
              </a:solidFill>
              <a:round/>
              <a:headEnd/>
              <a:tailEnd/>
            </a:ln>
          </p:spPr>
          <p:txBody>
            <a:bodyPr wrap="none">
              <a:spAutoFit/>
            </a:bodyPr>
            <a:lstStyle/>
            <a:p>
              <a:endParaRPr lang="es-MX" dirty="0"/>
            </a:p>
          </p:txBody>
        </p:sp>
        <p:sp>
          <p:nvSpPr>
            <p:cNvPr id="23620" name="Line 66"/>
            <p:cNvSpPr>
              <a:spLocks noChangeShapeType="1"/>
            </p:cNvSpPr>
            <p:nvPr/>
          </p:nvSpPr>
          <p:spPr bwMode="auto">
            <a:xfrm>
              <a:off x="768" y="3784"/>
              <a:ext cx="4800" cy="0"/>
            </a:xfrm>
            <a:prstGeom prst="line">
              <a:avLst/>
            </a:prstGeom>
            <a:noFill/>
            <a:ln w="12700">
              <a:solidFill>
                <a:schemeClr val="tx1"/>
              </a:solidFill>
              <a:round/>
              <a:headEnd/>
              <a:tailEnd/>
            </a:ln>
          </p:spPr>
          <p:txBody>
            <a:bodyPr wrap="none">
              <a:spAutoFit/>
            </a:bodyPr>
            <a:lstStyle/>
            <a:p>
              <a:endParaRPr lang="es-MX" dirty="0"/>
            </a:p>
          </p:txBody>
        </p:sp>
        <p:sp>
          <p:nvSpPr>
            <p:cNvPr id="23621" name="Line 67"/>
            <p:cNvSpPr>
              <a:spLocks noChangeShapeType="1"/>
            </p:cNvSpPr>
            <p:nvPr/>
          </p:nvSpPr>
          <p:spPr bwMode="auto">
            <a:xfrm>
              <a:off x="768" y="4071"/>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3622" name="Line 68"/>
            <p:cNvSpPr>
              <a:spLocks noChangeShapeType="1"/>
            </p:cNvSpPr>
            <p:nvPr/>
          </p:nvSpPr>
          <p:spPr bwMode="auto">
            <a:xfrm>
              <a:off x="7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3623" name="Line 69"/>
            <p:cNvSpPr>
              <a:spLocks noChangeShapeType="1"/>
            </p:cNvSpPr>
            <p:nvPr/>
          </p:nvSpPr>
          <p:spPr bwMode="auto">
            <a:xfrm>
              <a:off x="15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3624" name="Line 70"/>
            <p:cNvSpPr>
              <a:spLocks noChangeShapeType="1"/>
            </p:cNvSpPr>
            <p:nvPr/>
          </p:nvSpPr>
          <p:spPr bwMode="auto">
            <a:xfrm>
              <a:off x="47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3625" name="Line 71"/>
            <p:cNvSpPr>
              <a:spLocks noChangeShapeType="1"/>
            </p:cNvSpPr>
            <p:nvPr/>
          </p:nvSpPr>
          <p:spPr bwMode="auto">
            <a:xfrm>
              <a:off x="55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3626" name="Line 72"/>
            <p:cNvSpPr>
              <a:spLocks noChangeShapeType="1"/>
            </p:cNvSpPr>
            <p:nvPr/>
          </p:nvSpPr>
          <p:spPr bwMode="auto">
            <a:xfrm>
              <a:off x="23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3627" name="Line 73"/>
            <p:cNvSpPr>
              <a:spLocks noChangeShapeType="1"/>
            </p:cNvSpPr>
            <p:nvPr/>
          </p:nvSpPr>
          <p:spPr bwMode="auto">
            <a:xfrm>
              <a:off x="31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3628" name="Line 74"/>
            <p:cNvSpPr>
              <a:spLocks noChangeShapeType="1"/>
            </p:cNvSpPr>
            <p:nvPr/>
          </p:nvSpPr>
          <p:spPr bwMode="auto">
            <a:xfrm>
              <a:off x="39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3629" name="Oval 75"/>
            <p:cNvSpPr>
              <a:spLocks noChangeArrowheads="1"/>
            </p:cNvSpPr>
            <p:nvPr/>
          </p:nvSpPr>
          <p:spPr bwMode="auto">
            <a:xfrm>
              <a:off x="1776" y="206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0" name="Oval 76"/>
            <p:cNvSpPr>
              <a:spLocks noChangeArrowheads="1"/>
            </p:cNvSpPr>
            <p:nvPr/>
          </p:nvSpPr>
          <p:spPr bwMode="auto">
            <a:xfrm>
              <a:off x="2592"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1" name="Oval 77"/>
            <p:cNvSpPr>
              <a:spLocks noChangeArrowheads="1"/>
            </p:cNvSpPr>
            <p:nvPr/>
          </p:nvSpPr>
          <p:spPr bwMode="auto">
            <a:xfrm>
              <a:off x="2544"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2" name="Oval 78"/>
            <p:cNvSpPr>
              <a:spLocks noChangeArrowheads="1"/>
            </p:cNvSpPr>
            <p:nvPr/>
          </p:nvSpPr>
          <p:spPr bwMode="auto">
            <a:xfrm>
              <a:off x="2544"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3" name="Oval 79"/>
            <p:cNvSpPr>
              <a:spLocks noChangeArrowheads="1"/>
            </p:cNvSpPr>
            <p:nvPr/>
          </p:nvSpPr>
          <p:spPr bwMode="auto">
            <a:xfrm>
              <a:off x="2544"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4" name="Oval 80"/>
            <p:cNvSpPr>
              <a:spLocks noChangeArrowheads="1"/>
            </p:cNvSpPr>
            <p:nvPr/>
          </p:nvSpPr>
          <p:spPr bwMode="auto">
            <a:xfrm>
              <a:off x="2544"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5" name="Oval 81"/>
            <p:cNvSpPr>
              <a:spLocks noChangeArrowheads="1"/>
            </p:cNvSpPr>
            <p:nvPr/>
          </p:nvSpPr>
          <p:spPr bwMode="auto">
            <a:xfrm>
              <a:off x="2544"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6" name="Oval 82"/>
            <p:cNvSpPr>
              <a:spLocks noChangeArrowheads="1"/>
            </p:cNvSpPr>
            <p:nvPr/>
          </p:nvSpPr>
          <p:spPr bwMode="auto">
            <a:xfrm>
              <a:off x="3408"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7" name="Oval 83"/>
            <p:cNvSpPr>
              <a:spLocks noChangeArrowheads="1"/>
            </p:cNvSpPr>
            <p:nvPr/>
          </p:nvSpPr>
          <p:spPr bwMode="auto">
            <a:xfrm>
              <a:off x="3360"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8" name="Oval 84"/>
            <p:cNvSpPr>
              <a:spLocks noChangeArrowheads="1"/>
            </p:cNvSpPr>
            <p:nvPr/>
          </p:nvSpPr>
          <p:spPr bwMode="auto">
            <a:xfrm>
              <a:off x="3408"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39" name="Oval 85"/>
            <p:cNvSpPr>
              <a:spLocks noChangeArrowheads="1"/>
            </p:cNvSpPr>
            <p:nvPr/>
          </p:nvSpPr>
          <p:spPr bwMode="auto">
            <a:xfrm>
              <a:off x="3360"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0" name="Oval 86"/>
            <p:cNvSpPr>
              <a:spLocks noChangeArrowheads="1"/>
            </p:cNvSpPr>
            <p:nvPr/>
          </p:nvSpPr>
          <p:spPr bwMode="auto">
            <a:xfrm>
              <a:off x="41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1" name="Oval 87"/>
            <p:cNvSpPr>
              <a:spLocks noChangeArrowheads="1"/>
            </p:cNvSpPr>
            <p:nvPr/>
          </p:nvSpPr>
          <p:spPr bwMode="auto">
            <a:xfrm>
              <a:off x="41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2" name="Oval 88"/>
            <p:cNvSpPr>
              <a:spLocks noChangeArrowheads="1"/>
            </p:cNvSpPr>
            <p:nvPr/>
          </p:nvSpPr>
          <p:spPr bwMode="auto">
            <a:xfrm>
              <a:off x="17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3" name="Oval 89"/>
            <p:cNvSpPr>
              <a:spLocks noChangeArrowheads="1"/>
            </p:cNvSpPr>
            <p:nvPr/>
          </p:nvSpPr>
          <p:spPr bwMode="auto">
            <a:xfrm>
              <a:off x="17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4" name="Oval 90"/>
            <p:cNvSpPr>
              <a:spLocks noChangeArrowheads="1"/>
            </p:cNvSpPr>
            <p:nvPr/>
          </p:nvSpPr>
          <p:spPr bwMode="auto">
            <a:xfrm>
              <a:off x="1776"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5" name="Oval 91"/>
            <p:cNvSpPr>
              <a:spLocks noChangeArrowheads="1"/>
            </p:cNvSpPr>
            <p:nvPr/>
          </p:nvSpPr>
          <p:spPr bwMode="auto">
            <a:xfrm>
              <a:off x="1776"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6" name="Oval 92"/>
            <p:cNvSpPr>
              <a:spLocks noChangeArrowheads="1"/>
            </p:cNvSpPr>
            <p:nvPr/>
          </p:nvSpPr>
          <p:spPr bwMode="auto">
            <a:xfrm>
              <a:off x="1776"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3647" name="Oval 93"/>
            <p:cNvSpPr>
              <a:spLocks noChangeArrowheads="1"/>
            </p:cNvSpPr>
            <p:nvPr/>
          </p:nvSpPr>
          <p:spPr bwMode="auto">
            <a:xfrm>
              <a:off x="1776" y="2640"/>
              <a:ext cx="384" cy="288"/>
            </a:xfrm>
            <a:prstGeom prst="ellipse">
              <a:avLst/>
            </a:prstGeom>
            <a:noFill/>
            <a:ln w="25400">
              <a:solidFill>
                <a:srgbClr val="FF0000"/>
              </a:solidFill>
              <a:round/>
              <a:headEnd/>
              <a:tailEnd/>
            </a:ln>
          </p:spPr>
          <p:txBody>
            <a:bodyPr wrap="none" anchor="ctr">
              <a:spAutoFit/>
            </a:bodyPr>
            <a:lstStyle/>
            <a:p>
              <a:endParaRPr lang="es-CL" dirty="0"/>
            </a:p>
          </p:txBody>
        </p:sp>
      </p:grpSp>
      <p:sp>
        <p:nvSpPr>
          <p:cNvPr id="47198" name="Line 94"/>
          <p:cNvSpPr>
            <a:spLocks noChangeShapeType="1"/>
          </p:cNvSpPr>
          <p:nvPr/>
        </p:nvSpPr>
        <p:spPr bwMode="auto">
          <a:xfrm flipH="1">
            <a:off x="5029200" y="3200400"/>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47199" name="Line 95"/>
          <p:cNvSpPr>
            <a:spLocks noChangeShapeType="1"/>
          </p:cNvSpPr>
          <p:nvPr/>
        </p:nvSpPr>
        <p:spPr bwMode="auto">
          <a:xfrm flipH="1">
            <a:off x="5105400" y="3429000"/>
            <a:ext cx="914400" cy="457200"/>
          </a:xfrm>
          <a:prstGeom prst="line">
            <a:avLst/>
          </a:prstGeom>
          <a:noFill/>
          <a:ln w="38100">
            <a:solidFill>
              <a:srgbClr val="FF0000"/>
            </a:solidFill>
            <a:round/>
            <a:headEnd/>
            <a:tailEnd type="triangle" w="med" len="med"/>
          </a:ln>
        </p:spPr>
        <p:txBody>
          <a:bodyPr wrap="none"/>
          <a:lstStyle/>
          <a:p>
            <a:endParaRPr lang="es-MX" dirty="0"/>
          </a:p>
        </p:txBody>
      </p:sp>
      <p:sp>
        <p:nvSpPr>
          <p:cNvPr id="47200" name="Line 96"/>
          <p:cNvSpPr>
            <a:spLocks noChangeShapeType="1"/>
          </p:cNvSpPr>
          <p:nvPr/>
        </p:nvSpPr>
        <p:spPr bwMode="auto">
          <a:xfrm flipH="1">
            <a:off x="5105400" y="3581400"/>
            <a:ext cx="1295400" cy="685800"/>
          </a:xfrm>
          <a:prstGeom prst="line">
            <a:avLst/>
          </a:prstGeom>
          <a:noFill/>
          <a:ln w="38100">
            <a:solidFill>
              <a:srgbClr val="FF0000"/>
            </a:solidFill>
            <a:round/>
            <a:headEnd/>
            <a:tailEnd type="triangle" w="med" len="med"/>
          </a:ln>
        </p:spPr>
        <p:txBody>
          <a:bodyPr wrap="none"/>
          <a:lstStyle/>
          <a:p>
            <a:endParaRPr lang="es-MX" dirty="0"/>
          </a:p>
        </p:txBody>
      </p:sp>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9"/>
                                        </p:tgtEl>
                                        <p:attrNameLst>
                                          <p:attrName>style.visibility</p:attrName>
                                        </p:attrNameLst>
                                      </p:cBhvr>
                                      <p:to>
                                        <p:strVal val="visible"/>
                                      </p:to>
                                    </p:set>
                                    <p:anim calcmode="lin" valueType="num">
                                      <p:cBhvr additive="base">
                                        <p:cTn id="7" dur="500" fill="hold"/>
                                        <p:tgtEl>
                                          <p:spTgt spid="47109"/>
                                        </p:tgtEl>
                                        <p:attrNameLst>
                                          <p:attrName>ppt_x</p:attrName>
                                        </p:attrNameLst>
                                      </p:cBhvr>
                                      <p:tavLst>
                                        <p:tav tm="0">
                                          <p:val>
                                            <p:strVal val="0-#ppt_w/2"/>
                                          </p:val>
                                        </p:tav>
                                        <p:tav tm="100000">
                                          <p:val>
                                            <p:strVal val="#ppt_x"/>
                                          </p:val>
                                        </p:tav>
                                      </p:tavLst>
                                    </p:anim>
                                    <p:anim calcmode="lin" valueType="num">
                                      <p:cBhvr additive="base">
                                        <p:cTn id="8" dur="500" fill="hold"/>
                                        <p:tgtEl>
                                          <p:spTgt spid="471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8"/>
                                        </p:tgtEl>
                                        <p:attrNameLst>
                                          <p:attrName>style.visibility</p:attrName>
                                        </p:attrNameLst>
                                      </p:cBhvr>
                                      <p:to>
                                        <p:strVal val="visible"/>
                                      </p:to>
                                    </p:set>
                                    <p:anim calcmode="lin" valueType="num">
                                      <p:cBhvr additive="base">
                                        <p:cTn id="13" dur="500" fill="hold"/>
                                        <p:tgtEl>
                                          <p:spTgt spid="47108"/>
                                        </p:tgtEl>
                                        <p:attrNameLst>
                                          <p:attrName>ppt_x</p:attrName>
                                        </p:attrNameLst>
                                      </p:cBhvr>
                                      <p:tavLst>
                                        <p:tav tm="0">
                                          <p:val>
                                            <p:strVal val="0-#ppt_w/2"/>
                                          </p:val>
                                        </p:tav>
                                        <p:tav tm="100000">
                                          <p:val>
                                            <p:strVal val="#ppt_x"/>
                                          </p:val>
                                        </p:tav>
                                      </p:tavLst>
                                    </p:anim>
                                    <p:anim calcmode="lin" valueType="num">
                                      <p:cBhvr additive="base">
                                        <p:cTn id="14" dur="500" fill="hold"/>
                                        <p:tgtEl>
                                          <p:spTgt spid="4710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98"/>
                                        </p:tgtEl>
                                        <p:attrNameLst>
                                          <p:attrName>style.visibility</p:attrName>
                                        </p:attrNameLst>
                                      </p:cBhvr>
                                      <p:to>
                                        <p:strVal val="visible"/>
                                      </p:to>
                                    </p:set>
                                    <p:anim calcmode="lin" valueType="num">
                                      <p:cBhvr additive="base">
                                        <p:cTn id="25" dur="500" fill="hold"/>
                                        <p:tgtEl>
                                          <p:spTgt spid="47198"/>
                                        </p:tgtEl>
                                        <p:attrNameLst>
                                          <p:attrName>ppt_x</p:attrName>
                                        </p:attrNameLst>
                                      </p:cBhvr>
                                      <p:tavLst>
                                        <p:tav tm="0">
                                          <p:val>
                                            <p:strVal val="0-#ppt_w/2"/>
                                          </p:val>
                                        </p:tav>
                                        <p:tav tm="100000">
                                          <p:val>
                                            <p:strVal val="#ppt_x"/>
                                          </p:val>
                                        </p:tav>
                                      </p:tavLst>
                                    </p:anim>
                                    <p:anim calcmode="lin" valueType="num">
                                      <p:cBhvr additive="base">
                                        <p:cTn id="26" dur="500" fill="hold"/>
                                        <p:tgtEl>
                                          <p:spTgt spid="4719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199"/>
                                        </p:tgtEl>
                                        <p:attrNameLst>
                                          <p:attrName>style.visibility</p:attrName>
                                        </p:attrNameLst>
                                      </p:cBhvr>
                                      <p:to>
                                        <p:strVal val="visible"/>
                                      </p:to>
                                    </p:set>
                                    <p:anim calcmode="lin" valueType="num">
                                      <p:cBhvr additive="base">
                                        <p:cTn id="31" dur="500" fill="hold"/>
                                        <p:tgtEl>
                                          <p:spTgt spid="47199"/>
                                        </p:tgtEl>
                                        <p:attrNameLst>
                                          <p:attrName>ppt_x</p:attrName>
                                        </p:attrNameLst>
                                      </p:cBhvr>
                                      <p:tavLst>
                                        <p:tav tm="0">
                                          <p:val>
                                            <p:strVal val="0-#ppt_w/2"/>
                                          </p:val>
                                        </p:tav>
                                        <p:tav tm="100000">
                                          <p:val>
                                            <p:strVal val="#ppt_x"/>
                                          </p:val>
                                        </p:tav>
                                      </p:tavLst>
                                    </p:anim>
                                    <p:anim calcmode="lin" valueType="num">
                                      <p:cBhvr additive="base">
                                        <p:cTn id="32" dur="500" fill="hold"/>
                                        <p:tgtEl>
                                          <p:spTgt spid="4719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200"/>
                                        </p:tgtEl>
                                        <p:attrNameLst>
                                          <p:attrName>style.visibility</p:attrName>
                                        </p:attrNameLst>
                                      </p:cBhvr>
                                      <p:to>
                                        <p:strVal val="visible"/>
                                      </p:to>
                                    </p:set>
                                    <p:anim calcmode="lin" valueType="num">
                                      <p:cBhvr additive="base">
                                        <p:cTn id="37" dur="500" fill="hold"/>
                                        <p:tgtEl>
                                          <p:spTgt spid="47200"/>
                                        </p:tgtEl>
                                        <p:attrNameLst>
                                          <p:attrName>ppt_x</p:attrName>
                                        </p:attrNameLst>
                                      </p:cBhvr>
                                      <p:tavLst>
                                        <p:tav tm="0">
                                          <p:val>
                                            <p:strVal val="0-#ppt_w/2"/>
                                          </p:val>
                                        </p:tav>
                                        <p:tav tm="100000">
                                          <p:val>
                                            <p:strVal val="#ppt_x"/>
                                          </p:val>
                                        </p:tav>
                                      </p:tavLst>
                                    </p:anim>
                                    <p:anim calcmode="lin" valueType="num">
                                      <p:cBhvr additive="base">
                                        <p:cTn id="38" dur="500" fill="hold"/>
                                        <p:tgtEl>
                                          <p:spTgt spid="472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8" grpId="0" autoUpdateAnimBg="0"/>
      <p:bldP spid="47109" grpId="0" autoUpdateAnimBg="0"/>
      <p:bldP spid="47198" grpId="0" animBg="1"/>
      <p:bldP spid="47199" grpId="0" animBg="1"/>
      <p:bldP spid="47200"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3"/>
          <p:cNvSpPr>
            <a:spLocks noGrp="1" noRot="1" noChangeArrowheads="1"/>
          </p:cNvSpPr>
          <p:nvPr>
            <p:ph type="title"/>
          </p:nvPr>
        </p:nvSpPr>
        <p:spPr>
          <a:xfrm>
            <a:off x="838200" y="320675"/>
            <a:ext cx="8229600" cy="1143000"/>
          </a:xfrm>
        </p:spPr>
        <p:txBody>
          <a:bodyPr/>
          <a:lstStyle/>
          <a:p>
            <a:pPr eaLnBrk="1" fontAlgn="auto" hangingPunct="1">
              <a:spcAft>
                <a:spcPts val="0"/>
              </a:spcAft>
              <a:defRPr/>
            </a:pPr>
            <a:r>
              <a:rPr lang="es-ES" dirty="0"/>
              <a:t>E</a:t>
            </a:r>
            <a:r>
              <a:rPr lang="es-ES_tradnl" dirty="0"/>
              <a:t>jemplo</a:t>
            </a:r>
            <a:r>
              <a:rPr lang="es-ES" dirty="0"/>
              <a:t>: Cloro</a:t>
            </a:r>
            <a:r>
              <a:rPr lang="es-ES_tradnl" dirty="0"/>
              <a:t> (Cl)</a:t>
            </a:r>
            <a:endParaRPr lang="es-ES" dirty="0"/>
          </a:p>
        </p:txBody>
      </p:sp>
      <p:sp>
        <p:nvSpPr>
          <p:cNvPr id="48132" name="Rectangle 4"/>
          <p:cNvSpPr>
            <a:spLocks noChangeArrowheads="1"/>
          </p:cNvSpPr>
          <p:nvPr/>
        </p:nvSpPr>
        <p:spPr bwMode="auto">
          <a:xfrm>
            <a:off x="912813" y="4191000"/>
            <a:ext cx="8229600" cy="2316163"/>
          </a:xfrm>
          <a:prstGeom prst="rect">
            <a:avLst/>
          </a:prstGeom>
          <a:noFill/>
          <a:ln w="9525">
            <a:noFill/>
            <a:miter lim="800000"/>
            <a:headEnd/>
            <a:tailEnd/>
          </a:ln>
        </p:spPr>
        <p:txBody>
          <a:bodyPr/>
          <a:lstStyle/>
          <a:p>
            <a:pPr marL="342900" indent="-342900">
              <a:spcBef>
                <a:spcPct val="20000"/>
              </a:spcBef>
              <a:buFontTx/>
              <a:buChar char="•"/>
            </a:pPr>
            <a:r>
              <a:rPr lang="es-ES" sz="2400" b="1" dirty="0">
                <a:latin typeface="Times New Roman" charset="0"/>
              </a:rPr>
              <a:t>1 s</a:t>
            </a:r>
            <a:r>
              <a:rPr lang="es-ES" sz="2400" b="1" baseline="30000" dirty="0">
                <a:latin typeface="Times New Roman" charset="0"/>
              </a:rPr>
              <a:t>2</a:t>
            </a:r>
            <a:r>
              <a:rPr lang="es-ES" sz="2400" b="1" dirty="0">
                <a:latin typeface="Times New Roman" charset="0"/>
              </a:rPr>
              <a:t> 2 s</a:t>
            </a:r>
            <a:r>
              <a:rPr lang="es-ES" sz="2400" b="1" baseline="30000" dirty="0">
                <a:latin typeface="Times New Roman" charset="0"/>
              </a:rPr>
              <a:t>2</a:t>
            </a:r>
            <a:r>
              <a:rPr lang="es-ES" sz="2400" b="1" dirty="0">
                <a:latin typeface="Times New Roman" charset="0"/>
              </a:rPr>
              <a:t> 2 p</a:t>
            </a:r>
            <a:r>
              <a:rPr lang="es-ES" sz="2400" b="1" baseline="30000" dirty="0">
                <a:latin typeface="Times New Roman" charset="0"/>
              </a:rPr>
              <a:t>6</a:t>
            </a:r>
            <a:r>
              <a:rPr lang="es-ES" sz="2400" b="1" dirty="0">
                <a:latin typeface="Times New Roman" charset="0"/>
              </a:rPr>
              <a:t> 3 s</a:t>
            </a:r>
            <a:r>
              <a:rPr lang="es-ES" sz="2400" b="1" baseline="30000" dirty="0">
                <a:latin typeface="Times New Roman" charset="0"/>
              </a:rPr>
              <a:t>2</a:t>
            </a:r>
            <a:r>
              <a:rPr lang="es-ES" sz="2400" b="1" dirty="0">
                <a:latin typeface="Times New Roman" charset="0"/>
              </a:rPr>
              <a:t>  3 p</a:t>
            </a:r>
            <a:r>
              <a:rPr lang="es-ES" sz="2400" b="1" baseline="30000" dirty="0">
                <a:latin typeface="Times New Roman" charset="0"/>
              </a:rPr>
              <a:t>5</a:t>
            </a:r>
          </a:p>
          <a:p>
            <a:pPr marL="342900" indent="-342900">
              <a:spcBef>
                <a:spcPct val="20000"/>
              </a:spcBef>
              <a:buFontTx/>
              <a:buChar char="•"/>
            </a:pPr>
            <a:r>
              <a:rPr lang="es-ES" sz="2400" b="1" dirty="0">
                <a:latin typeface="Times New Roman" charset="0"/>
              </a:rPr>
              <a:t>1º nivel: 2 electrones</a:t>
            </a:r>
          </a:p>
          <a:p>
            <a:pPr marL="342900" indent="-342900">
              <a:spcBef>
                <a:spcPct val="20000"/>
              </a:spcBef>
              <a:buFontTx/>
              <a:buChar char="•"/>
            </a:pPr>
            <a:r>
              <a:rPr lang="es-ES" sz="2400" b="1" dirty="0">
                <a:latin typeface="Times New Roman" charset="0"/>
              </a:rPr>
              <a:t>2º nivel: 8 electrones</a:t>
            </a:r>
          </a:p>
          <a:p>
            <a:pPr marL="342900" indent="-342900">
              <a:spcBef>
                <a:spcPct val="20000"/>
              </a:spcBef>
              <a:buFontTx/>
              <a:buChar char="•"/>
            </a:pPr>
            <a:r>
              <a:rPr lang="es-ES" sz="2400" b="1" dirty="0">
                <a:latin typeface="Times New Roman" charset="0"/>
              </a:rPr>
              <a:t>3º nivel: 7 electrones</a:t>
            </a:r>
          </a:p>
          <a:p>
            <a:pPr marL="342900" indent="-342900">
              <a:spcBef>
                <a:spcPct val="20000"/>
              </a:spcBef>
              <a:buFontTx/>
              <a:buChar char="•"/>
            </a:pPr>
            <a:r>
              <a:rPr lang="es-ES" sz="2400" b="1" dirty="0">
                <a:latin typeface="Times New Roman" charset="0"/>
              </a:rPr>
              <a:t>En la tabla periódica podemos leer: 2 - 8 - 7</a:t>
            </a:r>
          </a:p>
          <a:p>
            <a:pPr marL="342900" indent="-342900">
              <a:spcBef>
                <a:spcPct val="20000"/>
              </a:spcBef>
            </a:pPr>
            <a:endParaRPr lang="es-ES" sz="2400" dirty="0">
              <a:latin typeface="Times New Roman" charset="0"/>
            </a:endParaRPr>
          </a:p>
        </p:txBody>
      </p:sp>
      <p:sp>
        <p:nvSpPr>
          <p:cNvPr id="48133" name="Text Box 5"/>
          <p:cNvSpPr txBox="1">
            <a:spLocks noChangeArrowheads="1"/>
          </p:cNvSpPr>
          <p:nvPr/>
        </p:nvSpPr>
        <p:spPr bwMode="auto">
          <a:xfrm>
            <a:off x="1447800" y="1828800"/>
            <a:ext cx="6324600" cy="579438"/>
          </a:xfrm>
          <a:prstGeom prst="rect">
            <a:avLst/>
          </a:prstGeom>
          <a:noFill/>
          <a:ln w="9525">
            <a:noFill/>
            <a:miter lim="800000"/>
            <a:headEnd/>
            <a:tailEnd/>
          </a:ln>
        </p:spPr>
        <p:txBody>
          <a:bodyPr>
            <a:spAutoFit/>
          </a:bodyPr>
          <a:lstStyle/>
          <a:p>
            <a:pPr>
              <a:spcBef>
                <a:spcPct val="20000"/>
              </a:spcBef>
              <a:buFontTx/>
              <a:buChar char="•"/>
            </a:pPr>
            <a:r>
              <a:rPr lang="es-ES_tradnl" sz="3200" b="1" dirty="0">
                <a:latin typeface="Times New Roman" charset="0"/>
              </a:rPr>
              <a:t>Z=</a:t>
            </a:r>
            <a:r>
              <a:rPr lang="es-ES" sz="3200" b="1" dirty="0">
                <a:latin typeface="Times New Roman" charset="0"/>
              </a:rPr>
              <a:t> 17 </a:t>
            </a:r>
            <a:r>
              <a:rPr lang="es-ES_tradnl" sz="3200" b="1" dirty="0">
                <a:latin typeface="Times New Roman" charset="0"/>
              </a:rPr>
              <a:t>.......................17 </a:t>
            </a:r>
            <a:r>
              <a:rPr lang="es-ES" sz="3200" b="1" dirty="0">
                <a:latin typeface="Times New Roman" charset="0"/>
              </a:rPr>
              <a:t>electrones</a:t>
            </a:r>
            <a:endParaRPr lang="es-ES" sz="2400" dirty="0">
              <a:latin typeface="Times New Roman" charset="0"/>
            </a:endParaRPr>
          </a:p>
        </p:txBody>
      </p:sp>
      <p:grpSp>
        <p:nvGrpSpPr>
          <p:cNvPr id="2" name="Group 6"/>
          <p:cNvGrpSpPr>
            <a:grpSpLocks/>
          </p:cNvGrpSpPr>
          <p:nvPr/>
        </p:nvGrpSpPr>
        <p:grpSpPr bwMode="auto">
          <a:xfrm>
            <a:off x="4256088" y="2514600"/>
            <a:ext cx="4706937" cy="3259138"/>
            <a:chOff x="737" y="1488"/>
            <a:chExt cx="5005" cy="2671"/>
          </a:xfrm>
        </p:grpSpPr>
        <p:sp>
          <p:nvSpPr>
            <p:cNvPr id="48135" name="Rectangle 7"/>
            <p:cNvSpPr>
              <a:spLocks noChangeArrowheads="1"/>
            </p:cNvSpPr>
            <p:nvPr/>
          </p:nvSpPr>
          <p:spPr bwMode="auto">
            <a:xfrm>
              <a:off x="50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36" name="Rectangle 8"/>
            <p:cNvSpPr>
              <a:spLocks noChangeArrowheads="1"/>
            </p:cNvSpPr>
            <p:nvPr/>
          </p:nvSpPr>
          <p:spPr bwMode="auto">
            <a:xfrm>
              <a:off x="42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37" name="Rectangle 9"/>
            <p:cNvSpPr>
              <a:spLocks noChangeArrowheads="1"/>
            </p:cNvSpPr>
            <p:nvPr/>
          </p:nvSpPr>
          <p:spPr bwMode="auto">
            <a:xfrm>
              <a:off x="34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38" name="Rectangle 10"/>
            <p:cNvSpPr>
              <a:spLocks noChangeArrowheads="1"/>
            </p:cNvSpPr>
            <p:nvPr/>
          </p:nvSpPr>
          <p:spPr bwMode="auto">
            <a:xfrm>
              <a:off x="26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39" name="Rectangle 11"/>
            <p:cNvSpPr>
              <a:spLocks noChangeArrowheads="1"/>
            </p:cNvSpPr>
            <p:nvPr/>
          </p:nvSpPr>
          <p:spPr bwMode="auto">
            <a:xfrm>
              <a:off x="18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0" name="Rectangle 12"/>
            <p:cNvSpPr>
              <a:spLocks noChangeArrowheads="1"/>
            </p:cNvSpPr>
            <p:nvPr/>
          </p:nvSpPr>
          <p:spPr bwMode="auto">
            <a:xfrm>
              <a:off x="980" y="3784"/>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7</a:t>
              </a:r>
              <a:endParaRPr lang="es-ES" sz="2400" dirty="0">
                <a:effectLst>
                  <a:outerShdw blurRad="38100" dist="38100" dir="2700000" algn="tl">
                    <a:srgbClr val="000000"/>
                  </a:outerShdw>
                </a:effectLst>
              </a:endParaRPr>
            </a:p>
          </p:txBody>
        </p:sp>
        <p:sp>
          <p:nvSpPr>
            <p:cNvPr id="48141" name="Rectangle 13"/>
            <p:cNvSpPr>
              <a:spLocks noChangeArrowheads="1"/>
            </p:cNvSpPr>
            <p:nvPr/>
          </p:nvSpPr>
          <p:spPr bwMode="auto">
            <a:xfrm>
              <a:off x="4888" y="3497"/>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8142" name="Rectangle 14"/>
            <p:cNvSpPr>
              <a:spLocks noChangeArrowheads="1"/>
            </p:cNvSpPr>
            <p:nvPr/>
          </p:nvSpPr>
          <p:spPr bwMode="auto">
            <a:xfrm>
              <a:off x="42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3" name="Rectangle 15"/>
            <p:cNvSpPr>
              <a:spLocks noChangeArrowheads="1"/>
            </p:cNvSpPr>
            <p:nvPr/>
          </p:nvSpPr>
          <p:spPr bwMode="auto">
            <a:xfrm>
              <a:off x="34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4" name="Rectangle 16"/>
            <p:cNvSpPr>
              <a:spLocks noChangeArrowheads="1"/>
            </p:cNvSpPr>
            <p:nvPr/>
          </p:nvSpPr>
          <p:spPr bwMode="auto">
            <a:xfrm>
              <a:off x="26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5" name="Rectangle 17"/>
            <p:cNvSpPr>
              <a:spLocks noChangeArrowheads="1"/>
            </p:cNvSpPr>
            <p:nvPr/>
          </p:nvSpPr>
          <p:spPr bwMode="auto">
            <a:xfrm>
              <a:off x="18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6" name="Rectangle 18"/>
            <p:cNvSpPr>
              <a:spLocks noChangeArrowheads="1"/>
            </p:cNvSpPr>
            <p:nvPr/>
          </p:nvSpPr>
          <p:spPr bwMode="auto">
            <a:xfrm>
              <a:off x="980" y="3497"/>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8147" name="Rectangle 19"/>
            <p:cNvSpPr>
              <a:spLocks noChangeArrowheads="1"/>
            </p:cNvSpPr>
            <p:nvPr/>
          </p:nvSpPr>
          <p:spPr bwMode="auto">
            <a:xfrm>
              <a:off x="4888" y="3211"/>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8148" name="Rectangle 20"/>
            <p:cNvSpPr>
              <a:spLocks noChangeArrowheads="1"/>
            </p:cNvSpPr>
            <p:nvPr/>
          </p:nvSpPr>
          <p:spPr bwMode="auto">
            <a:xfrm>
              <a:off x="42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49" name="Rectangle 21"/>
            <p:cNvSpPr>
              <a:spLocks noChangeArrowheads="1"/>
            </p:cNvSpPr>
            <p:nvPr/>
          </p:nvSpPr>
          <p:spPr bwMode="auto">
            <a:xfrm>
              <a:off x="3470"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0" name="Rectangle 22"/>
            <p:cNvSpPr>
              <a:spLocks noChangeArrowheads="1"/>
            </p:cNvSpPr>
            <p:nvPr/>
          </p:nvSpPr>
          <p:spPr bwMode="auto">
            <a:xfrm>
              <a:off x="26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1" name="Rectangle 23"/>
            <p:cNvSpPr>
              <a:spLocks noChangeArrowheads="1"/>
            </p:cNvSpPr>
            <p:nvPr/>
          </p:nvSpPr>
          <p:spPr bwMode="auto">
            <a:xfrm>
              <a:off x="18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2" name="Rectangle 24"/>
            <p:cNvSpPr>
              <a:spLocks noChangeArrowheads="1"/>
            </p:cNvSpPr>
            <p:nvPr/>
          </p:nvSpPr>
          <p:spPr bwMode="auto">
            <a:xfrm>
              <a:off x="980" y="3211"/>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5</a:t>
              </a:r>
              <a:endParaRPr lang="es-ES" sz="2400" dirty="0">
                <a:effectLst>
                  <a:outerShdw blurRad="38100" dist="38100" dir="2700000" algn="tl">
                    <a:srgbClr val="000000"/>
                  </a:outerShdw>
                </a:effectLst>
              </a:endParaRPr>
            </a:p>
          </p:txBody>
        </p:sp>
        <p:sp>
          <p:nvSpPr>
            <p:cNvPr id="48153" name="Rectangle 25"/>
            <p:cNvSpPr>
              <a:spLocks noChangeArrowheads="1"/>
            </p:cNvSpPr>
            <p:nvPr/>
          </p:nvSpPr>
          <p:spPr bwMode="auto">
            <a:xfrm>
              <a:off x="4888" y="2923"/>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8154" name="Rectangle 26"/>
            <p:cNvSpPr>
              <a:spLocks noChangeArrowheads="1"/>
            </p:cNvSpPr>
            <p:nvPr/>
          </p:nvSpPr>
          <p:spPr bwMode="auto">
            <a:xfrm>
              <a:off x="42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5" name="Rectangle 27"/>
            <p:cNvSpPr>
              <a:spLocks noChangeArrowheads="1"/>
            </p:cNvSpPr>
            <p:nvPr/>
          </p:nvSpPr>
          <p:spPr bwMode="auto">
            <a:xfrm>
              <a:off x="3470"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6" name="Rectangle 28"/>
            <p:cNvSpPr>
              <a:spLocks noChangeArrowheads="1"/>
            </p:cNvSpPr>
            <p:nvPr/>
          </p:nvSpPr>
          <p:spPr bwMode="auto">
            <a:xfrm>
              <a:off x="26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7" name="Rectangle 29"/>
            <p:cNvSpPr>
              <a:spLocks noChangeArrowheads="1"/>
            </p:cNvSpPr>
            <p:nvPr/>
          </p:nvSpPr>
          <p:spPr bwMode="auto">
            <a:xfrm>
              <a:off x="18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58" name="Rectangle 30"/>
            <p:cNvSpPr>
              <a:spLocks noChangeArrowheads="1"/>
            </p:cNvSpPr>
            <p:nvPr/>
          </p:nvSpPr>
          <p:spPr bwMode="auto">
            <a:xfrm>
              <a:off x="980" y="2923"/>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4</a:t>
              </a:r>
              <a:endParaRPr lang="es-ES" sz="2400" dirty="0">
                <a:effectLst>
                  <a:outerShdw blurRad="38100" dist="38100" dir="2700000" algn="tl">
                    <a:srgbClr val="000000"/>
                  </a:outerShdw>
                </a:effectLst>
              </a:endParaRPr>
            </a:p>
          </p:txBody>
        </p:sp>
        <p:sp>
          <p:nvSpPr>
            <p:cNvPr id="48159" name="Rectangle 31"/>
            <p:cNvSpPr>
              <a:spLocks noChangeArrowheads="1"/>
            </p:cNvSpPr>
            <p:nvPr/>
          </p:nvSpPr>
          <p:spPr bwMode="auto">
            <a:xfrm>
              <a:off x="4888" y="2636"/>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8160" name="Rectangle 32"/>
            <p:cNvSpPr>
              <a:spLocks noChangeArrowheads="1"/>
            </p:cNvSpPr>
            <p:nvPr/>
          </p:nvSpPr>
          <p:spPr bwMode="auto">
            <a:xfrm>
              <a:off x="42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61" name="Rectangle 33"/>
            <p:cNvSpPr>
              <a:spLocks noChangeArrowheads="1"/>
            </p:cNvSpPr>
            <p:nvPr/>
          </p:nvSpPr>
          <p:spPr bwMode="auto">
            <a:xfrm>
              <a:off x="34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62" name="Rectangle 34"/>
            <p:cNvSpPr>
              <a:spLocks noChangeArrowheads="1"/>
            </p:cNvSpPr>
            <p:nvPr/>
          </p:nvSpPr>
          <p:spPr bwMode="auto">
            <a:xfrm>
              <a:off x="2668"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63" name="Rectangle 35"/>
            <p:cNvSpPr>
              <a:spLocks noChangeArrowheads="1"/>
            </p:cNvSpPr>
            <p:nvPr/>
          </p:nvSpPr>
          <p:spPr bwMode="auto">
            <a:xfrm>
              <a:off x="1779"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8164" name="Rectangle 36"/>
            <p:cNvSpPr>
              <a:spLocks noChangeArrowheads="1"/>
            </p:cNvSpPr>
            <p:nvPr/>
          </p:nvSpPr>
          <p:spPr bwMode="auto">
            <a:xfrm>
              <a:off x="980"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a:t>
              </a:r>
              <a:endParaRPr lang="es-ES" sz="2400" dirty="0">
                <a:effectLst>
                  <a:outerShdw blurRad="38100" dist="38100" dir="2700000" algn="tl">
                    <a:srgbClr val="000000"/>
                  </a:outerShdw>
                </a:effectLst>
              </a:endParaRPr>
            </a:p>
          </p:txBody>
        </p:sp>
        <p:sp>
          <p:nvSpPr>
            <p:cNvPr id="48165" name="Rectangle 37"/>
            <p:cNvSpPr>
              <a:spLocks noChangeArrowheads="1"/>
            </p:cNvSpPr>
            <p:nvPr/>
          </p:nvSpPr>
          <p:spPr bwMode="auto">
            <a:xfrm>
              <a:off x="49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8</a:t>
              </a:r>
              <a:endParaRPr lang="es-ES" sz="2400" dirty="0">
                <a:effectLst>
                  <a:outerShdw blurRad="38100" dist="38100" dir="2700000" algn="tl">
                    <a:srgbClr val="000000"/>
                  </a:outerShdw>
                </a:effectLst>
              </a:endParaRPr>
            </a:p>
          </p:txBody>
        </p:sp>
        <p:sp>
          <p:nvSpPr>
            <p:cNvPr id="48166" name="Rectangle 38"/>
            <p:cNvSpPr>
              <a:spLocks noChangeArrowheads="1"/>
            </p:cNvSpPr>
            <p:nvPr/>
          </p:nvSpPr>
          <p:spPr bwMode="auto">
            <a:xfrm>
              <a:off x="42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67" name="Rectangle 39"/>
            <p:cNvSpPr>
              <a:spLocks noChangeArrowheads="1"/>
            </p:cNvSpPr>
            <p:nvPr/>
          </p:nvSpPr>
          <p:spPr bwMode="auto">
            <a:xfrm>
              <a:off x="34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68" name="Rectangle 40"/>
            <p:cNvSpPr>
              <a:spLocks noChangeArrowheads="1"/>
            </p:cNvSpPr>
            <p:nvPr/>
          </p:nvSpPr>
          <p:spPr bwMode="auto">
            <a:xfrm>
              <a:off x="25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8169" name="Rectangle 41"/>
            <p:cNvSpPr>
              <a:spLocks noChangeArrowheads="1"/>
            </p:cNvSpPr>
            <p:nvPr/>
          </p:nvSpPr>
          <p:spPr bwMode="auto">
            <a:xfrm>
              <a:off x="17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8170" name="Rectangle 42"/>
            <p:cNvSpPr>
              <a:spLocks noChangeArrowheads="1"/>
            </p:cNvSpPr>
            <p:nvPr/>
          </p:nvSpPr>
          <p:spPr bwMode="auto">
            <a:xfrm>
              <a:off x="980"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8171" name="Rectangle 43"/>
            <p:cNvSpPr>
              <a:spLocks noChangeArrowheads="1"/>
            </p:cNvSpPr>
            <p:nvPr/>
          </p:nvSpPr>
          <p:spPr bwMode="auto">
            <a:xfrm>
              <a:off x="49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8172" name="Rectangle 44"/>
            <p:cNvSpPr>
              <a:spLocks noChangeArrowheads="1"/>
            </p:cNvSpPr>
            <p:nvPr/>
          </p:nvSpPr>
          <p:spPr bwMode="auto">
            <a:xfrm>
              <a:off x="42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73" name="Rectangle 45"/>
            <p:cNvSpPr>
              <a:spLocks noChangeArrowheads="1"/>
            </p:cNvSpPr>
            <p:nvPr/>
          </p:nvSpPr>
          <p:spPr bwMode="auto">
            <a:xfrm>
              <a:off x="34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74" name="Rectangle 46"/>
            <p:cNvSpPr>
              <a:spLocks noChangeArrowheads="1"/>
            </p:cNvSpPr>
            <p:nvPr/>
          </p:nvSpPr>
          <p:spPr bwMode="auto">
            <a:xfrm>
              <a:off x="2668"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75" name="Rectangle 47"/>
            <p:cNvSpPr>
              <a:spLocks noChangeArrowheads="1"/>
            </p:cNvSpPr>
            <p:nvPr/>
          </p:nvSpPr>
          <p:spPr bwMode="auto">
            <a:xfrm>
              <a:off x="17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8176" name="Rectangle 48"/>
            <p:cNvSpPr>
              <a:spLocks noChangeArrowheads="1"/>
            </p:cNvSpPr>
            <p:nvPr/>
          </p:nvSpPr>
          <p:spPr bwMode="auto">
            <a:xfrm>
              <a:off x="980"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48177" name="Rectangle 49"/>
            <p:cNvSpPr>
              <a:spLocks noChangeArrowheads="1"/>
            </p:cNvSpPr>
            <p:nvPr/>
          </p:nvSpPr>
          <p:spPr bwMode="auto">
            <a:xfrm>
              <a:off x="4591" y="1776"/>
              <a:ext cx="1151"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Máx.e</a:t>
              </a:r>
              <a:r>
                <a:rPr lang="es-ES_tradnl" sz="2400" baseline="30000" dirty="0">
                  <a:effectLst>
                    <a:outerShdw blurRad="38100" dist="38100" dir="2700000" algn="tl">
                      <a:srgbClr val="000000"/>
                    </a:outerShdw>
                  </a:effectLst>
                </a:rPr>
                <a:t>-</a:t>
              </a:r>
              <a:endParaRPr lang="es-ES" sz="2400" baseline="30000" dirty="0">
                <a:effectLst>
                  <a:outerShdw blurRad="38100" dist="38100" dir="2700000" algn="tl">
                    <a:srgbClr val="000000"/>
                  </a:outerShdw>
                </a:effectLst>
              </a:endParaRPr>
            </a:p>
          </p:txBody>
        </p:sp>
        <p:sp>
          <p:nvSpPr>
            <p:cNvPr id="48178" name="Rectangle 50"/>
            <p:cNvSpPr>
              <a:spLocks noChangeArrowheads="1"/>
            </p:cNvSpPr>
            <p:nvPr/>
          </p:nvSpPr>
          <p:spPr bwMode="auto">
            <a:xfrm>
              <a:off x="4224" y="1776"/>
              <a:ext cx="28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f</a:t>
              </a:r>
              <a:endParaRPr lang="es-ES" sz="2400" dirty="0">
                <a:effectLst>
                  <a:outerShdw blurRad="38100" dist="38100" dir="2700000" algn="tl">
                    <a:srgbClr val="000000"/>
                  </a:outerShdw>
                </a:effectLst>
              </a:endParaRPr>
            </a:p>
          </p:txBody>
        </p:sp>
        <p:sp>
          <p:nvSpPr>
            <p:cNvPr id="48179" name="Rectangle 51"/>
            <p:cNvSpPr>
              <a:spLocks noChangeArrowheads="1"/>
            </p:cNvSpPr>
            <p:nvPr/>
          </p:nvSpPr>
          <p:spPr bwMode="auto">
            <a:xfrm>
              <a:off x="3380" y="1776"/>
              <a:ext cx="37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d</a:t>
              </a:r>
              <a:endParaRPr lang="es-ES" sz="2400" dirty="0">
                <a:effectLst>
                  <a:outerShdw blurRad="38100" dist="38100" dir="2700000" algn="tl">
                    <a:srgbClr val="000000"/>
                  </a:outerShdw>
                </a:effectLst>
              </a:endParaRPr>
            </a:p>
          </p:txBody>
        </p:sp>
        <p:sp>
          <p:nvSpPr>
            <p:cNvPr id="48180" name="Rectangle 52"/>
            <p:cNvSpPr>
              <a:spLocks noChangeArrowheads="1"/>
            </p:cNvSpPr>
            <p:nvPr/>
          </p:nvSpPr>
          <p:spPr bwMode="auto">
            <a:xfrm>
              <a:off x="2579" y="177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p</a:t>
              </a:r>
              <a:endParaRPr lang="es-ES" sz="2400" dirty="0">
                <a:effectLst>
                  <a:outerShdw blurRad="38100" dist="38100" dir="2700000" algn="tl">
                    <a:srgbClr val="000000"/>
                  </a:outerShdw>
                </a:effectLst>
              </a:endParaRPr>
            </a:p>
          </p:txBody>
        </p:sp>
        <p:sp>
          <p:nvSpPr>
            <p:cNvPr id="48181" name="Rectangle 53"/>
            <p:cNvSpPr>
              <a:spLocks noChangeArrowheads="1"/>
            </p:cNvSpPr>
            <p:nvPr/>
          </p:nvSpPr>
          <p:spPr bwMode="auto">
            <a:xfrm>
              <a:off x="1789" y="1776"/>
              <a:ext cx="358"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a:t>
              </a:r>
              <a:endParaRPr lang="es-ES" sz="2400" dirty="0">
                <a:effectLst>
                  <a:outerShdw blurRad="38100" dist="38100" dir="2700000" algn="tl">
                    <a:srgbClr val="000000"/>
                  </a:outerShdw>
                </a:effectLst>
              </a:endParaRPr>
            </a:p>
          </p:txBody>
        </p:sp>
        <p:sp>
          <p:nvSpPr>
            <p:cNvPr id="48182" name="Rectangle 54"/>
            <p:cNvSpPr>
              <a:spLocks noChangeArrowheads="1"/>
            </p:cNvSpPr>
            <p:nvPr/>
          </p:nvSpPr>
          <p:spPr bwMode="auto">
            <a:xfrm>
              <a:off x="737" y="1776"/>
              <a:ext cx="864"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nivel</a:t>
              </a:r>
              <a:endParaRPr lang="es-ES" sz="2400" dirty="0">
                <a:effectLst>
                  <a:outerShdw blurRad="38100" dist="38100" dir="2700000" algn="tl">
                    <a:srgbClr val="000000"/>
                  </a:outerShdw>
                </a:effectLst>
              </a:endParaRPr>
            </a:p>
          </p:txBody>
        </p:sp>
        <p:sp>
          <p:nvSpPr>
            <p:cNvPr id="48183" name="Rectangle 55"/>
            <p:cNvSpPr>
              <a:spLocks noChangeArrowheads="1"/>
            </p:cNvSpPr>
            <p:nvPr/>
          </p:nvSpPr>
          <p:spPr bwMode="auto">
            <a:xfrm>
              <a:off x="5068"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8184" name="Rectangle 56"/>
            <p:cNvSpPr>
              <a:spLocks noChangeArrowheads="1"/>
            </p:cNvSpPr>
            <p:nvPr/>
          </p:nvSpPr>
          <p:spPr bwMode="auto">
            <a:xfrm>
              <a:off x="1481" y="1488"/>
              <a:ext cx="3371"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Subniveles u orbitales</a:t>
              </a:r>
              <a:endParaRPr lang="es-ES" sz="2400" dirty="0">
                <a:effectLst>
                  <a:outerShdw blurRad="38100" dist="38100" dir="2700000" algn="tl">
                    <a:srgbClr val="000000"/>
                  </a:outerShdw>
                </a:effectLst>
              </a:endParaRPr>
            </a:p>
          </p:txBody>
        </p:sp>
        <p:sp>
          <p:nvSpPr>
            <p:cNvPr id="48185" name="Rectangle 57"/>
            <p:cNvSpPr>
              <a:spLocks noChangeArrowheads="1"/>
            </p:cNvSpPr>
            <p:nvPr/>
          </p:nvSpPr>
          <p:spPr bwMode="auto">
            <a:xfrm>
              <a:off x="1070"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4638" name="Line 58"/>
            <p:cNvSpPr>
              <a:spLocks noChangeShapeType="1"/>
            </p:cNvSpPr>
            <p:nvPr/>
          </p:nvSpPr>
          <p:spPr bwMode="auto">
            <a:xfrm>
              <a:off x="768" y="1488"/>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4639" name="Line 59"/>
            <p:cNvSpPr>
              <a:spLocks noChangeShapeType="1"/>
            </p:cNvSpPr>
            <p:nvPr/>
          </p:nvSpPr>
          <p:spPr bwMode="auto">
            <a:xfrm>
              <a:off x="768" y="1775"/>
              <a:ext cx="4800" cy="0"/>
            </a:xfrm>
            <a:prstGeom prst="line">
              <a:avLst/>
            </a:prstGeom>
            <a:noFill/>
            <a:ln w="12700">
              <a:solidFill>
                <a:schemeClr val="tx1"/>
              </a:solidFill>
              <a:round/>
              <a:headEnd/>
              <a:tailEnd/>
            </a:ln>
          </p:spPr>
          <p:txBody>
            <a:bodyPr wrap="none">
              <a:spAutoFit/>
            </a:bodyPr>
            <a:lstStyle/>
            <a:p>
              <a:endParaRPr lang="es-MX" dirty="0"/>
            </a:p>
          </p:txBody>
        </p:sp>
        <p:sp>
          <p:nvSpPr>
            <p:cNvPr id="24640" name="Line 60"/>
            <p:cNvSpPr>
              <a:spLocks noChangeShapeType="1"/>
            </p:cNvSpPr>
            <p:nvPr/>
          </p:nvSpPr>
          <p:spPr bwMode="auto">
            <a:xfrm>
              <a:off x="768" y="2062"/>
              <a:ext cx="4800" cy="0"/>
            </a:xfrm>
            <a:prstGeom prst="line">
              <a:avLst/>
            </a:prstGeom>
            <a:noFill/>
            <a:ln w="12700">
              <a:solidFill>
                <a:schemeClr val="tx1"/>
              </a:solidFill>
              <a:round/>
              <a:headEnd/>
              <a:tailEnd/>
            </a:ln>
          </p:spPr>
          <p:txBody>
            <a:bodyPr wrap="none">
              <a:spAutoFit/>
            </a:bodyPr>
            <a:lstStyle/>
            <a:p>
              <a:endParaRPr lang="es-MX" dirty="0"/>
            </a:p>
          </p:txBody>
        </p:sp>
        <p:sp>
          <p:nvSpPr>
            <p:cNvPr id="24641" name="Line 61"/>
            <p:cNvSpPr>
              <a:spLocks noChangeShapeType="1"/>
            </p:cNvSpPr>
            <p:nvPr/>
          </p:nvSpPr>
          <p:spPr bwMode="auto">
            <a:xfrm>
              <a:off x="768" y="2349"/>
              <a:ext cx="4800" cy="0"/>
            </a:xfrm>
            <a:prstGeom prst="line">
              <a:avLst/>
            </a:prstGeom>
            <a:noFill/>
            <a:ln w="12700">
              <a:solidFill>
                <a:schemeClr val="tx1"/>
              </a:solidFill>
              <a:round/>
              <a:headEnd/>
              <a:tailEnd/>
            </a:ln>
          </p:spPr>
          <p:txBody>
            <a:bodyPr wrap="none">
              <a:spAutoFit/>
            </a:bodyPr>
            <a:lstStyle/>
            <a:p>
              <a:endParaRPr lang="es-MX" dirty="0"/>
            </a:p>
          </p:txBody>
        </p:sp>
        <p:sp>
          <p:nvSpPr>
            <p:cNvPr id="24642" name="Line 62"/>
            <p:cNvSpPr>
              <a:spLocks noChangeShapeType="1"/>
            </p:cNvSpPr>
            <p:nvPr/>
          </p:nvSpPr>
          <p:spPr bwMode="auto">
            <a:xfrm>
              <a:off x="768" y="2636"/>
              <a:ext cx="4800" cy="0"/>
            </a:xfrm>
            <a:prstGeom prst="line">
              <a:avLst/>
            </a:prstGeom>
            <a:noFill/>
            <a:ln w="12700">
              <a:solidFill>
                <a:schemeClr val="tx1"/>
              </a:solidFill>
              <a:round/>
              <a:headEnd/>
              <a:tailEnd/>
            </a:ln>
          </p:spPr>
          <p:txBody>
            <a:bodyPr wrap="none">
              <a:spAutoFit/>
            </a:bodyPr>
            <a:lstStyle/>
            <a:p>
              <a:endParaRPr lang="es-MX" dirty="0"/>
            </a:p>
          </p:txBody>
        </p:sp>
        <p:sp>
          <p:nvSpPr>
            <p:cNvPr id="24643" name="Line 63"/>
            <p:cNvSpPr>
              <a:spLocks noChangeShapeType="1"/>
            </p:cNvSpPr>
            <p:nvPr/>
          </p:nvSpPr>
          <p:spPr bwMode="auto">
            <a:xfrm>
              <a:off x="768" y="2923"/>
              <a:ext cx="4800" cy="0"/>
            </a:xfrm>
            <a:prstGeom prst="line">
              <a:avLst/>
            </a:prstGeom>
            <a:noFill/>
            <a:ln w="12700">
              <a:solidFill>
                <a:schemeClr val="tx1"/>
              </a:solidFill>
              <a:round/>
              <a:headEnd/>
              <a:tailEnd/>
            </a:ln>
          </p:spPr>
          <p:txBody>
            <a:bodyPr wrap="none">
              <a:spAutoFit/>
            </a:bodyPr>
            <a:lstStyle/>
            <a:p>
              <a:endParaRPr lang="es-MX" dirty="0"/>
            </a:p>
          </p:txBody>
        </p:sp>
        <p:sp>
          <p:nvSpPr>
            <p:cNvPr id="24644" name="Line 64"/>
            <p:cNvSpPr>
              <a:spLocks noChangeShapeType="1"/>
            </p:cNvSpPr>
            <p:nvPr/>
          </p:nvSpPr>
          <p:spPr bwMode="auto">
            <a:xfrm>
              <a:off x="768" y="3210"/>
              <a:ext cx="4800" cy="0"/>
            </a:xfrm>
            <a:prstGeom prst="line">
              <a:avLst/>
            </a:prstGeom>
            <a:noFill/>
            <a:ln w="12700">
              <a:solidFill>
                <a:schemeClr val="tx1"/>
              </a:solidFill>
              <a:round/>
              <a:headEnd/>
              <a:tailEnd/>
            </a:ln>
          </p:spPr>
          <p:txBody>
            <a:bodyPr wrap="none">
              <a:spAutoFit/>
            </a:bodyPr>
            <a:lstStyle/>
            <a:p>
              <a:endParaRPr lang="es-MX" dirty="0"/>
            </a:p>
          </p:txBody>
        </p:sp>
        <p:sp>
          <p:nvSpPr>
            <p:cNvPr id="24645" name="Line 65"/>
            <p:cNvSpPr>
              <a:spLocks noChangeShapeType="1"/>
            </p:cNvSpPr>
            <p:nvPr/>
          </p:nvSpPr>
          <p:spPr bwMode="auto">
            <a:xfrm>
              <a:off x="768" y="3497"/>
              <a:ext cx="4800" cy="0"/>
            </a:xfrm>
            <a:prstGeom prst="line">
              <a:avLst/>
            </a:prstGeom>
            <a:noFill/>
            <a:ln w="12700">
              <a:solidFill>
                <a:schemeClr val="tx1"/>
              </a:solidFill>
              <a:round/>
              <a:headEnd/>
              <a:tailEnd/>
            </a:ln>
          </p:spPr>
          <p:txBody>
            <a:bodyPr wrap="none">
              <a:spAutoFit/>
            </a:bodyPr>
            <a:lstStyle/>
            <a:p>
              <a:endParaRPr lang="es-MX" dirty="0"/>
            </a:p>
          </p:txBody>
        </p:sp>
        <p:sp>
          <p:nvSpPr>
            <p:cNvPr id="24646" name="Line 66"/>
            <p:cNvSpPr>
              <a:spLocks noChangeShapeType="1"/>
            </p:cNvSpPr>
            <p:nvPr/>
          </p:nvSpPr>
          <p:spPr bwMode="auto">
            <a:xfrm>
              <a:off x="768" y="3784"/>
              <a:ext cx="4800" cy="0"/>
            </a:xfrm>
            <a:prstGeom prst="line">
              <a:avLst/>
            </a:prstGeom>
            <a:noFill/>
            <a:ln w="12700">
              <a:solidFill>
                <a:schemeClr val="tx1"/>
              </a:solidFill>
              <a:round/>
              <a:headEnd/>
              <a:tailEnd/>
            </a:ln>
          </p:spPr>
          <p:txBody>
            <a:bodyPr wrap="none">
              <a:spAutoFit/>
            </a:bodyPr>
            <a:lstStyle/>
            <a:p>
              <a:endParaRPr lang="es-MX" dirty="0"/>
            </a:p>
          </p:txBody>
        </p:sp>
        <p:sp>
          <p:nvSpPr>
            <p:cNvPr id="24647" name="Line 67"/>
            <p:cNvSpPr>
              <a:spLocks noChangeShapeType="1"/>
            </p:cNvSpPr>
            <p:nvPr/>
          </p:nvSpPr>
          <p:spPr bwMode="auto">
            <a:xfrm>
              <a:off x="768" y="4071"/>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4648" name="Line 68"/>
            <p:cNvSpPr>
              <a:spLocks noChangeShapeType="1"/>
            </p:cNvSpPr>
            <p:nvPr/>
          </p:nvSpPr>
          <p:spPr bwMode="auto">
            <a:xfrm>
              <a:off x="7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4649" name="Line 69"/>
            <p:cNvSpPr>
              <a:spLocks noChangeShapeType="1"/>
            </p:cNvSpPr>
            <p:nvPr/>
          </p:nvSpPr>
          <p:spPr bwMode="auto">
            <a:xfrm>
              <a:off x="15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4650" name="Line 70"/>
            <p:cNvSpPr>
              <a:spLocks noChangeShapeType="1"/>
            </p:cNvSpPr>
            <p:nvPr/>
          </p:nvSpPr>
          <p:spPr bwMode="auto">
            <a:xfrm>
              <a:off x="47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4651" name="Line 71"/>
            <p:cNvSpPr>
              <a:spLocks noChangeShapeType="1"/>
            </p:cNvSpPr>
            <p:nvPr/>
          </p:nvSpPr>
          <p:spPr bwMode="auto">
            <a:xfrm>
              <a:off x="55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4652" name="Line 72"/>
            <p:cNvSpPr>
              <a:spLocks noChangeShapeType="1"/>
            </p:cNvSpPr>
            <p:nvPr/>
          </p:nvSpPr>
          <p:spPr bwMode="auto">
            <a:xfrm>
              <a:off x="23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4653" name="Line 73"/>
            <p:cNvSpPr>
              <a:spLocks noChangeShapeType="1"/>
            </p:cNvSpPr>
            <p:nvPr/>
          </p:nvSpPr>
          <p:spPr bwMode="auto">
            <a:xfrm>
              <a:off x="31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4654" name="Line 74"/>
            <p:cNvSpPr>
              <a:spLocks noChangeShapeType="1"/>
            </p:cNvSpPr>
            <p:nvPr/>
          </p:nvSpPr>
          <p:spPr bwMode="auto">
            <a:xfrm>
              <a:off x="39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4655" name="Oval 75"/>
            <p:cNvSpPr>
              <a:spLocks noChangeArrowheads="1"/>
            </p:cNvSpPr>
            <p:nvPr/>
          </p:nvSpPr>
          <p:spPr bwMode="auto">
            <a:xfrm>
              <a:off x="1776" y="206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56" name="Oval 76"/>
            <p:cNvSpPr>
              <a:spLocks noChangeArrowheads="1"/>
            </p:cNvSpPr>
            <p:nvPr/>
          </p:nvSpPr>
          <p:spPr bwMode="auto">
            <a:xfrm>
              <a:off x="2592"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57" name="Oval 77"/>
            <p:cNvSpPr>
              <a:spLocks noChangeArrowheads="1"/>
            </p:cNvSpPr>
            <p:nvPr/>
          </p:nvSpPr>
          <p:spPr bwMode="auto">
            <a:xfrm>
              <a:off x="2544"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58" name="Oval 78"/>
            <p:cNvSpPr>
              <a:spLocks noChangeArrowheads="1"/>
            </p:cNvSpPr>
            <p:nvPr/>
          </p:nvSpPr>
          <p:spPr bwMode="auto">
            <a:xfrm>
              <a:off x="2544"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59" name="Oval 79"/>
            <p:cNvSpPr>
              <a:spLocks noChangeArrowheads="1"/>
            </p:cNvSpPr>
            <p:nvPr/>
          </p:nvSpPr>
          <p:spPr bwMode="auto">
            <a:xfrm>
              <a:off x="2544"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0" name="Oval 80"/>
            <p:cNvSpPr>
              <a:spLocks noChangeArrowheads="1"/>
            </p:cNvSpPr>
            <p:nvPr/>
          </p:nvSpPr>
          <p:spPr bwMode="auto">
            <a:xfrm>
              <a:off x="2544"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1" name="Oval 81"/>
            <p:cNvSpPr>
              <a:spLocks noChangeArrowheads="1"/>
            </p:cNvSpPr>
            <p:nvPr/>
          </p:nvSpPr>
          <p:spPr bwMode="auto">
            <a:xfrm>
              <a:off x="2544"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2" name="Oval 82"/>
            <p:cNvSpPr>
              <a:spLocks noChangeArrowheads="1"/>
            </p:cNvSpPr>
            <p:nvPr/>
          </p:nvSpPr>
          <p:spPr bwMode="auto">
            <a:xfrm>
              <a:off x="3408"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3" name="Oval 83"/>
            <p:cNvSpPr>
              <a:spLocks noChangeArrowheads="1"/>
            </p:cNvSpPr>
            <p:nvPr/>
          </p:nvSpPr>
          <p:spPr bwMode="auto">
            <a:xfrm>
              <a:off x="3360"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4" name="Oval 84"/>
            <p:cNvSpPr>
              <a:spLocks noChangeArrowheads="1"/>
            </p:cNvSpPr>
            <p:nvPr/>
          </p:nvSpPr>
          <p:spPr bwMode="auto">
            <a:xfrm>
              <a:off x="3408"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5" name="Oval 85"/>
            <p:cNvSpPr>
              <a:spLocks noChangeArrowheads="1"/>
            </p:cNvSpPr>
            <p:nvPr/>
          </p:nvSpPr>
          <p:spPr bwMode="auto">
            <a:xfrm>
              <a:off x="3360"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6" name="Oval 86"/>
            <p:cNvSpPr>
              <a:spLocks noChangeArrowheads="1"/>
            </p:cNvSpPr>
            <p:nvPr/>
          </p:nvSpPr>
          <p:spPr bwMode="auto">
            <a:xfrm>
              <a:off x="41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7" name="Oval 87"/>
            <p:cNvSpPr>
              <a:spLocks noChangeArrowheads="1"/>
            </p:cNvSpPr>
            <p:nvPr/>
          </p:nvSpPr>
          <p:spPr bwMode="auto">
            <a:xfrm>
              <a:off x="41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8" name="Oval 88"/>
            <p:cNvSpPr>
              <a:spLocks noChangeArrowheads="1"/>
            </p:cNvSpPr>
            <p:nvPr/>
          </p:nvSpPr>
          <p:spPr bwMode="auto">
            <a:xfrm>
              <a:off x="17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69" name="Oval 89"/>
            <p:cNvSpPr>
              <a:spLocks noChangeArrowheads="1"/>
            </p:cNvSpPr>
            <p:nvPr/>
          </p:nvSpPr>
          <p:spPr bwMode="auto">
            <a:xfrm>
              <a:off x="17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70" name="Oval 90"/>
            <p:cNvSpPr>
              <a:spLocks noChangeArrowheads="1"/>
            </p:cNvSpPr>
            <p:nvPr/>
          </p:nvSpPr>
          <p:spPr bwMode="auto">
            <a:xfrm>
              <a:off x="1776"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71" name="Oval 91"/>
            <p:cNvSpPr>
              <a:spLocks noChangeArrowheads="1"/>
            </p:cNvSpPr>
            <p:nvPr/>
          </p:nvSpPr>
          <p:spPr bwMode="auto">
            <a:xfrm>
              <a:off x="1776"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72" name="Oval 92"/>
            <p:cNvSpPr>
              <a:spLocks noChangeArrowheads="1"/>
            </p:cNvSpPr>
            <p:nvPr/>
          </p:nvSpPr>
          <p:spPr bwMode="auto">
            <a:xfrm>
              <a:off x="1776"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4673" name="Oval 93"/>
            <p:cNvSpPr>
              <a:spLocks noChangeArrowheads="1"/>
            </p:cNvSpPr>
            <p:nvPr/>
          </p:nvSpPr>
          <p:spPr bwMode="auto">
            <a:xfrm>
              <a:off x="1776" y="2640"/>
              <a:ext cx="384" cy="288"/>
            </a:xfrm>
            <a:prstGeom prst="ellipse">
              <a:avLst/>
            </a:prstGeom>
            <a:noFill/>
            <a:ln w="25400">
              <a:solidFill>
                <a:srgbClr val="FF0000"/>
              </a:solidFill>
              <a:round/>
              <a:headEnd/>
              <a:tailEnd/>
            </a:ln>
          </p:spPr>
          <p:txBody>
            <a:bodyPr wrap="none" anchor="ctr">
              <a:spAutoFit/>
            </a:bodyPr>
            <a:lstStyle/>
            <a:p>
              <a:endParaRPr lang="es-CL" dirty="0"/>
            </a:p>
          </p:txBody>
        </p:sp>
      </p:grpSp>
      <p:sp>
        <p:nvSpPr>
          <p:cNvPr id="48222" name="Text Box 94"/>
          <p:cNvSpPr txBox="1">
            <a:spLocks noChangeArrowheads="1"/>
          </p:cNvSpPr>
          <p:nvPr/>
        </p:nvSpPr>
        <p:spPr bwMode="auto">
          <a:xfrm>
            <a:off x="5943600" y="38862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5</a:t>
            </a:r>
            <a:endParaRPr lang="es-ES" sz="2400" dirty="0">
              <a:latin typeface="Times New Roman" charset="0"/>
            </a:endParaRPr>
          </a:p>
        </p:txBody>
      </p:sp>
      <p:sp>
        <p:nvSpPr>
          <p:cNvPr id="48223" name="Line 95"/>
          <p:cNvSpPr>
            <a:spLocks noChangeShapeType="1"/>
          </p:cNvSpPr>
          <p:nvPr/>
        </p:nvSpPr>
        <p:spPr bwMode="auto">
          <a:xfrm flipH="1">
            <a:off x="5029200" y="3200400"/>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48224" name="Line 96"/>
          <p:cNvSpPr>
            <a:spLocks noChangeShapeType="1"/>
          </p:cNvSpPr>
          <p:nvPr/>
        </p:nvSpPr>
        <p:spPr bwMode="auto">
          <a:xfrm flipH="1">
            <a:off x="5105400" y="3505200"/>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48225" name="Line 97"/>
          <p:cNvSpPr>
            <a:spLocks noChangeShapeType="1"/>
          </p:cNvSpPr>
          <p:nvPr/>
        </p:nvSpPr>
        <p:spPr bwMode="auto">
          <a:xfrm flipH="1">
            <a:off x="5181600" y="3657600"/>
            <a:ext cx="1219200" cy="609600"/>
          </a:xfrm>
          <a:prstGeom prst="line">
            <a:avLst/>
          </a:prstGeom>
          <a:noFill/>
          <a:ln w="38100">
            <a:solidFill>
              <a:srgbClr val="FF0000"/>
            </a:solidFill>
            <a:round/>
            <a:headEnd/>
            <a:tailEnd type="triangle" w="med" len="med"/>
          </a:ln>
        </p:spPr>
        <p:txBody>
          <a:bodyPr wrap="none"/>
          <a:lstStyle/>
          <a:p>
            <a:endParaRPr lang="es-MX" dirty="0"/>
          </a:p>
        </p:txBody>
      </p:sp>
      <p:sp>
        <p:nvSpPr>
          <p:cNvPr id="48226" name="Line 98"/>
          <p:cNvSpPr>
            <a:spLocks noChangeShapeType="1"/>
          </p:cNvSpPr>
          <p:nvPr/>
        </p:nvSpPr>
        <p:spPr bwMode="auto">
          <a:xfrm flipH="1">
            <a:off x="5791200" y="3886200"/>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3"/>
                                        </p:tgtEl>
                                        <p:attrNameLst>
                                          <p:attrName>style.visibility</p:attrName>
                                        </p:attrNameLst>
                                      </p:cBhvr>
                                      <p:to>
                                        <p:strVal val="visible"/>
                                      </p:to>
                                    </p:set>
                                    <p:anim calcmode="lin" valueType="num">
                                      <p:cBhvr additive="base">
                                        <p:cTn id="7" dur="500" fill="hold"/>
                                        <p:tgtEl>
                                          <p:spTgt spid="48133"/>
                                        </p:tgtEl>
                                        <p:attrNameLst>
                                          <p:attrName>ppt_x</p:attrName>
                                        </p:attrNameLst>
                                      </p:cBhvr>
                                      <p:tavLst>
                                        <p:tav tm="0">
                                          <p:val>
                                            <p:strVal val="0-#ppt_w/2"/>
                                          </p:val>
                                        </p:tav>
                                        <p:tav tm="100000">
                                          <p:val>
                                            <p:strVal val="#ppt_x"/>
                                          </p:val>
                                        </p:tav>
                                      </p:tavLst>
                                    </p:anim>
                                    <p:anim calcmode="lin" valueType="num">
                                      <p:cBhvr additive="base">
                                        <p:cTn id="8" dur="500" fill="hold"/>
                                        <p:tgtEl>
                                          <p:spTgt spid="4813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8132"/>
                                        </p:tgtEl>
                                        <p:attrNameLst>
                                          <p:attrName>style.visibility</p:attrName>
                                        </p:attrNameLst>
                                      </p:cBhvr>
                                      <p:to>
                                        <p:strVal val="visible"/>
                                      </p:to>
                                    </p:set>
                                    <p:anim calcmode="lin" valueType="num">
                                      <p:cBhvr additive="base">
                                        <p:cTn id="13" dur="500" fill="hold"/>
                                        <p:tgtEl>
                                          <p:spTgt spid="48132"/>
                                        </p:tgtEl>
                                        <p:attrNameLst>
                                          <p:attrName>ppt_x</p:attrName>
                                        </p:attrNameLst>
                                      </p:cBhvr>
                                      <p:tavLst>
                                        <p:tav tm="0">
                                          <p:val>
                                            <p:strVal val="0-#ppt_w/2"/>
                                          </p:val>
                                        </p:tav>
                                        <p:tav tm="100000">
                                          <p:val>
                                            <p:strVal val="#ppt_x"/>
                                          </p:val>
                                        </p:tav>
                                      </p:tavLst>
                                    </p:anim>
                                    <p:anim calcmode="lin" valueType="num">
                                      <p:cBhvr additive="base">
                                        <p:cTn id="14" dur="500" fill="hold"/>
                                        <p:tgtEl>
                                          <p:spTgt spid="4813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48222"/>
                                        </p:tgtEl>
                                        <p:attrNameLst>
                                          <p:attrName>style.visibility</p:attrName>
                                        </p:attrNameLst>
                                      </p:cBhvr>
                                      <p:to>
                                        <p:strVal val="visible"/>
                                      </p:to>
                                    </p:set>
                                    <p:anim calcmode="lin" valueType="num">
                                      <p:cBhvr additive="base">
                                        <p:cTn id="24" dur="500" fill="hold"/>
                                        <p:tgtEl>
                                          <p:spTgt spid="48222"/>
                                        </p:tgtEl>
                                        <p:attrNameLst>
                                          <p:attrName>ppt_x</p:attrName>
                                        </p:attrNameLst>
                                      </p:cBhvr>
                                      <p:tavLst>
                                        <p:tav tm="0">
                                          <p:val>
                                            <p:strVal val="0-#ppt_w/2"/>
                                          </p:val>
                                        </p:tav>
                                        <p:tav tm="100000">
                                          <p:val>
                                            <p:strVal val="#ppt_x"/>
                                          </p:val>
                                        </p:tav>
                                      </p:tavLst>
                                    </p:anim>
                                    <p:anim calcmode="lin" valueType="num">
                                      <p:cBhvr additive="base">
                                        <p:cTn id="25" dur="500" fill="hold"/>
                                        <p:tgtEl>
                                          <p:spTgt spid="48222"/>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grpId="0" nodeType="clickEffect">
                                  <p:stCondLst>
                                    <p:cond delay="0"/>
                                  </p:stCondLst>
                                  <p:childTnLst>
                                    <p:set>
                                      <p:cBhvr>
                                        <p:cTn id="29" dur="1" fill="hold">
                                          <p:stCondLst>
                                            <p:cond delay="0"/>
                                          </p:stCondLst>
                                        </p:cTn>
                                        <p:tgtEl>
                                          <p:spTgt spid="48223"/>
                                        </p:tgtEl>
                                        <p:attrNameLst>
                                          <p:attrName>style.visibility</p:attrName>
                                        </p:attrNameLst>
                                      </p:cBhvr>
                                      <p:to>
                                        <p:strVal val="visible"/>
                                      </p:to>
                                    </p:set>
                                    <p:anim calcmode="lin" valueType="num">
                                      <p:cBhvr additive="base">
                                        <p:cTn id="30" dur="500" fill="hold"/>
                                        <p:tgtEl>
                                          <p:spTgt spid="48223"/>
                                        </p:tgtEl>
                                        <p:attrNameLst>
                                          <p:attrName>ppt_x</p:attrName>
                                        </p:attrNameLst>
                                      </p:cBhvr>
                                      <p:tavLst>
                                        <p:tav tm="0">
                                          <p:val>
                                            <p:strVal val="0-#ppt_w/2"/>
                                          </p:val>
                                        </p:tav>
                                        <p:tav tm="100000">
                                          <p:val>
                                            <p:strVal val="#ppt_x"/>
                                          </p:val>
                                        </p:tav>
                                      </p:tavLst>
                                    </p:anim>
                                    <p:anim calcmode="lin" valueType="num">
                                      <p:cBhvr additive="base">
                                        <p:cTn id="31" dur="500" fill="hold"/>
                                        <p:tgtEl>
                                          <p:spTgt spid="48223"/>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grpId="0" nodeType="clickEffect">
                                  <p:stCondLst>
                                    <p:cond delay="0"/>
                                  </p:stCondLst>
                                  <p:childTnLst>
                                    <p:set>
                                      <p:cBhvr>
                                        <p:cTn id="35" dur="1" fill="hold">
                                          <p:stCondLst>
                                            <p:cond delay="0"/>
                                          </p:stCondLst>
                                        </p:cTn>
                                        <p:tgtEl>
                                          <p:spTgt spid="48224"/>
                                        </p:tgtEl>
                                        <p:attrNameLst>
                                          <p:attrName>style.visibility</p:attrName>
                                        </p:attrNameLst>
                                      </p:cBhvr>
                                      <p:to>
                                        <p:strVal val="visible"/>
                                      </p:to>
                                    </p:set>
                                    <p:anim calcmode="lin" valueType="num">
                                      <p:cBhvr additive="base">
                                        <p:cTn id="36" dur="500" fill="hold"/>
                                        <p:tgtEl>
                                          <p:spTgt spid="48224"/>
                                        </p:tgtEl>
                                        <p:attrNameLst>
                                          <p:attrName>ppt_x</p:attrName>
                                        </p:attrNameLst>
                                      </p:cBhvr>
                                      <p:tavLst>
                                        <p:tav tm="0">
                                          <p:val>
                                            <p:strVal val="0-#ppt_w/2"/>
                                          </p:val>
                                        </p:tav>
                                        <p:tav tm="100000">
                                          <p:val>
                                            <p:strVal val="#ppt_x"/>
                                          </p:val>
                                        </p:tav>
                                      </p:tavLst>
                                    </p:anim>
                                    <p:anim calcmode="lin" valueType="num">
                                      <p:cBhvr additive="base">
                                        <p:cTn id="37" dur="500" fill="hold"/>
                                        <p:tgtEl>
                                          <p:spTgt spid="48224"/>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8225"/>
                                        </p:tgtEl>
                                        <p:attrNameLst>
                                          <p:attrName>style.visibility</p:attrName>
                                        </p:attrNameLst>
                                      </p:cBhvr>
                                      <p:to>
                                        <p:strVal val="visible"/>
                                      </p:to>
                                    </p:set>
                                    <p:anim calcmode="lin" valueType="num">
                                      <p:cBhvr additive="base">
                                        <p:cTn id="42" dur="500" fill="hold"/>
                                        <p:tgtEl>
                                          <p:spTgt spid="48225"/>
                                        </p:tgtEl>
                                        <p:attrNameLst>
                                          <p:attrName>ppt_x</p:attrName>
                                        </p:attrNameLst>
                                      </p:cBhvr>
                                      <p:tavLst>
                                        <p:tav tm="0">
                                          <p:val>
                                            <p:strVal val="0-#ppt_w/2"/>
                                          </p:val>
                                        </p:tav>
                                        <p:tav tm="100000">
                                          <p:val>
                                            <p:strVal val="#ppt_x"/>
                                          </p:val>
                                        </p:tav>
                                      </p:tavLst>
                                    </p:anim>
                                    <p:anim calcmode="lin" valueType="num">
                                      <p:cBhvr additive="base">
                                        <p:cTn id="43" dur="500" fill="hold"/>
                                        <p:tgtEl>
                                          <p:spTgt spid="48225"/>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48226"/>
                                        </p:tgtEl>
                                        <p:attrNameLst>
                                          <p:attrName>style.visibility</p:attrName>
                                        </p:attrNameLst>
                                      </p:cBhvr>
                                      <p:to>
                                        <p:strVal val="visible"/>
                                      </p:to>
                                    </p:set>
                                    <p:anim calcmode="lin" valueType="num">
                                      <p:cBhvr additive="base">
                                        <p:cTn id="48" dur="500" fill="hold"/>
                                        <p:tgtEl>
                                          <p:spTgt spid="48226"/>
                                        </p:tgtEl>
                                        <p:attrNameLst>
                                          <p:attrName>ppt_x</p:attrName>
                                        </p:attrNameLst>
                                      </p:cBhvr>
                                      <p:tavLst>
                                        <p:tav tm="0">
                                          <p:val>
                                            <p:strVal val="0-#ppt_w/2"/>
                                          </p:val>
                                        </p:tav>
                                        <p:tav tm="100000">
                                          <p:val>
                                            <p:strVal val="#ppt_x"/>
                                          </p:val>
                                        </p:tav>
                                      </p:tavLst>
                                    </p:anim>
                                    <p:anim calcmode="lin" valueType="num">
                                      <p:cBhvr additive="base">
                                        <p:cTn id="49" dur="500" fill="hold"/>
                                        <p:tgtEl>
                                          <p:spTgt spid="482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utoUpdateAnimBg="0"/>
      <p:bldP spid="48133" grpId="0" autoUpdateAnimBg="0"/>
      <p:bldP spid="48222" grpId="0" autoUpdateAnimBg="0"/>
      <p:bldP spid="48223" grpId="0" animBg="1"/>
      <p:bldP spid="48224" grpId="0" animBg="1"/>
      <p:bldP spid="48225" grpId="0" animBg="1"/>
      <p:bldP spid="482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642938"/>
            <a:ext cx="8229600" cy="776287"/>
          </a:xfrm>
        </p:spPr>
        <p:txBody>
          <a:bodyPr>
            <a:normAutofit/>
          </a:bodyPr>
          <a:lstStyle/>
          <a:p>
            <a:pPr eaLnBrk="1" fontAlgn="auto" hangingPunct="1">
              <a:spcAft>
                <a:spcPts val="0"/>
              </a:spcAft>
              <a:defRPr/>
            </a:pPr>
            <a:r>
              <a:rPr lang="es-CL" dirty="0" smtClean="0"/>
              <a:t>Números Cuánticos</a:t>
            </a:r>
            <a:endParaRPr lang="es-CL" dirty="0"/>
          </a:p>
        </p:txBody>
      </p:sp>
      <p:sp>
        <p:nvSpPr>
          <p:cNvPr id="6147" name="2 Marcador de contenido"/>
          <p:cNvSpPr>
            <a:spLocks noGrp="1"/>
          </p:cNvSpPr>
          <p:nvPr>
            <p:ph idx="1"/>
          </p:nvPr>
        </p:nvSpPr>
        <p:spPr>
          <a:xfrm>
            <a:off x="457200" y="1500188"/>
            <a:ext cx="8229600" cy="2286000"/>
          </a:xfrm>
        </p:spPr>
        <p:txBody>
          <a:bodyPr>
            <a:normAutofit lnSpcReduction="10000"/>
          </a:bodyPr>
          <a:lstStyle/>
          <a:p>
            <a:pPr algn="just" eaLnBrk="1" hangingPunct="1"/>
            <a:r>
              <a:rPr lang="es-CL" dirty="0" smtClean="0"/>
              <a:t>Para describir la distribución de los electrones en el Hidrógeno y otros átomos, la mecánica cuántica precisa de tres </a:t>
            </a:r>
            <a:r>
              <a:rPr lang="es-CL" b="1" i="1" dirty="0" smtClean="0"/>
              <a:t>Números Cuánticos</a:t>
            </a:r>
            <a:r>
              <a:rPr lang="es-CL" dirty="0" smtClean="0"/>
              <a:t>. Estos números se derivan de la solución matemática de la ecuación de Schrödinger</a:t>
            </a:r>
          </a:p>
        </p:txBody>
      </p:sp>
      <p:pic>
        <p:nvPicPr>
          <p:cNvPr id="6148" name="Picture 2" descr="http://www.virtual.unal.edu.co/cursos/ciencias/2000440/accesorios/formulas/schrodinger1.gif"/>
          <p:cNvPicPr>
            <a:picLocks noChangeAspect="1" noChangeArrowheads="1"/>
          </p:cNvPicPr>
          <p:nvPr/>
        </p:nvPicPr>
        <p:blipFill>
          <a:blip r:embed="rId2"/>
          <a:srcRect/>
          <a:stretch>
            <a:fillRect/>
          </a:stretch>
        </p:blipFill>
        <p:spPr bwMode="auto">
          <a:xfrm>
            <a:off x="1285875" y="3857625"/>
            <a:ext cx="7000875" cy="1357313"/>
          </a:xfrm>
          <a:prstGeom prst="rect">
            <a:avLst/>
          </a:prstGeom>
          <a:noFill/>
          <a:ln w="9525">
            <a:noFill/>
            <a:miter lim="800000"/>
            <a:headEnd/>
            <a:tailEnd/>
          </a:ln>
        </p:spPr>
      </p:pic>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3"/>
          <p:cNvSpPr>
            <a:spLocks noGrp="1" noRot="1" noChangeArrowheads="1"/>
          </p:cNvSpPr>
          <p:nvPr>
            <p:ph type="title"/>
          </p:nvPr>
        </p:nvSpPr>
        <p:spPr>
          <a:xfrm>
            <a:off x="457200" y="704088"/>
            <a:ext cx="8305800" cy="724648"/>
          </a:xfrm>
        </p:spPr>
        <p:txBody>
          <a:bodyPr>
            <a:normAutofit fontScale="90000"/>
          </a:bodyPr>
          <a:lstStyle/>
          <a:p>
            <a:pPr eaLnBrk="1" fontAlgn="auto" hangingPunct="1">
              <a:spcAft>
                <a:spcPts val="0"/>
              </a:spcAft>
              <a:defRPr/>
            </a:pPr>
            <a:r>
              <a:rPr lang="es-ES" dirty="0"/>
              <a:t>E</a:t>
            </a:r>
            <a:r>
              <a:rPr lang="es-ES_tradnl" dirty="0"/>
              <a:t>jemplo</a:t>
            </a:r>
            <a:r>
              <a:rPr lang="es-ES" dirty="0"/>
              <a:t>:</a:t>
            </a:r>
            <a:r>
              <a:rPr lang="es-ES_tradnl" dirty="0"/>
              <a:t>Hierro (Fe)</a:t>
            </a:r>
            <a:endParaRPr lang="es-ES" dirty="0"/>
          </a:p>
        </p:txBody>
      </p:sp>
      <p:sp>
        <p:nvSpPr>
          <p:cNvPr id="49156" name="Text Box 4"/>
          <p:cNvSpPr txBox="1">
            <a:spLocks noChangeArrowheads="1"/>
          </p:cNvSpPr>
          <p:nvPr/>
        </p:nvSpPr>
        <p:spPr bwMode="auto">
          <a:xfrm>
            <a:off x="1447800" y="1828800"/>
            <a:ext cx="2590800" cy="1163638"/>
          </a:xfrm>
          <a:prstGeom prst="rect">
            <a:avLst/>
          </a:prstGeom>
          <a:noFill/>
          <a:ln w="9525">
            <a:noFill/>
            <a:miter lim="800000"/>
            <a:headEnd/>
            <a:tailEnd/>
          </a:ln>
        </p:spPr>
        <p:txBody>
          <a:bodyPr>
            <a:spAutoFit/>
          </a:bodyPr>
          <a:lstStyle/>
          <a:p>
            <a:pPr>
              <a:spcBef>
                <a:spcPct val="20000"/>
              </a:spcBef>
              <a:buFontTx/>
              <a:buChar char="•"/>
            </a:pPr>
            <a:r>
              <a:rPr lang="es-ES_tradnl" sz="3200" b="1" dirty="0">
                <a:latin typeface="Times New Roman" charset="0"/>
              </a:rPr>
              <a:t>Z=</a:t>
            </a:r>
            <a:r>
              <a:rPr lang="es-ES" sz="3200" b="1" dirty="0">
                <a:latin typeface="Times New Roman" charset="0"/>
              </a:rPr>
              <a:t> </a:t>
            </a:r>
            <a:r>
              <a:rPr lang="es-ES_tradnl" sz="3200" b="1" dirty="0">
                <a:latin typeface="Times New Roman" charset="0"/>
              </a:rPr>
              <a:t>26</a:t>
            </a:r>
            <a:r>
              <a:rPr lang="es-ES" sz="3200" b="1" dirty="0">
                <a:latin typeface="Times New Roman" charset="0"/>
              </a:rPr>
              <a:t> </a:t>
            </a:r>
            <a:endParaRPr lang="es-ES_tradnl" sz="3200" b="1" dirty="0">
              <a:latin typeface="Times New Roman" charset="0"/>
            </a:endParaRPr>
          </a:p>
          <a:p>
            <a:pPr>
              <a:spcBef>
                <a:spcPct val="20000"/>
              </a:spcBef>
              <a:buFontTx/>
              <a:buChar char="•"/>
            </a:pPr>
            <a:r>
              <a:rPr lang="es-ES_tradnl" sz="3200" b="1" dirty="0">
                <a:latin typeface="Times New Roman" charset="0"/>
              </a:rPr>
              <a:t>26 </a:t>
            </a:r>
            <a:r>
              <a:rPr lang="es-ES" sz="3200" b="1" dirty="0">
                <a:latin typeface="Times New Roman" charset="0"/>
              </a:rPr>
              <a:t>electrones</a:t>
            </a:r>
            <a:endParaRPr lang="es-ES" sz="2400" dirty="0">
              <a:latin typeface="Times New Roman" charset="0"/>
            </a:endParaRPr>
          </a:p>
        </p:txBody>
      </p:sp>
      <p:sp>
        <p:nvSpPr>
          <p:cNvPr id="49157" name="Rectangle 5"/>
          <p:cNvSpPr>
            <a:spLocks noChangeArrowheads="1"/>
          </p:cNvSpPr>
          <p:nvPr/>
        </p:nvSpPr>
        <p:spPr bwMode="auto">
          <a:xfrm>
            <a:off x="912813" y="4541838"/>
            <a:ext cx="8229600" cy="2316162"/>
          </a:xfrm>
          <a:prstGeom prst="rect">
            <a:avLst/>
          </a:prstGeom>
          <a:noFill/>
          <a:ln w="9525">
            <a:noFill/>
            <a:miter lim="800000"/>
            <a:headEnd/>
            <a:tailEnd/>
          </a:ln>
        </p:spPr>
        <p:txBody>
          <a:bodyPr/>
          <a:lstStyle/>
          <a:p>
            <a:pPr marL="342900" indent="-342900">
              <a:spcBef>
                <a:spcPct val="20000"/>
              </a:spcBef>
              <a:buFontTx/>
              <a:buChar char="•"/>
            </a:pPr>
            <a:r>
              <a:rPr lang="es-ES" sz="2000" b="1" dirty="0">
                <a:latin typeface="Times New Roman" charset="0"/>
              </a:rPr>
              <a:t>1 s</a:t>
            </a:r>
            <a:r>
              <a:rPr lang="es-ES" sz="2000" b="1" baseline="30000" dirty="0">
                <a:latin typeface="Times New Roman" charset="0"/>
              </a:rPr>
              <a:t>2</a:t>
            </a:r>
            <a:r>
              <a:rPr lang="es-ES" sz="2000" b="1" dirty="0">
                <a:latin typeface="Times New Roman" charset="0"/>
              </a:rPr>
              <a:t> 2 s</a:t>
            </a:r>
            <a:r>
              <a:rPr lang="es-ES" sz="2000" b="1" baseline="30000" dirty="0">
                <a:latin typeface="Times New Roman" charset="0"/>
              </a:rPr>
              <a:t>2</a:t>
            </a:r>
            <a:r>
              <a:rPr lang="es-ES" sz="2000" b="1" dirty="0">
                <a:latin typeface="Times New Roman" charset="0"/>
              </a:rPr>
              <a:t> 2 p</a:t>
            </a:r>
            <a:r>
              <a:rPr lang="es-ES" sz="2000" b="1" baseline="30000" dirty="0">
                <a:latin typeface="Times New Roman" charset="0"/>
              </a:rPr>
              <a:t>6</a:t>
            </a:r>
            <a:r>
              <a:rPr lang="es-ES" sz="2000" b="1" dirty="0">
                <a:latin typeface="Times New Roman" charset="0"/>
              </a:rPr>
              <a:t> 3 s</a:t>
            </a:r>
            <a:r>
              <a:rPr lang="es-ES" sz="2000" b="1" baseline="30000" dirty="0">
                <a:latin typeface="Times New Roman" charset="0"/>
              </a:rPr>
              <a:t>2</a:t>
            </a:r>
            <a:r>
              <a:rPr lang="es-ES" sz="2000" b="1" dirty="0">
                <a:latin typeface="Times New Roman" charset="0"/>
              </a:rPr>
              <a:t>  3 p</a:t>
            </a:r>
            <a:r>
              <a:rPr lang="es-ES_tradnl" sz="2000" b="1" baseline="30000" dirty="0">
                <a:latin typeface="Times New Roman" charset="0"/>
              </a:rPr>
              <a:t>6 </a:t>
            </a:r>
            <a:r>
              <a:rPr lang="es-ES_tradnl" sz="2000" b="1" dirty="0">
                <a:latin typeface="Times New Roman" charset="0"/>
              </a:rPr>
              <a:t>4 s</a:t>
            </a:r>
            <a:r>
              <a:rPr lang="es-ES_tradnl" sz="2000" b="1" baseline="30000" dirty="0">
                <a:latin typeface="Times New Roman" charset="0"/>
              </a:rPr>
              <a:t>2</a:t>
            </a:r>
            <a:r>
              <a:rPr lang="es-ES_tradnl" sz="2000" b="1" dirty="0">
                <a:latin typeface="Times New Roman" charset="0"/>
              </a:rPr>
              <a:t> 3 d</a:t>
            </a:r>
            <a:r>
              <a:rPr lang="es-ES_tradnl" sz="2000" b="1" baseline="30000" dirty="0">
                <a:latin typeface="Times New Roman" charset="0"/>
              </a:rPr>
              <a:t>6      </a:t>
            </a:r>
            <a:r>
              <a:rPr lang="es-ES_tradnl" sz="2000" b="1" dirty="0">
                <a:latin typeface="Times New Roman" charset="0"/>
              </a:rPr>
              <a:t>ordenada: </a:t>
            </a:r>
            <a:r>
              <a:rPr lang="es-ES" sz="2000" b="1" dirty="0">
                <a:latin typeface="Times New Roman" charset="0"/>
              </a:rPr>
              <a:t>1s</a:t>
            </a:r>
            <a:r>
              <a:rPr lang="es-ES" sz="2000" b="1" baseline="30000" dirty="0">
                <a:latin typeface="Times New Roman" charset="0"/>
              </a:rPr>
              <a:t>2</a:t>
            </a:r>
            <a:r>
              <a:rPr lang="es-ES" sz="2000" b="1" dirty="0">
                <a:latin typeface="Times New Roman" charset="0"/>
              </a:rPr>
              <a:t> </a:t>
            </a:r>
            <a:r>
              <a:rPr lang="es-ES_tradnl" sz="2000" b="1" dirty="0">
                <a:latin typeface="Times New Roman" charset="0"/>
              </a:rPr>
              <a:t>  </a:t>
            </a:r>
            <a:r>
              <a:rPr lang="es-ES" sz="2000" b="1" dirty="0">
                <a:latin typeface="Times New Roman" charset="0"/>
              </a:rPr>
              <a:t>2s</a:t>
            </a:r>
            <a:r>
              <a:rPr lang="es-ES" sz="2000" b="1" baseline="30000" dirty="0">
                <a:latin typeface="Times New Roman" charset="0"/>
              </a:rPr>
              <a:t>2</a:t>
            </a:r>
            <a:r>
              <a:rPr lang="es-ES" sz="2000" b="1" dirty="0">
                <a:latin typeface="Times New Roman" charset="0"/>
              </a:rPr>
              <a:t>p</a:t>
            </a:r>
            <a:r>
              <a:rPr lang="es-ES" sz="2000" b="1" baseline="30000" dirty="0">
                <a:latin typeface="Times New Roman" charset="0"/>
              </a:rPr>
              <a:t>6 </a:t>
            </a:r>
            <a:r>
              <a:rPr lang="es-ES_tradnl" sz="2000" b="1" baseline="30000" dirty="0">
                <a:latin typeface="Times New Roman" charset="0"/>
              </a:rPr>
              <a:t>  </a:t>
            </a:r>
            <a:r>
              <a:rPr lang="es-ES" sz="2000" b="1" dirty="0">
                <a:latin typeface="Times New Roman" charset="0"/>
              </a:rPr>
              <a:t>3s</a:t>
            </a:r>
            <a:r>
              <a:rPr lang="es-ES" sz="2000" b="1" baseline="30000" dirty="0">
                <a:latin typeface="Times New Roman" charset="0"/>
              </a:rPr>
              <a:t>2</a:t>
            </a:r>
            <a:r>
              <a:rPr lang="es-ES" sz="2000" b="1" dirty="0">
                <a:latin typeface="Times New Roman" charset="0"/>
              </a:rPr>
              <a:t>p</a:t>
            </a:r>
            <a:r>
              <a:rPr lang="es-ES_tradnl" sz="2000" b="1" baseline="30000" dirty="0">
                <a:latin typeface="Times New Roman" charset="0"/>
              </a:rPr>
              <a:t>6</a:t>
            </a:r>
            <a:r>
              <a:rPr lang="es-ES_tradnl" sz="2000" b="1" dirty="0">
                <a:latin typeface="Times New Roman" charset="0"/>
              </a:rPr>
              <a:t>d</a:t>
            </a:r>
            <a:r>
              <a:rPr lang="es-ES_tradnl" sz="2000" b="1" baseline="30000" dirty="0">
                <a:latin typeface="Times New Roman" charset="0"/>
              </a:rPr>
              <a:t>6   </a:t>
            </a:r>
            <a:r>
              <a:rPr lang="es-ES_tradnl" sz="2000" b="1" dirty="0">
                <a:latin typeface="Times New Roman" charset="0"/>
              </a:rPr>
              <a:t>4 s</a:t>
            </a:r>
            <a:r>
              <a:rPr lang="es-ES_tradnl" sz="2000" b="1" baseline="30000" dirty="0">
                <a:latin typeface="Times New Roman" charset="0"/>
              </a:rPr>
              <a:t>2</a:t>
            </a:r>
            <a:r>
              <a:rPr lang="es-ES_tradnl" sz="2000" b="1" dirty="0">
                <a:latin typeface="Times New Roman" charset="0"/>
              </a:rPr>
              <a:t> </a:t>
            </a:r>
            <a:endParaRPr lang="es-ES" sz="2000" b="1" baseline="30000" dirty="0">
              <a:latin typeface="Times New Roman" charset="0"/>
            </a:endParaRPr>
          </a:p>
          <a:p>
            <a:pPr marL="342900" indent="-342900">
              <a:spcBef>
                <a:spcPct val="20000"/>
              </a:spcBef>
              <a:buFontTx/>
              <a:buChar char="•"/>
            </a:pPr>
            <a:r>
              <a:rPr lang="es-ES" sz="2000" b="1" dirty="0">
                <a:latin typeface="Times New Roman" charset="0"/>
              </a:rPr>
              <a:t>1º nivel: 2 electrones</a:t>
            </a:r>
          </a:p>
          <a:p>
            <a:pPr marL="342900" indent="-342900">
              <a:spcBef>
                <a:spcPct val="20000"/>
              </a:spcBef>
              <a:buFontTx/>
              <a:buChar char="•"/>
            </a:pPr>
            <a:r>
              <a:rPr lang="es-ES" sz="2000" b="1" dirty="0">
                <a:latin typeface="Times New Roman" charset="0"/>
              </a:rPr>
              <a:t>2º nivel: 8 electrones</a:t>
            </a:r>
          </a:p>
          <a:p>
            <a:pPr marL="342900" indent="-342900">
              <a:spcBef>
                <a:spcPct val="20000"/>
              </a:spcBef>
              <a:buFontTx/>
              <a:buChar char="•"/>
            </a:pPr>
            <a:r>
              <a:rPr lang="es-ES" sz="2000" b="1" dirty="0">
                <a:latin typeface="Times New Roman" charset="0"/>
              </a:rPr>
              <a:t>3º nivel: </a:t>
            </a:r>
            <a:r>
              <a:rPr lang="es-ES_tradnl" sz="2000" b="1" dirty="0">
                <a:latin typeface="Times New Roman" charset="0"/>
              </a:rPr>
              <a:t>14</a:t>
            </a:r>
            <a:r>
              <a:rPr lang="es-ES" sz="2000" b="1" dirty="0">
                <a:latin typeface="Times New Roman" charset="0"/>
              </a:rPr>
              <a:t> electrones</a:t>
            </a:r>
            <a:endParaRPr lang="es-ES_tradnl" sz="2000" b="1" dirty="0">
              <a:latin typeface="Times New Roman" charset="0"/>
            </a:endParaRPr>
          </a:p>
          <a:p>
            <a:pPr marL="342900" indent="-342900">
              <a:spcBef>
                <a:spcPct val="20000"/>
              </a:spcBef>
              <a:buFontTx/>
              <a:buChar char="•"/>
            </a:pPr>
            <a:r>
              <a:rPr lang="es-ES_tradnl" sz="2000" b="1" dirty="0">
                <a:latin typeface="Times New Roman" charset="0"/>
              </a:rPr>
              <a:t>4º nivel: 2 electrones</a:t>
            </a:r>
            <a:endParaRPr lang="es-ES" sz="2000" b="1" dirty="0">
              <a:latin typeface="Times New Roman" charset="0"/>
            </a:endParaRPr>
          </a:p>
          <a:p>
            <a:pPr marL="342900" indent="-342900">
              <a:spcBef>
                <a:spcPct val="20000"/>
              </a:spcBef>
              <a:buFontTx/>
              <a:buChar char="•"/>
            </a:pPr>
            <a:r>
              <a:rPr lang="es-ES" b="1" dirty="0">
                <a:latin typeface="Times New Roman" charset="0"/>
              </a:rPr>
              <a:t>En la tabla periódica podemos leer: 2 - 8 – </a:t>
            </a:r>
            <a:r>
              <a:rPr lang="es-ES_tradnl" b="1" dirty="0">
                <a:latin typeface="Times New Roman" charset="0"/>
              </a:rPr>
              <a:t>14 - 2</a:t>
            </a:r>
            <a:endParaRPr lang="es-ES" dirty="0">
              <a:latin typeface="Times New Roman" charset="0"/>
            </a:endParaRPr>
          </a:p>
        </p:txBody>
      </p:sp>
      <p:grpSp>
        <p:nvGrpSpPr>
          <p:cNvPr id="2" name="Group 6"/>
          <p:cNvGrpSpPr>
            <a:grpSpLocks/>
          </p:cNvGrpSpPr>
          <p:nvPr/>
        </p:nvGrpSpPr>
        <p:grpSpPr bwMode="auto">
          <a:xfrm>
            <a:off x="4256088" y="1389063"/>
            <a:ext cx="4706937" cy="3259137"/>
            <a:chOff x="737" y="1488"/>
            <a:chExt cx="5005" cy="2671"/>
          </a:xfrm>
        </p:grpSpPr>
        <p:sp>
          <p:nvSpPr>
            <p:cNvPr id="49159" name="Rectangle 7"/>
            <p:cNvSpPr>
              <a:spLocks noChangeArrowheads="1"/>
            </p:cNvSpPr>
            <p:nvPr/>
          </p:nvSpPr>
          <p:spPr bwMode="auto">
            <a:xfrm>
              <a:off x="50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0" name="Rectangle 8"/>
            <p:cNvSpPr>
              <a:spLocks noChangeArrowheads="1"/>
            </p:cNvSpPr>
            <p:nvPr/>
          </p:nvSpPr>
          <p:spPr bwMode="auto">
            <a:xfrm>
              <a:off x="42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1" name="Rectangle 9"/>
            <p:cNvSpPr>
              <a:spLocks noChangeArrowheads="1"/>
            </p:cNvSpPr>
            <p:nvPr/>
          </p:nvSpPr>
          <p:spPr bwMode="auto">
            <a:xfrm>
              <a:off x="34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2" name="Rectangle 10"/>
            <p:cNvSpPr>
              <a:spLocks noChangeArrowheads="1"/>
            </p:cNvSpPr>
            <p:nvPr/>
          </p:nvSpPr>
          <p:spPr bwMode="auto">
            <a:xfrm>
              <a:off x="26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3" name="Rectangle 11"/>
            <p:cNvSpPr>
              <a:spLocks noChangeArrowheads="1"/>
            </p:cNvSpPr>
            <p:nvPr/>
          </p:nvSpPr>
          <p:spPr bwMode="auto">
            <a:xfrm>
              <a:off x="18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4" name="Rectangle 12"/>
            <p:cNvSpPr>
              <a:spLocks noChangeArrowheads="1"/>
            </p:cNvSpPr>
            <p:nvPr/>
          </p:nvSpPr>
          <p:spPr bwMode="auto">
            <a:xfrm>
              <a:off x="980" y="3784"/>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7</a:t>
              </a:r>
              <a:endParaRPr lang="es-ES" sz="2400" dirty="0">
                <a:effectLst>
                  <a:outerShdw blurRad="38100" dist="38100" dir="2700000" algn="tl">
                    <a:srgbClr val="000000"/>
                  </a:outerShdw>
                </a:effectLst>
              </a:endParaRPr>
            </a:p>
          </p:txBody>
        </p:sp>
        <p:sp>
          <p:nvSpPr>
            <p:cNvPr id="49165" name="Rectangle 13"/>
            <p:cNvSpPr>
              <a:spLocks noChangeArrowheads="1"/>
            </p:cNvSpPr>
            <p:nvPr/>
          </p:nvSpPr>
          <p:spPr bwMode="auto">
            <a:xfrm>
              <a:off x="4888" y="3497"/>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9166" name="Rectangle 14"/>
            <p:cNvSpPr>
              <a:spLocks noChangeArrowheads="1"/>
            </p:cNvSpPr>
            <p:nvPr/>
          </p:nvSpPr>
          <p:spPr bwMode="auto">
            <a:xfrm>
              <a:off x="42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7" name="Rectangle 15"/>
            <p:cNvSpPr>
              <a:spLocks noChangeArrowheads="1"/>
            </p:cNvSpPr>
            <p:nvPr/>
          </p:nvSpPr>
          <p:spPr bwMode="auto">
            <a:xfrm>
              <a:off x="34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8" name="Rectangle 16"/>
            <p:cNvSpPr>
              <a:spLocks noChangeArrowheads="1"/>
            </p:cNvSpPr>
            <p:nvPr/>
          </p:nvSpPr>
          <p:spPr bwMode="auto">
            <a:xfrm>
              <a:off x="26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69" name="Rectangle 17"/>
            <p:cNvSpPr>
              <a:spLocks noChangeArrowheads="1"/>
            </p:cNvSpPr>
            <p:nvPr/>
          </p:nvSpPr>
          <p:spPr bwMode="auto">
            <a:xfrm>
              <a:off x="18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0" name="Rectangle 18"/>
            <p:cNvSpPr>
              <a:spLocks noChangeArrowheads="1"/>
            </p:cNvSpPr>
            <p:nvPr/>
          </p:nvSpPr>
          <p:spPr bwMode="auto">
            <a:xfrm>
              <a:off x="980" y="3497"/>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9171" name="Rectangle 19"/>
            <p:cNvSpPr>
              <a:spLocks noChangeArrowheads="1"/>
            </p:cNvSpPr>
            <p:nvPr/>
          </p:nvSpPr>
          <p:spPr bwMode="auto">
            <a:xfrm>
              <a:off x="4888" y="3211"/>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9172" name="Rectangle 20"/>
            <p:cNvSpPr>
              <a:spLocks noChangeArrowheads="1"/>
            </p:cNvSpPr>
            <p:nvPr/>
          </p:nvSpPr>
          <p:spPr bwMode="auto">
            <a:xfrm>
              <a:off x="42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3" name="Rectangle 21"/>
            <p:cNvSpPr>
              <a:spLocks noChangeArrowheads="1"/>
            </p:cNvSpPr>
            <p:nvPr/>
          </p:nvSpPr>
          <p:spPr bwMode="auto">
            <a:xfrm>
              <a:off x="3470"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4" name="Rectangle 22"/>
            <p:cNvSpPr>
              <a:spLocks noChangeArrowheads="1"/>
            </p:cNvSpPr>
            <p:nvPr/>
          </p:nvSpPr>
          <p:spPr bwMode="auto">
            <a:xfrm>
              <a:off x="26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5" name="Rectangle 23"/>
            <p:cNvSpPr>
              <a:spLocks noChangeArrowheads="1"/>
            </p:cNvSpPr>
            <p:nvPr/>
          </p:nvSpPr>
          <p:spPr bwMode="auto">
            <a:xfrm>
              <a:off x="18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6" name="Rectangle 24"/>
            <p:cNvSpPr>
              <a:spLocks noChangeArrowheads="1"/>
            </p:cNvSpPr>
            <p:nvPr/>
          </p:nvSpPr>
          <p:spPr bwMode="auto">
            <a:xfrm>
              <a:off x="980" y="3211"/>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5</a:t>
              </a:r>
              <a:endParaRPr lang="es-ES" sz="2400" dirty="0">
                <a:effectLst>
                  <a:outerShdw blurRad="38100" dist="38100" dir="2700000" algn="tl">
                    <a:srgbClr val="000000"/>
                  </a:outerShdw>
                </a:effectLst>
              </a:endParaRPr>
            </a:p>
          </p:txBody>
        </p:sp>
        <p:sp>
          <p:nvSpPr>
            <p:cNvPr id="49177" name="Rectangle 25"/>
            <p:cNvSpPr>
              <a:spLocks noChangeArrowheads="1"/>
            </p:cNvSpPr>
            <p:nvPr/>
          </p:nvSpPr>
          <p:spPr bwMode="auto">
            <a:xfrm>
              <a:off x="4888" y="2923"/>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49178" name="Rectangle 26"/>
            <p:cNvSpPr>
              <a:spLocks noChangeArrowheads="1"/>
            </p:cNvSpPr>
            <p:nvPr/>
          </p:nvSpPr>
          <p:spPr bwMode="auto">
            <a:xfrm>
              <a:off x="42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79" name="Rectangle 27"/>
            <p:cNvSpPr>
              <a:spLocks noChangeArrowheads="1"/>
            </p:cNvSpPr>
            <p:nvPr/>
          </p:nvSpPr>
          <p:spPr bwMode="auto">
            <a:xfrm>
              <a:off x="3470"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0" name="Rectangle 28"/>
            <p:cNvSpPr>
              <a:spLocks noChangeArrowheads="1"/>
            </p:cNvSpPr>
            <p:nvPr/>
          </p:nvSpPr>
          <p:spPr bwMode="auto">
            <a:xfrm>
              <a:off x="26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1" name="Rectangle 29"/>
            <p:cNvSpPr>
              <a:spLocks noChangeArrowheads="1"/>
            </p:cNvSpPr>
            <p:nvPr/>
          </p:nvSpPr>
          <p:spPr bwMode="auto">
            <a:xfrm>
              <a:off x="18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2" name="Rectangle 30"/>
            <p:cNvSpPr>
              <a:spLocks noChangeArrowheads="1"/>
            </p:cNvSpPr>
            <p:nvPr/>
          </p:nvSpPr>
          <p:spPr bwMode="auto">
            <a:xfrm>
              <a:off x="980" y="2923"/>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4</a:t>
              </a:r>
              <a:endParaRPr lang="es-ES" sz="2400" dirty="0">
                <a:effectLst>
                  <a:outerShdw blurRad="38100" dist="38100" dir="2700000" algn="tl">
                    <a:srgbClr val="000000"/>
                  </a:outerShdw>
                </a:effectLst>
              </a:endParaRPr>
            </a:p>
          </p:txBody>
        </p:sp>
        <p:sp>
          <p:nvSpPr>
            <p:cNvPr id="49183" name="Rectangle 31"/>
            <p:cNvSpPr>
              <a:spLocks noChangeArrowheads="1"/>
            </p:cNvSpPr>
            <p:nvPr/>
          </p:nvSpPr>
          <p:spPr bwMode="auto">
            <a:xfrm>
              <a:off x="4888" y="2636"/>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49184" name="Rectangle 32"/>
            <p:cNvSpPr>
              <a:spLocks noChangeArrowheads="1"/>
            </p:cNvSpPr>
            <p:nvPr/>
          </p:nvSpPr>
          <p:spPr bwMode="auto">
            <a:xfrm>
              <a:off x="42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5" name="Rectangle 33"/>
            <p:cNvSpPr>
              <a:spLocks noChangeArrowheads="1"/>
            </p:cNvSpPr>
            <p:nvPr/>
          </p:nvSpPr>
          <p:spPr bwMode="auto">
            <a:xfrm>
              <a:off x="34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6" name="Rectangle 34"/>
            <p:cNvSpPr>
              <a:spLocks noChangeArrowheads="1"/>
            </p:cNvSpPr>
            <p:nvPr/>
          </p:nvSpPr>
          <p:spPr bwMode="auto">
            <a:xfrm>
              <a:off x="2668"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87" name="Rectangle 35"/>
            <p:cNvSpPr>
              <a:spLocks noChangeArrowheads="1"/>
            </p:cNvSpPr>
            <p:nvPr/>
          </p:nvSpPr>
          <p:spPr bwMode="auto">
            <a:xfrm>
              <a:off x="1779"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9188" name="Rectangle 36"/>
            <p:cNvSpPr>
              <a:spLocks noChangeArrowheads="1"/>
            </p:cNvSpPr>
            <p:nvPr/>
          </p:nvSpPr>
          <p:spPr bwMode="auto">
            <a:xfrm>
              <a:off x="980"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a:t>
              </a:r>
              <a:endParaRPr lang="es-ES" sz="2400" dirty="0">
                <a:effectLst>
                  <a:outerShdw blurRad="38100" dist="38100" dir="2700000" algn="tl">
                    <a:srgbClr val="000000"/>
                  </a:outerShdw>
                </a:effectLst>
              </a:endParaRPr>
            </a:p>
          </p:txBody>
        </p:sp>
        <p:sp>
          <p:nvSpPr>
            <p:cNvPr id="49189" name="Rectangle 37"/>
            <p:cNvSpPr>
              <a:spLocks noChangeArrowheads="1"/>
            </p:cNvSpPr>
            <p:nvPr/>
          </p:nvSpPr>
          <p:spPr bwMode="auto">
            <a:xfrm>
              <a:off x="49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8</a:t>
              </a:r>
              <a:endParaRPr lang="es-ES" sz="2400" dirty="0">
                <a:effectLst>
                  <a:outerShdw blurRad="38100" dist="38100" dir="2700000" algn="tl">
                    <a:srgbClr val="000000"/>
                  </a:outerShdw>
                </a:effectLst>
              </a:endParaRPr>
            </a:p>
          </p:txBody>
        </p:sp>
        <p:sp>
          <p:nvSpPr>
            <p:cNvPr id="49190" name="Rectangle 38"/>
            <p:cNvSpPr>
              <a:spLocks noChangeArrowheads="1"/>
            </p:cNvSpPr>
            <p:nvPr/>
          </p:nvSpPr>
          <p:spPr bwMode="auto">
            <a:xfrm>
              <a:off x="42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91" name="Rectangle 39"/>
            <p:cNvSpPr>
              <a:spLocks noChangeArrowheads="1"/>
            </p:cNvSpPr>
            <p:nvPr/>
          </p:nvSpPr>
          <p:spPr bwMode="auto">
            <a:xfrm>
              <a:off x="34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92" name="Rectangle 40"/>
            <p:cNvSpPr>
              <a:spLocks noChangeArrowheads="1"/>
            </p:cNvSpPr>
            <p:nvPr/>
          </p:nvSpPr>
          <p:spPr bwMode="auto">
            <a:xfrm>
              <a:off x="25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49193" name="Rectangle 41"/>
            <p:cNvSpPr>
              <a:spLocks noChangeArrowheads="1"/>
            </p:cNvSpPr>
            <p:nvPr/>
          </p:nvSpPr>
          <p:spPr bwMode="auto">
            <a:xfrm>
              <a:off x="17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9194" name="Rectangle 42"/>
            <p:cNvSpPr>
              <a:spLocks noChangeArrowheads="1"/>
            </p:cNvSpPr>
            <p:nvPr/>
          </p:nvSpPr>
          <p:spPr bwMode="auto">
            <a:xfrm>
              <a:off x="980"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9195" name="Rectangle 43"/>
            <p:cNvSpPr>
              <a:spLocks noChangeArrowheads="1"/>
            </p:cNvSpPr>
            <p:nvPr/>
          </p:nvSpPr>
          <p:spPr bwMode="auto">
            <a:xfrm>
              <a:off x="49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9196" name="Rectangle 44"/>
            <p:cNvSpPr>
              <a:spLocks noChangeArrowheads="1"/>
            </p:cNvSpPr>
            <p:nvPr/>
          </p:nvSpPr>
          <p:spPr bwMode="auto">
            <a:xfrm>
              <a:off x="42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97" name="Rectangle 45"/>
            <p:cNvSpPr>
              <a:spLocks noChangeArrowheads="1"/>
            </p:cNvSpPr>
            <p:nvPr/>
          </p:nvSpPr>
          <p:spPr bwMode="auto">
            <a:xfrm>
              <a:off x="34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98" name="Rectangle 46"/>
            <p:cNvSpPr>
              <a:spLocks noChangeArrowheads="1"/>
            </p:cNvSpPr>
            <p:nvPr/>
          </p:nvSpPr>
          <p:spPr bwMode="auto">
            <a:xfrm>
              <a:off x="2668"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199" name="Rectangle 47"/>
            <p:cNvSpPr>
              <a:spLocks noChangeArrowheads="1"/>
            </p:cNvSpPr>
            <p:nvPr/>
          </p:nvSpPr>
          <p:spPr bwMode="auto">
            <a:xfrm>
              <a:off x="17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49200" name="Rectangle 48"/>
            <p:cNvSpPr>
              <a:spLocks noChangeArrowheads="1"/>
            </p:cNvSpPr>
            <p:nvPr/>
          </p:nvSpPr>
          <p:spPr bwMode="auto">
            <a:xfrm>
              <a:off x="980"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49201" name="Rectangle 49"/>
            <p:cNvSpPr>
              <a:spLocks noChangeArrowheads="1"/>
            </p:cNvSpPr>
            <p:nvPr/>
          </p:nvSpPr>
          <p:spPr bwMode="auto">
            <a:xfrm>
              <a:off x="4591" y="1776"/>
              <a:ext cx="1151"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Máx.e</a:t>
              </a:r>
              <a:r>
                <a:rPr lang="es-ES_tradnl" sz="2400" baseline="30000" dirty="0">
                  <a:effectLst>
                    <a:outerShdw blurRad="38100" dist="38100" dir="2700000" algn="tl">
                      <a:srgbClr val="000000"/>
                    </a:outerShdw>
                  </a:effectLst>
                </a:rPr>
                <a:t>-</a:t>
              </a:r>
              <a:endParaRPr lang="es-ES" sz="2400" baseline="30000" dirty="0">
                <a:effectLst>
                  <a:outerShdw blurRad="38100" dist="38100" dir="2700000" algn="tl">
                    <a:srgbClr val="000000"/>
                  </a:outerShdw>
                </a:effectLst>
              </a:endParaRPr>
            </a:p>
          </p:txBody>
        </p:sp>
        <p:sp>
          <p:nvSpPr>
            <p:cNvPr id="49202" name="Rectangle 50"/>
            <p:cNvSpPr>
              <a:spLocks noChangeArrowheads="1"/>
            </p:cNvSpPr>
            <p:nvPr/>
          </p:nvSpPr>
          <p:spPr bwMode="auto">
            <a:xfrm>
              <a:off x="4224" y="1776"/>
              <a:ext cx="28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f</a:t>
              </a:r>
              <a:endParaRPr lang="es-ES" sz="2400" dirty="0">
                <a:effectLst>
                  <a:outerShdw blurRad="38100" dist="38100" dir="2700000" algn="tl">
                    <a:srgbClr val="000000"/>
                  </a:outerShdw>
                </a:effectLst>
              </a:endParaRPr>
            </a:p>
          </p:txBody>
        </p:sp>
        <p:sp>
          <p:nvSpPr>
            <p:cNvPr id="49203" name="Rectangle 51"/>
            <p:cNvSpPr>
              <a:spLocks noChangeArrowheads="1"/>
            </p:cNvSpPr>
            <p:nvPr/>
          </p:nvSpPr>
          <p:spPr bwMode="auto">
            <a:xfrm>
              <a:off x="3380" y="1776"/>
              <a:ext cx="37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d</a:t>
              </a:r>
              <a:endParaRPr lang="es-ES" sz="2400" dirty="0">
                <a:effectLst>
                  <a:outerShdw blurRad="38100" dist="38100" dir="2700000" algn="tl">
                    <a:srgbClr val="000000"/>
                  </a:outerShdw>
                </a:effectLst>
              </a:endParaRPr>
            </a:p>
          </p:txBody>
        </p:sp>
        <p:sp>
          <p:nvSpPr>
            <p:cNvPr id="49204" name="Rectangle 52"/>
            <p:cNvSpPr>
              <a:spLocks noChangeArrowheads="1"/>
            </p:cNvSpPr>
            <p:nvPr/>
          </p:nvSpPr>
          <p:spPr bwMode="auto">
            <a:xfrm>
              <a:off x="2579" y="177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p</a:t>
              </a:r>
              <a:endParaRPr lang="es-ES" sz="2400" dirty="0">
                <a:effectLst>
                  <a:outerShdw blurRad="38100" dist="38100" dir="2700000" algn="tl">
                    <a:srgbClr val="000000"/>
                  </a:outerShdw>
                </a:effectLst>
              </a:endParaRPr>
            </a:p>
          </p:txBody>
        </p:sp>
        <p:sp>
          <p:nvSpPr>
            <p:cNvPr id="49205" name="Rectangle 53"/>
            <p:cNvSpPr>
              <a:spLocks noChangeArrowheads="1"/>
            </p:cNvSpPr>
            <p:nvPr/>
          </p:nvSpPr>
          <p:spPr bwMode="auto">
            <a:xfrm>
              <a:off x="1789" y="1776"/>
              <a:ext cx="358"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a:t>
              </a:r>
              <a:endParaRPr lang="es-ES" sz="2400" dirty="0">
                <a:effectLst>
                  <a:outerShdw blurRad="38100" dist="38100" dir="2700000" algn="tl">
                    <a:srgbClr val="000000"/>
                  </a:outerShdw>
                </a:effectLst>
              </a:endParaRPr>
            </a:p>
          </p:txBody>
        </p:sp>
        <p:sp>
          <p:nvSpPr>
            <p:cNvPr id="49206" name="Rectangle 54"/>
            <p:cNvSpPr>
              <a:spLocks noChangeArrowheads="1"/>
            </p:cNvSpPr>
            <p:nvPr/>
          </p:nvSpPr>
          <p:spPr bwMode="auto">
            <a:xfrm>
              <a:off x="737" y="1776"/>
              <a:ext cx="864"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nivel</a:t>
              </a:r>
              <a:endParaRPr lang="es-ES" sz="2400" dirty="0">
                <a:effectLst>
                  <a:outerShdw blurRad="38100" dist="38100" dir="2700000" algn="tl">
                    <a:srgbClr val="000000"/>
                  </a:outerShdw>
                </a:effectLst>
              </a:endParaRPr>
            </a:p>
          </p:txBody>
        </p:sp>
        <p:sp>
          <p:nvSpPr>
            <p:cNvPr id="49207" name="Rectangle 55"/>
            <p:cNvSpPr>
              <a:spLocks noChangeArrowheads="1"/>
            </p:cNvSpPr>
            <p:nvPr/>
          </p:nvSpPr>
          <p:spPr bwMode="auto">
            <a:xfrm>
              <a:off x="5068"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49208" name="Rectangle 56"/>
            <p:cNvSpPr>
              <a:spLocks noChangeArrowheads="1"/>
            </p:cNvSpPr>
            <p:nvPr/>
          </p:nvSpPr>
          <p:spPr bwMode="auto">
            <a:xfrm>
              <a:off x="1481" y="1488"/>
              <a:ext cx="3371"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Subniveles u orbitales</a:t>
              </a:r>
              <a:endParaRPr lang="es-ES" sz="2400" dirty="0">
                <a:effectLst>
                  <a:outerShdw blurRad="38100" dist="38100" dir="2700000" algn="tl">
                    <a:srgbClr val="000000"/>
                  </a:outerShdw>
                </a:effectLst>
              </a:endParaRPr>
            </a:p>
          </p:txBody>
        </p:sp>
        <p:sp>
          <p:nvSpPr>
            <p:cNvPr id="49209" name="Rectangle 57"/>
            <p:cNvSpPr>
              <a:spLocks noChangeArrowheads="1"/>
            </p:cNvSpPr>
            <p:nvPr/>
          </p:nvSpPr>
          <p:spPr bwMode="auto">
            <a:xfrm>
              <a:off x="1070"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5665" name="Line 58"/>
            <p:cNvSpPr>
              <a:spLocks noChangeShapeType="1"/>
            </p:cNvSpPr>
            <p:nvPr/>
          </p:nvSpPr>
          <p:spPr bwMode="auto">
            <a:xfrm>
              <a:off x="768" y="1488"/>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5666" name="Line 59"/>
            <p:cNvSpPr>
              <a:spLocks noChangeShapeType="1"/>
            </p:cNvSpPr>
            <p:nvPr/>
          </p:nvSpPr>
          <p:spPr bwMode="auto">
            <a:xfrm>
              <a:off x="768" y="1775"/>
              <a:ext cx="4800" cy="0"/>
            </a:xfrm>
            <a:prstGeom prst="line">
              <a:avLst/>
            </a:prstGeom>
            <a:noFill/>
            <a:ln w="12700">
              <a:solidFill>
                <a:schemeClr val="tx1"/>
              </a:solidFill>
              <a:round/>
              <a:headEnd/>
              <a:tailEnd/>
            </a:ln>
          </p:spPr>
          <p:txBody>
            <a:bodyPr wrap="none">
              <a:spAutoFit/>
            </a:bodyPr>
            <a:lstStyle/>
            <a:p>
              <a:endParaRPr lang="es-MX" dirty="0"/>
            </a:p>
          </p:txBody>
        </p:sp>
        <p:sp>
          <p:nvSpPr>
            <p:cNvPr id="25667" name="Line 60"/>
            <p:cNvSpPr>
              <a:spLocks noChangeShapeType="1"/>
            </p:cNvSpPr>
            <p:nvPr/>
          </p:nvSpPr>
          <p:spPr bwMode="auto">
            <a:xfrm>
              <a:off x="768" y="2062"/>
              <a:ext cx="4800" cy="0"/>
            </a:xfrm>
            <a:prstGeom prst="line">
              <a:avLst/>
            </a:prstGeom>
            <a:noFill/>
            <a:ln w="12700">
              <a:solidFill>
                <a:schemeClr val="tx1"/>
              </a:solidFill>
              <a:round/>
              <a:headEnd/>
              <a:tailEnd/>
            </a:ln>
          </p:spPr>
          <p:txBody>
            <a:bodyPr wrap="none">
              <a:spAutoFit/>
            </a:bodyPr>
            <a:lstStyle/>
            <a:p>
              <a:endParaRPr lang="es-MX" dirty="0"/>
            </a:p>
          </p:txBody>
        </p:sp>
        <p:sp>
          <p:nvSpPr>
            <p:cNvPr id="25668" name="Line 61"/>
            <p:cNvSpPr>
              <a:spLocks noChangeShapeType="1"/>
            </p:cNvSpPr>
            <p:nvPr/>
          </p:nvSpPr>
          <p:spPr bwMode="auto">
            <a:xfrm>
              <a:off x="768" y="2349"/>
              <a:ext cx="4800" cy="0"/>
            </a:xfrm>
            <a:prstGeom prst="line">
              <a:avLst/>
            </a:prstGeom>
            <a:noFill/>
            <a:ln w="12700">
              <a:solidFill>
                <a:schemeClr val="tx1"/>
              </a:solidFill>
              <a:round/>
              <a:headEnd/>
              <a:tailEnd/>
            </a:ln>
          </p:spPr>
          <p:txBody>
            <a:bodyPr wrap="none">
              <a:spAutoFit/>
            </a:bodyPr>
            <a:lstStyle/>
            <a:p>
              <a:endParaRPr lang="es-MX" dirty="0"/>
            </a:p>
          </p:txBody>
        </p:sp>
        <p:sp>
          <p:nvSpPr>
            <p:cNvPr id="25669" name="Line 62"/>
            <p:cNvSpPr>
              <a:spLocks noChangeShapeType="1"/>
            </p:cNvSpPr>
            <p:nvPr/>
          </p:nvSpPr>
          <p:spPr bwMode="auto">
            <a:xfrm>
              <a:off x="768" y="2636"/>
              <a:ext cx="4800" cy="0"/>
            </a:xfrm>
            <a:prstGeom prst="line">
              <a:avLst/>
            </a:prstGeom>
            <a:noFill/>
            <a:ln w="12700">
              <a:solidFill>
                <a:schemeClr val="tx1"/>
              </a:solidFill>
              <a:round/>
              <a:headEnd/>
              <a:tailEnd/>
            </a:ln>
          </p:spPr>
          <p:txBody>
            <a:bodyPr wrap="none">
              <a:spAutoFit/>
            </a:bodyPr>
            <a:lstStyle/>
            <a:p>
              <a:endParaRPr lang="es-MX" dirty="0"/>
            </a:p>
          </p:txBody>
        </p:sp>
        <p:sp>
          <p:nvSpPr>
            <p:cNvPr id="25670" name="Line 63"/>
            <p:cNvSpPr>
              <a:spLocks noChangeShapeType="1"/>
            </p:cNvSpPr>
            <p:nvPr/>
          </p:nvSpPr>
          <p:spPr bwMode="auto">
            <a:xfrm>
              <a:off x="768" y="2923"/>
              <a:ext cx="4800" cy="0"/>
            </a:xfrm>
            <a:prstGeom prst="line">
              <a:avLst/>
            </a:prstGeom>
            <a:noFill/>
            <a:ln w="12700">
              <a:solidFill>
                <a:schemeClr val="tx1"/>
              </a:solidFill>
              <a:round/>
              <a:headEnd/>
              <a:tailEnd/>
            </a:ln>
          </p:spPr>
          <p:txBody>
            <a:bodyPr wrap="none">
              <a:spAutoFit/>
            </a:bodyPr>
            <a:lstStyle/>
            <a:p>
              <a:endParaRPr lang="es-MX" dirty="0"/>
            </a:p>
          </p:txBody>
        </p:sp>
        <p:sp>
          <p:nvSpPr>
            <p:cNvPr id="25671" name="Line 64"/>
            <p:cNvSpPr>
              <a:spLocks noChangeShapeType="1"/>
            </p:cNvSpPr>
            <p:nvPr/>
          </p:nvSpPr>
          <p:spPr bwMode="auto">
            <a:xfrm>
              <a:off x="768" y="3210"/>
              <a:ext cx="4800" cy="0"/>
            </a:xfrm>
            <a:prstGeom prst="line">
              <a:avLst/>
            </a:prstGeom>
            <a:noFill/>
            <a:ln w="12700">
              <a:solidFill>
                <a:schemeClr val="tx1"/>
              </a:solidFill>
              <a:round/>
              <a:headEnd/>
              <a:tailEnd/>
            </a:ln>
          </p:spPr>
          <p:txBody>
            <a:bodyPr wrap="none">
              <a:spAutoFit/>
            </a:bodyPr>
            <a:lstStyle/>
            <a:p>
              <a:endParaRPr lang="es-MX" dirty="0"/>
            </a:p>
          </p:txBody>
        </p:sp>
        <p:sp>
          <p:nvSpPr>
            <p:cNvPr id="25672" name="Line 65"/>
            <p:cNvSpPr>
              <a:spLocks noChangeShapeType="1"/>
            </p:cNvSpPr>
            <p:nvPr/>
          </p:nvSpPr>
          <p:spPr bwMode="auto">
            <a:xfrm>
              <a:off x="768" y="3497"/>
              <a:ext cx="4800" cy="0"/>
            </a:xfrm>
            <a:prstGeom prst="line">
              <a:avLst/>
            </a:prstGeom>
            <a:noFill/>
            <a:ln w="12700">
              <a:solidFill>
                <a:schemeClr val="tx1"/>
              </a:solidFill>
              <a:round/>
              <a:headEnd/>
              <a:tailEnd/>
            </a:ln>
          </p:spPr>
          <p:txBody>
            <a:bodyPr wrap="none">
              <a:spAutoFit/>
            </a:bodyPr>
            <a:lstStyle/>
            <a:p>
              <a:endParaRPr lang="es-MX" dirty="0"/>
            </a:p>
          </p:txBody>
        </p:sp>
        <p:sp>
          <p:nvSpPr>
            <p:cNvPr id="25673" name="Line 66"/>
            <p:cNvSpPr>
              <a:spLocks noChangeShapeType="1"/>
            </p:cNvSpPr>
            <p:nvPr/>
          </p:nvSpPr>
          <p:spPr bwMode="auto">
            <a:xfrm>
              <a:off x="768" y="3784"/>
              <a:ext cx="4800" cy="0"/>
            </a:xfrm>
            <a:prstGeom prst="line">
              <a:avLst/>
            </a:prstGeom>
            <a:noFill/>
            <a:ln w="12700">
              <a:solidFill>
                <a:schemeClr val="tx1"/>
              </a:solidFill>
              <a:round/>
              <a:headEnd/>
              <a:tailEnd/>
            </a:ln>
          </p:spPr>
          <p:txBody>
            <a:bodyPr wrap="none">
              <a:spAutoFit/>
            </a:bodyPr>
            <a:lstStyle/>
            <a:p>
              <a:endParaRPr lang="es-MX" dirty="0"/>
            </a:p>
          </p:txBody>
        </p:sp>
        <p:sp>
          <p:nvSpPr>
            <p:cNvPr id="25674" name="Line 67"/>
            <p:cNvSpPr>
              <a:spLocks noChangeShapeType="1"/>
            </p:cNvSpPr>
            <p:nvPr/>
          </p:nvSpPr>
          <p:spPr bwMode="auto">
            <a:xfrm>
              <a:off x="768" y="4071"/>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5675" name="Line 68"/>
            <p:cNvSpPr>
              <a:spLocks noChangeShapeType="1"/>
            </p:cNvSpPr>
            <p:nvPr/>
          </p:nvSpPr>
          <p:spPr bwMode="auto">
            <a:xfrm>
              <a:off x="7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5676" name="Line 69"/>
            <p:cNvSpPr>
              <a:spLocks noChangeShapeType="1"/>
            </p:cNvSpPr>
            <p:nvPr/>
          </p:nvSpPr>
          <p:spPr bwMode="auto">
            <a:xfrm>
              <a:off x="15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5677" name="Line 70"/>
            <p:cNvSpPr>
              <a:spLocks noChangeShapeType="1"/>
            </p:cNvSpPr>
            <p:nvPr/>
          </p:nvSpPr>
          <p:spPr bwMode="auto">
            <a:xfrm>
              <a:off x="47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5678" name="Line 71"/>
            <p:cNvSpPr>
              <a:spLocks noChangeShapeType="1"/>
            </p:cNvSpPr>
            <p:nvPr/>
          </p:nvSpPr>
          <p:spPr bwMode="auto">
            <a:xfrm>
              <a:off x="55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5679" name="Line 72"/>
            <p:cNvSpPr>
              <a:spLocks noChangeShapeType="1"/>
            </p:cNvSpPr>
            <p:nvPr/>
          </p:nvSpPr>
          <p:spPr bwMode="auto">
            <a:xfrm>
              <a:off x="23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5680" name="Line 73"/>
            <p:cNvSpPr>
              <a:spLocks noChangeShapeType="1"/>
            </p:cNvSpPr>
            <p:nvPr/>
          </p:nvSpPr>
          <p:spPr bwMode="auto">
            <a:xfrm>
              <a:off x="31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5681" name="Line 74"/>
            <p:cNvSpPr>
              <a:spLocks noChangeShapeType="1"/>
            </p:cNvSpPr>
            <p:nvPr/>
          </p:nvSpPr>
          <p:spPr bwMode="auto">
            <a:xfrm>
              <a:off x="39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5682" name="Oval 75"/>
            <p:cNvSpPr>
              <a:spLocks noChangeArrowheads="1"/>
            </p:cNvSpPr>
            <p:nvPr/>
          </p:nvSpPr>
          <p:spPr bwMode="auto">
            <a:xfrm>
              <a:off x="1776" y="206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3" name="Oval 76"/>
            <p:cNvSpPr>
              <a:spLocks noChangeArrowheads="1"/>
            </p:cNvSpPr>
            <p:nvPr/>
          </p:nvSpPr>
          <p:spPr bwMode="auto">
            <a:xfrm>
              <a:off x="2592"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4" name="Oval 77"/>
            <p:cNvSpPr>
              <a:spLocks noChangeArrowheads="1"/>
            </p:cNvSpPr>
            <p:nvPr/>
          </p:nvSpPr>
          <p:spPr bwMode="auto">
            <a:xfrm>
              <a:off x="2544"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5" name="Oval 78"/>
            <p:cNvSpPr>
              <a:spLocks noChangeArrowheads="1"/>
            </p:cNvSpPr>
            <p:nvPr/>
          </p:nvSpPr>
          <p:spPr bwMode="auto">
            <a:xfrm>
              <a:off x="2544"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6" name="Oval 79"/>
            <p:cNvSpPr>
              <a:spLocks noChangeArrowheads="1"/>
            </p:cNvSpPr>
            <p:nvPr/>
          </p:nvSpPr>
          <p:spPr bwMode="auto">
            <a:xfrm>
              <a:off x="2544"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7" name="Oval 80"/>
            <p:cNvSpPr>
              <a:spLocks noChangeArrowheads="1"/>
            </p:cNvSpPr>
            <p:nvPr/>
          </p:nvSpPr>
          <p:spPr bwMode="auto">
            <a:xfrm>
              <a:off x="2544"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8" name="Oval 81"/>
            <p:cNvSpPr>
              <a:spLocks noChangeArrowheads="1"/>
            </p:cNvSpPr>
            <p:nvPr/>
          </p:nvSpPr>
          <p:spPr bwMode="auto">
            <a:xfrm>
              <a:off x="2544"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89" name="Oval 82"/>
            <p:cNvSpPr>
              <a:spLocks noChangeArrowheads="1"/>
            </p:cNvSpPr>
            <p:nvPr/>
          </p:nvSpPr>
          <p:spPr bwMode="auto">
            <a:xfrm>
              <a:off x="3408"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0" name="Oval 83"/>
            <p:cNvSpPr>
              <a:spLocks noChangeArrowheads="1"/>
            </p:cNvSpPr>
            <p:nvPr/>
          </p:nvSpPr>
          <p:spPr bwMode="auto">
            <a:xfrm>
              <a:off x="3360"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1" name="Oval 84"/>
            <p:cNvSpPr>
              <a:spLocks noChangeArrowheads="1"/>
            </p:cNvSpPr>
            <p:nvPr/>
          </p:nvSpPr>
          <p:spPr bwMode="auto">
            <a:xfrm>
              <a:off x="3408"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2" name="Oval 85"/>
            <p:cNvSpPr>
              <a:spLocks noChangeArrowheads="1"/>
            </p:cNvSpPr>
            <p:nvPr/>
          </p:nvSpPr>
          <p:spPr bwMode="auto">
            <a:xfrm>
              <a:off x="3360"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3" name="Oval 86"/>
            <p:cNvSpPr>
              <a:spLocks noChangeArrowheads="1"/>
            </p:cNvSpPr>
            <p:nvPr/>
          </p:nvSpPr>
          <p:spPr bwMode="auto">
            <a:xfrm>
              <a:off x="41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4" name="Oval 87"/>
            <p:cNvSpPr>
              <a:spLocks noChangeArrowheads="1"/>
            </p:cNvSpPr>
            <p:nvPr/>
          </p:nvSpPr>
          <p:spPr bwMode="auto">
            <a:xfrm>
              <a:off x="41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5" name="Oval 88"/>
            <p:cNvSpPr>
              <a:spLocks noChangeArrowheads="1"/>
            </p:cNvSpPr>
            <p:nvPr/>
          </p:nvSpPr>
          <p:spPr bwMode="auto">
            <a:xfrm>
              <a:off x="17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6" name="Oval 89"/>
            <p:cNvSpPr>
              <a:spLocks noChangeArrowheads="1"/>
            </p:cNvSpPr>
            <p:nvPr/>
          </p:nvSpPr>
          <p:spPr bwMode="auto">
            <a:xfrm>
              <a:off x="17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7" name="Oval 90"/>
            <p:cNvSpPr>
              <a:spLocks noChangeArrowheads="1"/>
            </p:cNvSpPr>
            <p:nvPr/>
          </p:nvSpPr>
          <p:spPr bwMode="auto">
            <a:xfrm>
              <a:off x="1776"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8" name="Oval 91"/>
            <p:cNvSpPr>
              <a:spLocks noChangeArrowheads="1"/>
            </p:cNvSpPr>
            <p:nvPr/>
          </p:nvSpPr>
          <p:spPr bwMode="auto">
            <a:xfrm>
              <a:off x="1776"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699" name="Oval 92"/>
            <p:cNvSpPr>
              <a:spLocks noChangeArrowheads="1"/>
            </p:cNvSpPr>
            <p:nvPr/>
          </p:nvSpPr>
          <p:spPr bwMode="auto">
            <a:xfrm>
              <a:off x="1776"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5700" name="Oval 93"/>
            <p:cNvSpPr>
              <a:spLocks noChangeArrowheads="1"/>
            </p:cNvSpPr>
            <p:nvPr/>
          </p:nvSpPr>
          <p:spPr bwMode="auto">
            <a:xfrm>
              <a:off x="1776" y="2640"/>
              <a:ext cx="384" cy="288"/>
            </a:xfrm>
            <a:prstGeom prst="ellipse">
              <a:avLst/>
            </a:prstGeom>
            <a:noFill/>
            <a:ln w="25400">
              <a:solidFill>
                <a:srgbClr val="FF0000"/>
              </a:solidFill>
              <a:round/>
              <a:headEnd/>
              <a:tailEnd/>
            </a:ln>
          </p:spPr>
          <p:txBody>
            <a:bodyPr wrap="none" anchor="ctr">
              <a:spAutoFit/>
            </a:bodyPr>
            <a:lstStyle/>
            <a:p>
              <a:endParaRPr lang="es-CL" dirty="0"/>
            </a:p>
          </p:txBody>
        </p:sp>
      </p:grpSp>
      <p:sp>
        <p:nvSpPr>
          <p:cNvPr id="49246" name="Text Box 94"/>
          <p:cNvSpPr txBox="1">
            <a:spLocks noChangeArrowheads="1"/>
          </p:cNvSpPr>
          <p:nvPr/>
        </p:nvSpPr>
        <p:spPr bwMode="auto">
          <a:xfrm>
            <a:off x="5943600" y="2760663"/>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6</a:t>
            </a:r>
            <a:endParaRPr lang="es-ES" sz="2400" dirty="0">
              <a:latin typeface="Times New Roman" charset="0"/>
            </a:endParaRPr>
          </a:p>
        </p:txBody>
      </p:sp>
      <p:sp>
        <p:nvSpPr>
          <p:cNvPr id="49247" name="Line 95"/>
          <p:cNvSpPr>
            <a:spLocks noChangeShapeType="1"/>
          </p:cNvSpPr>
          <p:nvPr/>
        </p:nvSpPr>
        <p:spPr bwMode="auto">
          <a:xfrm flipH="1">
            <a:off x="5029200" y="2074863"/>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49248" name="Line 96"/>
          <p:cNvSpPr>
            <a:spLocks noChangeShapeType="1"/>
          </p:cNvSpPr>
          <p:nvPr/>
        </p:nvSpPr>
        <p:spPr bwMode="auto">
          <a:xfrm flipH="1">
            <a:off x="5105400" y="2379663"/>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49249" name="Line 97"/>
          <p:cNvSpPr>
            <a:spLocks noChangeShapeType="1"/>
          </p:cNvSpPr>
          <p:nvPr/>
        </p:nvSpPr>
        <p:spPr bwMode="auto">
          <a:xfrm flipH="1">
            <a:off x="5181600" y="2532063"/>
            <a:ext cx="1219200" cy="609600"/>
          </a:xfrm>
          <a:prstGeom prst="line">
            <a:avLst/>
          </a:prstGeom>
          <a:noFill/>
          <a:ln w="38100">
            <a:solidFill>
              <a:srgbClr val="FF0000"/>
            </a:solidFill>
            <a:round/>
            <a:headEnd/>
            <a:tailEnd type="triangle" w="med" len="med"/>
          </a:ln>
        </p:spPr>
        <p:txBody>
          <a:bodyPr wrap="none"/>
          <a:lstStyle/>
          <a:p>
            <a:endParaRPr lang="es-MX" dirty="0"/>
          </a:p>
        </p:txBody>
      </p:sp>
      <p:sp>
        <p:nvSpPr>
          <p:cNvPr id="49250" name="Line 98"/>
          <p:cNvSpPr>
            <a:spLocks noChangeShapeType="1"/>
          </p:cNvSpPr>
          <p:nvPr/>
        </p:nvSpPr>
        <p:spPr bwMode="auto">
          <a:xfrm flipH="1">
            <a:off x="5181600" y="2760663"/>
            <a:ext cx="1447800" cy="685800"/>
          </a:xfrm>
          <a:prstGeom prst="line">
            <a:avLst/>
          </a:prstGeom>
          <a:noFill/>
          <a:ln w="38100">
            <a:solidFill>
              <a:srgbClr val="FF0000"/>
            </a:solidFill>
            <a:round/>
            <a:headEnd/>
            <a:tailEnd type="triangle" w="med" len="med"/>
          </a:ln>
        </p:spPr>
        <p:txBody>
          <a:bodyPr wrap="none"/>
          <a:lstStyle/>
          <a:p>
            <a:endParaRPr lang="es-MX" dirty="0"/>
          </a:p>
        </p:txBody>
      </p:sp>
      <p:sp>
        <p:nvSpPr>
          <p:cNvPr id="49251" name="Text Box 99"/>
          <p:cNvSpPr txBox="1">
            <a:spLocks noChangeArrowheads="1"/>
          </p:cNvSpPr>
          <p:nvPr/>
        </p:nvSpPr>
        <p:spPr bwMode="auto">
          <a:xfrm>
            <a:off x="5257800" y="3065463"/>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2</a:t>
            </a:r>
            <a:endParaRPr lang="es-ES" sz="2400" dirty="0">
              <a:latin typeface="Times New Roman" charset="0"/>
            </a:endParaRPr>
          </a:p>
        </p:txBody>
      </p:sp>
      <p:sp>
        <p:nvSpPr>
          <p:cNvPr id="49252" name="Text Box 100"/>
          <p:cNvSpPr txBox="1">
            <a:spLocks noChangeArrowheads="1"/>
          </p:cNvSpPr>
          <p:nvPr/>
        </p:nvSpPr>
        <p:spPr bwMode="auto">
          <a:xfrm>
            <a:off x="6781800" y="2760663"/>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6</a:t>
            </a:r>
            <a:endParaRPr lang="es-ES" sz="2400" dirty="0">
              <a:latin typeface="Times New Roman" charset="0"/>
            </a:endParaRPr>
          </a:p>
        </p:txBody>
      </p:sp>
      <p:sp>
        <p:nvSpPr>
          <p:cNvPr id="49253" name="Line 101"/>
          <p:cNvSpPr>
            <a:spLocks noChangeShapeType="1"/>
          </p:cNvSpPr>
          <p:nvPr/>
        </p:nvSpPr>
        <p:spPr bwMode="auto">
          <a:xfrm flipH="1">
            <a:off x="6400800" y="2836863"/>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 calcmode="lin" valueType="num">
                                      <p:cBhvr additive="base">
                                        <p:cTn id="7" dur="500" fill="hold"/>
                                        <p:tgtEl>
                                          <p:spTgt spid="49156"/>
                                        </p:tgtEl>
                                        <p:attrNameLst>
                                          <p:attrName>ppt_x</p:attrName>
                                        </p:attrNameLst>
                                      </p:cBhvr>
                                      <p:tavLst>
                                        <p:tav tm="0">
                                          <p:val>
                                            <p:strVal val="0-#ppt_w/2"/>
                                          </p:val>
                                        </p:tav>
                                        <p:tav tm="100000">
                                          <p:val>
                                            <p:strVal val="#ppt_x"/>
                                          </p:val>
                                        </p:tav>
                                      </p:tavLst>
                                    </p:anim>
                                    <p:anim calcmode="lin" valueType="num">
                                      <p:cBhvr additive="base">
                                        <p:cTn id="8" dur="500" fill="hold"/>
                                        <p:tgtEl>
                                          <p:spTgt spid="4915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9157"/>
                                        </p:tgtEl>
                                        <p:attrNameLst>
                                          <p:attrName>style.visibility</p:attrName>
                                        </p:attrNameLst>
                                      </p:cBhvr>
                                      <p:to>
                                        <p:strVal val="visible"/>
                                      </p:to>
                                    </p:set>
                                    <p:anim calcmode="lin" valueType="num">
                                      <p:cBhvr additive="base">
                                        <p:cTn id="13" dur="500" fill="hold"/>
                                        <p:tgtEl>
                                          <p:spTgt spid="49157"/>
                                        </p:tgtEl>
                                        <p:attrNameLst>
                                          <p:attrName>ppt_x</p:attrName>
                                        </p:attrNameLst>
                                      </p:cBhvr>
                                      <p:tavLst>
                                        <p:tav tm="0">
                                          <p:val>
                                            <p:strVal val="0-#ppt_w/2"/>
                                          </p:val>
                                        </p:tav>
                                        <p:tav tm="100000">
                                          <p:val>
                                            <p:strVal val="#ppt_x"/>
                                          </p:val>
                                        </p:tav>
                                      </p:tavLst>
                                    </p:anim>
                                    <p:anim calcmode="lin" valueType="num">
                                      <p:cBhvr additive="base">
                                        <p:cTn id="14" dur="500" fill="hold"/>
                                        <p:tgtEl>
                                          <p:spTgt spid="4915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49246"/>
                                        </p:tgtEl>
                                        <p:attrNameLst>
                                          <p:attrName>style.visibility</p:attrName>
                                        </p:attrNameLst>
                                      </p:cBhvr>
                                      <p:to>
                                        <p:strVal val="visible"/>
                                      </p:to>
                                    </p:set>
                                    <p:anim calcmode="lin" valueType="num">
                                      <p:cBhvr additive="base">
                                        <p:cTn id="24" dur="500" fill="hold"/>
                                        <p:tgtEl>
                                          <p:spTgt spid="49246"/>
                                        </p:tgtEl>
                                        <p:attrNameLst>
                                          <p:attrName>ppt_x</p:attrName>
                                        </p:attrNameLst>
                                      </p:cBhvr>
                                      <p:tavLst>
                                        <p:tav tm="0">
                                          <p:val>
                                            <p:strVal val="0-#ppt_w/2"/>
                                          </p:val>
                                        </p:tav>
                                        <p:tav tm="100000">
                                          <p:val>
                                            <p:strVal val="#ppt_x"/>
                                          </p:val>
                                        </p:tav>
                                      </p:tavLst>
                                    </p:anim>
                                    <p:anim calcmode="lin" valueType="num">
                                      <p:cBhvr additive="base">
                                        <p:cTn id="25" dur="500" fill="hold"/>
                                        <p:tgtEl>
                                          <p:spTgt spid="49246"/>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8" fill="hold" grpId="0" nodeType="afterEffect">
                                  <p:stCondLst>
                                    <p:cond delay="0"/>
                                  </p:stCondLst>
                                  <p:childTnLst>
                                    <p:set>
                                      <p:cBhvr>
                                        <p:cTn id="28" dur="1" fill="hold">
                                          <p:stCondLst>
                                            <p:cond delay="0"/>
                                          </p:stCondLst>
                                        </p:cTn>
                                        <p:tgtEl>
                                          <p:spTgt spid="49251"/>
                                        </p:tgtEl>
                                        <p:attrNameLst>
                                          <p:attrName>style.visibility</p:attrName>
                                        </p:attrNameLst>
                                      </p:cBhvr>
                                      <p:to>
                                        <p:strVal val="visible"/>
                                      </p:to>
                                    </p:set>
                                    <p:anim calcmode="lin" valueType="num">
                                      <p:cBhvr additive="base">
                                        <p:cTn id="29" dur="500" fill="hold"/>
                                        <p:tgtEl>
                                          <p:spTgt spid="49251"/>
                                        </p:tgtEl>
                                        <p:attrNameLst>
                                          <p:attrName>ppt_x</p:attrName>
                                        </p:attrNameLst>
                                      </p:cBhvr>
                                      <p:tavLst>
                                        <p:tav tm="0">
                                          <p:val>
                                            <p:strVal val="0-#ppt_w/2"/>
                                          </p:val>
                                        </p:tav>
                                        <p:tav tm="100000">
                                          <p:val>
                                            <p:strVal val="#ppt_x"/>
                                          </p:val>
                                        </p:tav>
                                      </p:tavLst>
                                    </p:anim>
                                    <p:anim calcmode="lin" valueType="num">
                                      <p:cBhvr additive="base">
                                        <p:cTn id="30" dur="500" fill="hold"/>
                                        <p:tgtEl>
                                          <p:spTgt spid="49251"/>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49252"/>
                                        </p:tgtEl>
                                        <p:attrNameLst>
                                          <p:attrName>style.visibility</p:attrName>
                                        </p:attrNameLst>
                                      </p:cBhvr>
                                      <p:to>
                                        <p:strVal val="visible"/>
                                      </p:to>
                                    </p:set>
                                    <p:anim calcmode="lin" valueType="num">
                                      <p:cBhvr additive="base">
                                        <p:cTn id="34" dur="500" fill="hold"/>
                                        <p:tgtEl>
                                          <p:spTgt spid="49252"/>
                                        </p:tgtEl>
                                        <p:attrNameLst>
                                          <p:attrName>ppt_x</p:attrName>
                                        </p:attrNameLst>
                                      </p:cBhvr>
                                      <p:tavLst>
                                        <p:tav tm="0">
                                          <p:val>
                                            <p:strVal val="0-#ppt_w/2"/>
                                          </p:val>
                                        </p:tav>
                                        <p:tav tm="100000">
                                          <p:val>
                                            <p:strVal val="#ppt_x"/>
                                          </p:val>
                                        </p:tav>
                                      </p:tavLst>
                                    </p:anim>
                                    <p:anim calcmode="lin" valueType="num">
                                      <p:cBhvr additive="base">
                                        <p:cTn id="35" dur="500" fill="hold"/>
                                        <p:tgtEl>
                                          <p:spTgt spid="49252"/>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8" fill="hold" grpId="0" nodeType="clickEffect">
                                  <p:stCondLst>
                                    <p:cond delay="0"/>
                                  </p:stCondLst>
                                  <p:childTnLst>
                                    <p:set>
                                      <p:cBhvr>
                                        <p:cTn id="39" dur="1" fill="hold">
                                          <p:stCondLst>
                                            <p:cond delay="0"/>
                                          </p:stCondLst>
                                        </p:cTn>
                                        <p:tgtEl>
                                          <p:spTgt spid="49247"/>
                                        </p:tgtEl>
                                        <p:attrNameLst>
                                          <p:attrName>style.visibility</p:attrName>
                                        </p:attrNameLst>
                                      </p:cBhvr>
                                      <p:to>
                                        <p:strVal val="visible"/>
                                      </p:to>
                                    </p:set>
                                    <p:anim calcmode="lin" valueType="num">
                                      <p:cBhvr additive="base">
                                        <p:cTn id="40" dur="500" fill="hold"/>
                                        <p:tgtEl>
                                          <p:spTgt spid="49247"/>
                                        </p:tgtEl>
                                        <p:attrNameLst>
                                          <p:attrName>ppt_x</p:attrName>
                                        </p:attrNameLst>
                                      </p:cBhvr>
                                      <p:tavLst>
                                        <p:tav tm="0">
                                          <p:val>
                                            <p:strVal val="0-#ppt_w/2"/>
                                          </p:val>
                                        </p:tav>
                                        <p:tav tm="100000">
                                          <p:val>
                                            <p:strVal val="#ppt_x"/>
                                          </p:val>
                                        </p:tav>
                                      </p:tavLst>
                                    </p:anim>
                                    <p:anim calcmode="lin" valueType="num">
                                      <p:cBhvr additive="base">
                                        <p:cTn id="41" dur="500" fill="hold"/>
                                        <p:tgtEl>
                                          <p:spTgt spid="49247"/>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49248"/>
                                        </p:tgtEl>
                                        <p:attrNameLst>
                                          <p:attrName>style.visibility</p:attrName>
                                        </p:attrNameLst>
                                      </p:cBhvr>
                                      <p:to>
                                        <p:strVal val="visible"/>
                                      </p:to>
                                    </p:set>
                                    <p:anim calcmode="lin" valueType="num">
                                      <p:cBhvr additive="base">
                                        <p:cTn id="46" dur="500" fill="hold"/>
                                        <p:tgtEl>
                                          <p:spTgt spid="49248"/>
                                        </p:tgtEl>
                                        <p:attrNameLst>
                                          <p:attrName>ppt_x</p:attrName>
                                        </p:attrNameLst>
                                      </p:cBhvr>
                                      <p:tavLst>
                                        <p:tav tm="0">
                                          <p:val>
                                            <p:strVal val="0-#ppt_w/2"/>
                                          </p:val>
                                        </p:tav>
                                        <p:tav tm="100000">
                                          <p:val>
                                            <p:strVal val="#ppt_x"/>
                                          </p:val>
                                        </p:tav>
                                      </p:tavLst>
                                    </p:anim>
                                    <p:anim calcmode="lin" valueType="num">
                                      <p:cBhvr additive="base">
                                        <p:cTn id="47" dur="500" fill="hold"/>
                                        <p:tgtEl>
                                          <p:spTgt spid="49248"/>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49249"/>
                                        </p:tgtEl>
                                        <p:attrNameLst>
                                          <p:attrName>style.visibility</p:attrName>
                                        </p:attrNameLst>
                                      </p:cBhvr>
                                      <p:to>
                                        <p:strVal val="visible"/>
                                      </p:to>
                                    </p:set>
                                    <p:anim calcmode="lin" valueType="num">
                                      <p:cBhvr additive="base">
                                        <p:cTn id="52" dur="500" fill="hold"/>
                                        <p:tgtEl>
                                          <p:spTgt spid="49249"/>
                                        </p:tgtEl>
                                        <p:attrNameLst>
                                          <p:attrName>ppt_x</p:attrName>
                                        </p:attrNameLst>
                                      </p:cBhvr>
                                      <p:tavLst>
                                        <p:tav tm="0">
                                          <p:val>
                                            <p:strVal val="0-#ppt_w/2"/>
                                          </p:val>
                                        </p:tav>
                                        <p:tav tm="100000">
                                          <p:val>
                                            <p:strVal val="#ppt_x"/>
                                          </p:val>
                                        </p:tav>
                                      </p:tavLst>
                                    </p:anim>
                                    <p:anim calcmode="lin" valueType="num">
                                      <p:cBhvr additive="base">
                                        <p:cTn id="53" dur="500" fill="hold"/>
                                        <p:tgtEl>
                                          <p:spTgt spid="49249"/>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49250"/>
                                        </p:tgtEl>
                                        <p:attrNameLst>
                                          <p:attrName>style.visibility</p:attrName>
                                        </p:attrNameLst>
                                      </p:cBhvr>
                                      <p:to>
                                        <p:strVal val="visible"/>
                                      </p:to>
                                    </p:set>
                                    <p:anim calcmode="lin" valueType="num">
                                      <p:cBhvr additive="base">
                                        <p:cTn id="58" dur="500" fill="hold"/>
                                        <p:tgtEl>
                                          <p:spTgt spid="49250"/>
                                        </p:tgtEl>
                                        <p:attrNameLst>
                                          <p:attrName>ppt_x</p:attrName>
                                        </p:attrNameLst>
                                      </p:cBhvr>
                                      <p:tavLst>
                                        <p:tav tm="0">
                                          <p:val>
                                            <p:strVal val="0-#ppt_w/2"/>
                                          </p:val>
                                        </p:tav>
                                        <p:tav tm="100000">
                                          <p:val>
                                            <p:strVal val="#ppt_x"/>
                                          </p:val>
                                        </p:tav>
                                      </p:tavLst>
                                    </p:anim>
                                    <p:anim calcmode="lin" valueType="num">
                                      <p:cBhvr additive="base">
                                        <p:cTn id="59" dur="500" fill="hold"/>
                                        <p:tgtEl>
                                          <p:spTgt spid="49250"/>
                                        </p:tgtEl>
                                        <p:attrNameLst>
                                          <p:attrName>ppt_y</p:attrName>
                                        </p:attrNameLst>
                                      </p:cBhvr>
                                      <p:tavLst>
                                        <p:tav tm="0">
                                          <p:val>
                                            <p:strVal val="#ppt_y"/>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8" fill="hold" grpId="0" nodeType="clickEffect">
                                  <p:stCondLst>
                                    <p:cond delay="0"/>
                                  </p:stCondLst>
                                  <p:childTnLst>
                                    <p:set>
                                      <p:cBhvr>
                                        <p:cTn id="63" dur="1" fill="hold">
                                          <p:stCondLst>
                                            <p:cond delay="0"/>
                                          </p:stCondLst>
                                        </p:cTn>
                                        <p:tgtEl>
                                          <p:spTgt spid="49253"/>
                                        </p:tgtEl>
                                        <p:attrNameLst>
                                          <p:attrName>style.visibility</p:attrName>
                                        </p:attrNameLst>
                                      </p:cBhvr>
                                      <p:to>
                                        <p:strVal val="visible"/>
                                      </p:to>
                                    </p:set>
                                    <p:anim calcmode="lin" valueType="num">
                                      <p:cBhvr additive="base">
                                        <p:cTn id="64" dur="500" fill="hold"/>
                                        <p:tgtEl>
                                          <p:spTgt spid="49253"/>
                                        </p:tgtEl>
                                        <p:attrNameLst>
                                          <p:attrName>ppt_x</p:attrName>
                                        </p:attrNameLst>
                                      </p:cBhvr>
                                      <p:tavLst>
                                        <p:tav tm="0">
                                          <p:val>
                                            <p:strVal val="0-#ppt_w/2"/>
                                          </p:val>
                                        </p:tav>
                                        <p:tav tm="100000">
                                          <p:val>
                                            <p:strVal val="#ppt_x"/>
                                          </p:val>
                                        </p:tav>
                                      </p:tavLst>
                                    </p:anim>
                                    <p:anim calcmode="lin" valueType="num">
                                      <p:cBhvr additive="base">
                                        <p:cTn id="65" dur="500" fill="hold"/>
                                        <p:tgtEl>
                                          <p:spTgt spid="492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utoUpdateAnimBg="0"/>
      <p:bldP spid="49157" grpId="0" autoUpdateAnimBg="0"/>
      <p:bldP spid="49246" grpId="0" autoUpdateAnimBg="0"/>
      <p:bldP spid="49247" grpId="0" animBg="1"/>
      <p:bldP spid="49248" grpId="0" animBg="1"/>
      <p:bldP spid="49249" grpId="0" animBg="1"/>
      <p:bldP spid="49250" grpId="0" animBg="1"/>
      <p:bldP spid="49251" grpId="0" autoUpdateAnimBg="0"/>
      <p:bldP spid="49252" grpId="0" autoUpdateAnimBg="0"/>
      <p:bldP spid="4925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Rot="1" noChangeArrowheads="1"/>
          </p:cNvSpPr>
          <p:nvPr/>
        </p:nvSpPr>
        <p:spPr bwMode="auto">
          <a:xfrm>
            <a:off x="1066800" y="381000"/>
            <a:ext cx="7620000" cy="1143000"/>
          </a:xfrm>
          <a:prstGeom prst="rect">
            <a:avLst/>
          </a:prstGeom>
          <a:noFill/>
          <a:ln w="9525">
            <a:noFill/>
            <a:miter lim="800000"/>
            <a:headEnd/>
            <a:tailEnd/>
          </a:ln>
        </p:spPr>
        <p:txBody>
          <a:bodyPr anchor="ctr"/>
          <a:lstStyle/>
          <a:p>
            <a:pPr algn="ctr"/>
            <a:r>
              <a:rPr lang="es-ES" sz="4400" dirty="0">
                <a:latin typeface="Times New Roman" charset="0"/>
              </a:rPr>
              <a:t>E</a:t>
            </a:r>
            <a:r>
              <a:rPr lang="es-ES_tradnl" sz="4400" dirty="0">
                <a:latin typeface="Times New Roman" charset="0"/>
              </a:rPr>
              <a:t>jemplo</a:t>
            </a:r>
            <a:r>
              <a:rPr lang="es-ES" sz="4400" dirty="0">
                <a:latin typeface="Times New Roman" charset="0"/>
              </a:rPr>
              <a:t>:</a:t>
            </a:r>
            <a:r>
              <a:rPr lang="es-ES_tradnl" sz="4400" dirty="0">
                <a:latin typeface="Times New Roman" charset="0"/>
              </a:rPr>
              <a:t>Yodo (I)</a:t>
            </a:r>
            <a:endParaRPr lang="es-ES" sz="4400" dirty="0">
              <a:latin typeface="Times New Roman" charset="0"/>
            </a:endParaRPr>
          </a:p>
        </p:txBody>
      </p:sp>
      <p:sp>
        <p:nvSpPr>
          <p:cNvPr id="50180" name="Text Box 4"/>
          <p:cNvSpPr txBox="1">
            <a:spLocks noChangeArrowheads="1"/>
          </p:cNvSpPr>
          <p:nvPr/>
        </p:nvSpPr>
        <p:spPr bwMode="auto">
          <a:xfrm>
            <a:off x="1447800" y="1828800"/>
            <a:ext cx="6324600" cy="1163638"/>
          </a:xfrm>
          <a:prstGeom prst="rect">
            <a:avLst/>
          </a:prstGeom>
          <a:noFill/>
          <a:ln w="9525">
            <a:noFill/>
            <a:miter lim="800000"/>
            <a:headEnd/>
            <a:tailEnd/>
          </a:ln>
        </p:spPr>
        <p:txBody>
          <a:bodyPr>
            <a:spAutoFit/>
          </a:bodyPr>
          <a:lstStyle/>
          <a:p>
            <a:pPr>
              <a:spcBef>
                <a:spcPct val="20000"/>
              </a:spcBef>
              <a:buFontTx/>
              <a:buChar char="•"/>
            </a:pPr>
            <a:r>
              <a:rPr lang="es-ES_tradnl" sz="3200" b="1" dirty="0">
                <a:latin typeface="Times New Roman" charset="0"/>
              </a:rPr>
              <a:t>Z=</a:t>
            </a:r>
            <a:r>
              <a:rPr lang="es-ES" sz="3200" b="1" dirty="0">
                <a:latin typeface="Times New Roman" charset="0"/>
              </a:rPr>
              <a:t> </a:t>
            </a:r>
            <a:r>
              <a:rPr lang="es-ES_tradnl" sz="3200" b="1" dirty="0">
                <a:latin typeface="Times New Roman" charset="0"/>
              </a:rPr>
              <a:t>53</a:t>
            </a:r>
            <a:r>
              <a:rPr lang="es-ES" sz="3200" b="1" dirty="0">
                <a:latin typeface="Times New Roman" charset="0"/>
              </a:rPr>
              <a:t> </a:t>
            </a:r>
            <a:endParaRPr lang="es-ES_tradnl" sz="3200" b="1" dirty="0">
              <a:latin typeface="Times New Roman" charset="0"/>
            </a:endParaRPr>
          </a:p>
          <a:p>
            <a:pPr>
              <a:spcBef>
                <a:spcPct val="20000"/>
              </a:spcBef>
              <a:buFontTx/>
              <a:buChar char="•"/>
            </a:pPr>
            <a:r>
              <a:rPr lang="es-ES_tradnl" sz="3200" b="1" dirty="0">
                <a:latin typeface="Times New Roman" charset="0"/>
              </a:rPr>
              <a:t>53 </a:t>
            </a:r>
            <a:r>
              <a:rPr lang="es-ES" sz="3200" b="1" dirty="0">
                <a:latin typeface="Times New Roman" charset="0"/>
              </a:rPr>
              <a:t>electrones</a:t>
            </a:r>
            <a:endParaRPr lang="es-ES" sz="2400" dirty="0">
              <a:latin typeface="Times New Roman" charset="0"/>
            </a:endParaRPr>
          </a:p>
        </p:txBody>
      </p:sp>
      <p:sp>
        <p:nvSpPr>
          <p:cNvPr id="50181" name="Rectangle 5"/>
          <p:cNvSpPr>
            <a:spLocks noChangeArrowheads="1"/>
          </p:cNvSpPr>
          <p:nvPr/>
        </p:nvSpPr>
        <p:spPr bwMode="auto">
          <a:xfrm>
            <a:off x="912813" y="4495800"/>
            <a:ext cx="8229600" cy="2316163"/>
          </a:xfrm>
          <a:prstGeom prst="rect">
            <a:avLst/>
          </a:prstGeom>
          <a:noFill/>
          <a:ln w="9525">
            <a:noFill/>
            <a:miter lim="800000"/>
            <a:headEnd/>
            <a:tailEnd/>
          </a:ln>
        </p:spPr>
        <p:txBody>
          <a:bodyPr/>
          <a:lstStyle/>
          <a:p>
            <a:pPr marL="342900" indent="-342900">
              <a:spcBef>
                <a:spcPct val="20000"/>
              </a:spcBef>
              <a:buFontTx/>
              <a:buChar char="•"/>
            </a:pPr>
            <a:r>
              <a:rPr lang="es-ES" sz="2400" b="1" dirty="0">
                <a:latin typeface="Times New Roman" charset="0"/>
              </a:rPr>
              <a:t>1 s</a:t>
            </a:r>
            <a:r>
              <a:rPr lang="es-ES" sz="2400" b="1" baseline="30000" dirty="0">
                <a:latin typeface="Times New Roman" charset="0"/>
              </a:rPr>
              <a:t>2</a:t>
            </a:r>
            <a:r>
              <a:rPr lang="es-ES" sz="2400" b="1" dirty="0">
                <a:latin typeface="Times New Roman" charset="0"/>
              </a:rPr>
              <a:t> 2 s</a:t>
            </a:r>
            <a:r>
              <a:rPr lang="es-ES" sz="2400" b="1" baseline="30000" dirty="0">
                <a:latin typeface="Times New Roman" charset="0"/>
              </a:rPr>
              <a:t>2</a:t>
            </a:r>
            <a:r>
              <a:rPr lang="es-ES" sz="2400" b="1" dirty="0">
                <a:latin typeface="Times New Roman" charset="0"/>
              </a:rPr>
              <a:t> 2 p</a:t>
            </a:r>
            <a:r>
              <a:rPr lang="es-ES" sz="2400" b="1" baseline="30000" dirty="0">
                <a:latin typeface="Times New Roman" charset="0"/>
              </a:rPr>
              <a:t>6</a:t>
            </a:r>
            <a:r>
              <a:rPr lang="es-ES" sz="2400" b="1" dirty="0">
                <a:latin typeface="Times New Roman" charset="0"/>
              </a:rPr>
              <a:t> 3 s</a:t>
            </a:r>
            <a:r>
              <a:rPr lang="es-ES" sz="2400" b="1" baseline="30000" dirty="0">
                <a:latin typeface="Times New Roman" charset="0"/>
              </a:rPr>
              <a:t>2</a:t>
            </a:r>
            <a:r>
              <a:rPr lang="es-ES" sz="2400" b="1" dirty="0">
                <a:latin typeface="Times New Roman" charset="0"/>
              </a:rPr>
              <a:t>  3 p</a:t>
            </a:r>
            <a:r>
              <a:rPr lang="es-ES_tradnl" sz="2400" b="1" baseline="30000" dirty="0">
                <a:latin typeface="Times New Roman" charset="0"/>
              </a:rPr>
              <a:t>6</a:t>
            </a:r>
            <a:r>
              <a:rPr lang="es-ES_tradnl" sz="2400" b="1" dirty="0">
                <a:latin typeface="Times New Roman" charset="0"/>
              </a:rPr>
              <a:t> 4 s</a:t>
            </a:r>
            <a:r>
              <a:rPr lang="es-ES_tradnl" sz="2400" b="1" baseline="30000" dirty="0">
                <a:latin typeface="Times New Roman" charset="0"/>
              </a:rPr>
              <a:t>2</a:t>
            </a:r>
            <a:r>
              <a:rPr lang="es-ES_tradnl" sz="2400" b="1" dirty="0">
                <a:latin typeface="Times New Roman" charset="0"/>
              </a:rPr>
              <a:t> 3 d</a:t>
            </a:r>
            <a:r>
              <a:rPr lang="es-ES_tradnl" sz="2400" b="1" baseline="30000" dirty="0">
                <a:latin typeface="Times New Roman" charset="0"/>
              </a:rPr>
              <a:t>10</a:t>
            </a:r>
            <a:r>
              <a:rPr lang="es-ES_tradnl" sz="2400" b="1" dirty="0">
                <a:latin typeface="Times New Roman" charset="0"/>
              </a:rPr>
              <a:t> 4 p</a:t>
            </a:r>
            <a:r>
              <a:rPr lang="es-ES_tradnl" sz="2400" b="1" baseline="30000" dirty="0">
                <a:latin typeface="Times New Roman" charset="0"/>
              </a:rPr>
              <a:t>6</a:t>
            </a:r>
            <a:r>
              <a:rPr lang="es-ES_tradnl" sz="2400" b="1" dirty="0">
                <a:latin typeface="Times New Roman" charset="0"/>
              </a:rPr>
              <a:t> 5 s</a:t>
            </a:r>
            <a:r>
              <a:rPr lang="es-ES_tradnl" sz="2400" b="1" baseline="30000" dirty="0">
                <a:latin typeface="Times New Roman" charset="0"/>
              </a:rPr>
              <a:t>2</a:t>
            </a:r>
            <a:r>
              <a:rPr lang="es-ES_tradnl" sz="2400" b="1" dirty="0">
                <a:latin typeface="Times New Roman" charset="0"/>
              </a:rPr>
              <a:t> 4 d</a:t>
            </a:r>
            <a:r>
              <a:rPr lang="es-ES_tradnl" sz="2400" b="1" baseline="30000" dirty="0">
                <a:latin typeface="Times New Roman" charset="0"/>
              </a:rPr>
              <a:t>10</a:t>
            </a:r>
            <a:r>
              <a:rPr lang="es-ES_tradnl" sz="2400" b="1" dirty="0">
                <a:latin typeface="Times New Roman" charset="0"/>
              </a:rPr>
              <a:t> 5 p</a:t>
            </a:r>
            <a:r>
              <a:rPr lang="es-ES_tradnl" sz="2400" b="1" baseline="30000" dirty="0">
                <a:latin typeface="Times New Roman" charset="0"/>
              </a:rPr>
              <a:t>5</a:t>
            </a:r>
            <a:endParaRPr lang="es-ES" sz="2400" b="1" baseline="30000" dirty="0">
              <a:latin typeface="Times New Roman" charset="0"/>
            </a:endParaRPr>
          </a:p>
          <a:p>
            <a:pPr marL="342900" indent="-342900">
              <a:spcBef>
                <a:spcPct val="20000"/>
              </a:spcBef>
              <a:buFontTx/>
              <a:buChar char="•"/>
            </a:pPr>
            <a:r>
              <a:rPr lang="es-ES" sz="2400" b="1" dirty="0">
                <a:latin typeface="Times New Roman" charset="0"/>
              </a:rPr>
              <a:t>1º nivel: 2 electrones</a:t>
            </a:r>
            <a:r>
              <a:rPr lang="es-ES_tradnl" sz="2400" b="1" dirty="0">
                <a:latin typeface="Times New Roman" charset="0"/>
              </a:rPr>
              <a:t>                         </a:t>
            </a:r>
            <a:r>
              <a:rPr lang="es-ES" sz="2400" b="1" dirty="0">
                <a:latin typeface="Times New Roman" charset="0"/>
              </a:rPr>
              <a:t>2º nivel: 8 electrones</a:t>
            </a:r>
          </a:p>
          <a:p>
            <a:pPr marL="342900" indent="-342900">
              <a:spcBef>
                <a:spcPct val="20000"/>
              </a:spcBef>
              <a:buFontTx/>
              <a:buChar char="•"/>
            </a:pPr>
            <a:r>
              <a:rPr lang="es-ES" sz="2400" b="1" dirty="0">
                <a:latin typeface="Times New Roman" charset="0"/>
              </a:rPr>
              <a:t>3º nivel: </a:t>
            </a:r>
            <a:r>
              <a:rPr lang="es-ES_tradnl" sz="2400" b="1" dirty="0">
                <a:latin typeface="Times New Roman" charset="0"/>
              </a:rPr>
              <a:t>18</a:t>
            </a:r>
            <a:r>
              <a:rPr lang="es-ES" sz="2400" b="1" dirty="0">
                <a:latin typeface="Times New Roman" charset="0"/>
              </a:rPr>
              <a:t> electrones</a:t>
            </a:r>
            <a:r>
              <a:rPr lang="es-ES_tradnl" sz="2400" b="1" dirty="0">
                <a:latin typeface="Times New Roman" charset="0"/>
              </a:rPr>
              <a:t>                       4º nivel: 18 electrones</a:t>
            </a:r>
          </a:p>
          <a:p>
            <a:pPr marL="342900" indent="-342900">
              <a:spcBef>
                <a:spcPct val="20000"/>
              </a:spcBef>
              <a:buFontTx/>
              <a:buChar char="•"/>
            </a:pPr>
            <a:r>
              <a:rPr lang="es-ES_tradnl" sz="2400" b="1" dirty="0">
                <a:latin typeface="Times New Roman" charset="0"/>
              </a:rPr>
              <a:t>5º nivel: 7 electrones</a:t>
            </a:r>
            <a:endParaRPr lang="es-ES" sz="2400" b="1" dirty="0">
              <a:latin typeface="Times New Roman" charset="0"/>
            </a:endParaRPr>
          </a:p>
          <a:p>
            <a:pPr marL="342900" indent="-342900">
              <a:spcBef>
                <a:spcPct val="20000"/>
              </a:spcBef>
              <a:buFontTx/>
              <a:buChar char="•"/>
            </a:pPr>
            <a:r>
              <a:rPr lang="es-ES" sz="2400" b="1" dirty="0">
                <a:latin typeface="Times New Roman" charset="0"/>
              </a:rPr>
              <a:t>En la tabla periódica podemos leer: 2 - 8 – </a:t>
            </a:r>
            <a:r>
              <a:rPr lang="es-ES_tradnl" sz="2400" b="1" dirty="0">
                <a:latin typeface="Times New Roman" charset="0"/>
              </a:rPr>
              <a:t>18 – 18 - 7</a:t>
            </a:r>
            <a:endParaRPr lang="es-ES" sz="2400" b="1" dirty="0">
              <a:latin typeface="Times New Roman" charset="0"/>
            </a:endParaRPr>
          </a:p>
          <a:p>
            <a:pPr marL="342900" indent="-342900">
              <a:spcBef>
                <a:spcPct val="20000"/>
              </a:spcBef>
            </a:pPr>
            <a:endParaRPr lang="es-ES" sz="2400" dirty="0">
              <a:latin typeface="Times New Roman" charset="0"/>
            </a:endParaRPr>
          </a:p>
        </p:txBody>
      </p:sp>
      <p:grpSp>
        <p:nvGrpSpPr>
          <p:cNvPr id="2" name="Group 6"/>
          <p:cNvGrpSpPr>
            <a:grpSpLocks/>
          </p:cNvGrpSpPr>
          <p:nvPr/>
        </p:nvGrpSpPr>
        <p:grpSpPr bwMode="auto">
          <a:xfrm>
            <a:off x="4256088" y="1389063"/>
            <a:ext cx="4706937" cy="3259137"/>
            <a:chOff x="737" y="1488"/>
            <a:chExt cx="5005" cy="2671"/>
          </a:xfrm>
        </p:grpSpPr>
        <p:sp>
          <p:nvSpPr>
            <p:cNvPr id="50183" name="Rectangle 7"/>
            <p:cNvSpPr>
              <a:spLocks noChangeArrowheads="1"/>
            </p:cNvSpPr>
            <p:nvPr/>
          </p:nvSpPr>
          <p:spPr bwMode="auto">
            <a:xfrm>
              <a:off x="50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84" name="Rectangle 8"/>
            <p:cNvSpPr>
              <a:spLocks noChangeArrowheads="1"/>
            </p:cNvSpPr>
            <p:nvPr/>
          </p:nvSpPr>
          <p:spPr bwMode="auto">
            <a:xfrm>
              <a:off x="42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85" name="Rectangle 9"/>
            <p:cNvSpPr>
              <a:spLocks noChangeArrowheads="1"/>
            </p:cNvSpPr>
            <p:nvPr/>
          </p:nvSpPr>
          <p:spPr bwMode="auto">
            <a:xfrm>
              <a:off x="3470"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86" name="Rectangle 10"/>
            <p:cNvSpPr>
              <a:spLocks noChangeArrowheads="1"/>
            </p:cNvSpPr>
            <p:nvPr/>
          </p:nvSpPr>
          <p:spPr bwMode="auto">
            <a:xfrm>
              <a:off x="26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87" name="Rectangle 11"/>
            <p:cNvSpPr>
              <a:spLocks noChangeArrowheads="1"/>
            </p:cNvSpPr>
            <p:nvPr/>
          </p:nvSpPr>
          <p:spPr bwMode="auto">
            <a:xfrm>
              <a:off x="1868" y="3784"/>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88" name="Rectangle 12"/>
            <p:cNvSpPr>
              <a:spLocks noChangeArrowheads="1"/>
            </p:cNvSpPr>
            <p:nvPr/>
          </p:nvSpPr>
          <p:spPr bwMode="auto">
            <a:xfrm>
              <a:off x="980" y="3784"/>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7</a:t>
              </a:r>
              <a:endParaRPr lang="es-ES" sz="2400" dirty="0">
                <a:effectLst>
                  <a:outerShdw blurRad="38100" dist="38100" dir="2700000" algn="tl">
                    <a:srgbClr val="000000"/>
                  </a:outerShdw>
                </a:effectLst>
              </a:endParaRPr>
            </a:p>
          </p:txBody>
        </p:sp>
        <p:sp>
          <p:nvSpPr>
            <p:cNvPr id="50189" name="Rectangle 13"/>
            <p:cNvSpPr>
              <a:spLocks noChangeArrowheads="1"/>
            </p:cNvSpPr>
            <p:nvPr/>
          </p:nvSpPr>
          <p:spPr bwMode="auto">
            <a:xfrm>
              <a:off x="4888" y="3497"/>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50190" name="Rectangle 14"/>
            <p:cNvSpPr>
              <a:spLocks noChangeArrowheads="1"/>
            </p:cNvSpPr>
            <p:nvPr/>
          </p:nvSpPr>
          <p:spPr bwMode="auto">
            <a:xfrm>
              <a:off x="42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1" name="Rectangle 15"/>
            <p:cNvSpPr>
              <a:spLocks noChangeArrowheads="1"/>
            </p:cNvSpPr>
            <p:nvPr/>
          </p:nvSpPr>
          <p:spPr bwMode="auto">
            <a:xfrm>
              <a:off x="3470"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2" name="Rectangle 16"/>
            <p:cNvSpPr>
              <a:spLocks noChangeArrowheads="1"/>
            </p:cNvSpPr>
            <p:nvPr/>
          </p:nvSpPr>
          <p:spPr bwMode="auto">
            <a:xfrm>
              <a:off x="26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3" name="Rectangle 17"/>
            <p:cNvSpPr>
              <a:spLocks noChangeArrowheads="1"/>
            </p:cNvSpPr>
            <p:nvPr/>
          </p:nvSpPr>
          <p:spPr bwMode="auto">
            <a:xfrm>
              <a:off x="1868" y="3497"/>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4" name="Rectangle 18"/>
            <p:cNvSpPr>
              <a:spLocks noChangeArrowheads="1"/>
            </p:cNvSpPr>
            <p:nvPr/>
          </p:nvSpPr>
          <p:spPr bwMode="auto">
            <a:xfrm>
              <a:off x="980" y="3497"/>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50195" name="Rectangle 19"/>
            <p:cNvSpPr>
              <a:spLocks noChangeArrowheads="1"/>
            </p:cNvSpPr>
            <p:nvPr/>
          </p:nvSpPr>
          <p:spPr bwMode="auto">
            <a:xfrm>
              <a:off x="4888" y="3211"/>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50196" name="Rectangle 20"/>
            <p:cNvSpPr>
              <a:spLocks noChangeArrowheads="1"/>
            </p:cNvSpPr>
            <p:nvPr/>
          </p:nvSpPr>
          <p:spPr bwMode="auto">
            <a:xfrm>
              <a:off x="42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7" name="Rectangle 21"/>
            <p:cNvSpPr>
              <a:spLocks noChangeArrowheads="1"/>
            </p:cNvSpPr>
            <p:nvPr/>
          </p:nvSpPr>
          <p:spPr bwMode="auto">
            <a:xfrm>
              <a:off x="3470"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8" name="Rectangle 22"/>
            <p:cNvSpPr>
              <a:spLocks noChangeArrowheads="1"/>
            </p:cNvSpPr>
            <p:nvPr/>
          </p:nvSpPr>
          <p:spPr bwMode="auto">
            <a:xfrm>
              <a:off x="26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199" name="Rectangle 23"/>
            <p:cNvSpPr>
              <a:spLocks noChangeArrowheads="1"/>
            </p:cNvSpPr>
            <p:nvPr/>
          </p:nvSpPr>
          <p:spPr bwMode="auto">
            <a:xfrm>
              <a:off x="1868" y="3211"/>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0" name="Rectangle 24"/>
            <p:cNvSpPr>
              <a:spLocks noChangeArrowheads="1"/>
            </p:cNvSpPr>
            <p:nvPr/>
          </p:nvSpPr>
          <p:spPr bwMode="auto">
            <a:xfrm>
              <a:off x="980" y="3211"/>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5</a:t>
              </a:r>
              <a:endParaRPr lang="es-ES" sz="2400" dirty="0">
                <a:effectLst>
                  <a:outerShdw blurRad="38100" dist="38100" dir="2700000" algn="tl">
                    <a:srgbClr val="000000"/>
                  </a:outerShdw>
                </a:effectLst>
              </a:endParaRPr>
            </a:p>
          </p:txBody>
        </p:sp>
        <p:sp>
          <p:nvSpPr>
            <p:cNvPr id="50201" name="Rectangle 25"/>
            <p:cNvSpPr>
              <a:spLocks noChangeArrowheads="1"/>
            </p:cNvSpPr>
            <p:nvPr/>
          </p:nvSpPr>
          <p:spPr bwMode="auto">
            <a:xfrm>
              <a:off x="4888" y="2923"/>
              <a:ext cx="557"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32</a:t>
              </a:r>
              <a:endParaRPr lang="es-ES" sz="2400" dirty="0">
                <a:effectLst>
                  <a:outerShdw blurRad="38100" dist="38100" dir="2700000" algn="tl">
                    <a:srgbClr val="000000"/>
                  </a:outerShdw>
                </a:effectLst>
              </a:endParaRPr>
            </a:p>
          </p:txBody>
        </p:sp>
        <p:sp>
          <p:nvSpPr>
            <p:cNvPr id="50202" name="Rectangle 26"/>
            <p:cNvSpPr>
              <a:spLocks noChangeArrowheads="1"/>
            </p:cNvSpPr>
            <p:nvPr/>
          </p:nvSpPr>
          <p:spPr bwMode="auto">
            <a:xfrm>
              <a:off x="42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3" name="Rectangle 27"/>
            <p:cNvSpPr>
              <a:spLocks noChangeArrowheads="1"/>
            </p:cNvSpPr>
            <p:nvPr/>
          </p:nvSpPr>
          <p:spPr bwMode="auto">
            <a:xfrm>
              <a:off x="3470"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4" name="Rectangle 28"/>
            <p:cNvSpPr>
              <a:spLocks noChangeArrowheads="1"/>
            </p:cNvSpPr>
            <p:nvPr/>
          </p:nvSpPr>
          <p:spPr bwMode="auto">
            <a:xfrm>
              <a:off x="26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5" name="Rectangle 29"/>
            <p:cNvSpPr>
              <a:spLocks noChangeArrowheads="1"/>
            </p:cNvSpPr>
            <p:nvPr/>
          </p:nvSpPr>
          <p:spPr bwMode="auto">
            <a:xfrm>
              <a:off x="1868" y="2923"/>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6" name="Rectangle 30"/>
            <p:cNvSpPr>
              <a:spLocks noChangeArrowheads="1"/>
            </p:cNvSpPr>
            <p:nvPr/>
          </p:nvSpPr>
          <p:spPr bwMode="auto">
            <a:xfrm>
              <a:off x="980" y="2923"/>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4</a:t>
              </a:r>
              <a:endParaRPr lang="es-ES" sz="2400" dirty="0">
                <a:effectLst>
                  <a:outerShdw blurRad="38100" dist="38100" dir="2700000" algn="tl">
                    <a:srgbClr val="000000"/>
                  </a:outerShdw>
                </a:effectLst>
              </a:endParaRPr>
            </a:p>
          </p:txBody>
        </p:sp>
        <p:sp>
          <p:nvSpPr>
            <p:cNvPr id="50207" name="Rectangle 31"/>
            <p:cNvSpPr>
              <a:spLocks noChangeArrowheads="1"/>
            </p:cNvSpPr>
            <p:nvPr/>
          </p:nvSpPr>
          <p:spPr bwMode="auto">
            <a:xfrm>
              <a:off x="4888" y="2636"/>
              <a:ext cx="557"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18</a:t>
              </a:r>
              <a:endParaRPr lang="es-ES" sz="2400" dirty="0">
                <a:effectLst>
                  <a:outerShdw blurRad="38100" dist="38100" dir="2700000" algn="tl">
                    <a:srgbClr val="000000"/>
                  </a:outerShdw>
                </a:effectLst>
              </a:endParaRPr>
            </a:p>
          </p:txBody>
        </p:sp>
        <p:sp>
          <p:nvSpPr>
            <p:cNvPr id="50208" name="Rectangle 32"/>
            <p:cNvSpPr>
              <a:spLocks noChangeArrowheads="1"/>
            </p:cNvSpPr>
            <p:nvPr/>
          </p:nvSpPr>
          <p:spPr bwMode="auto">
            <a:xfrm>
              <a:off x="42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09" name="Rectangle 33"/>
            <p:cNvSpPr>
              <a:spLocks noChangeArrowheads="1"/>
            </p:cNvSpPr>
            <p:nvPr/>
          </p:nvSpPr>
          <p:spPr bwMode="auto">
            <a:xfrm>
              <a:off x="3470"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10" name="Rectangle 34"/>
            <p:cNvSpPr>
              <a:spLocks noChangeArrowheads="1"/>
            </p:cNvSpPr>
            <p:nvPr/>
          </p:nvSpPr>
          <p:spPr bwMode="auto">
            <a:xfrm>
              <a:off x="2668" y="2636"/>
              <a:ext cx="19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11" name="Rectangle 35"/>
            <p:cNvSpPr>
              <a:spLocks noChangeArrowheads="1"/>
            </p:cNvSpPr>
            <p:nvPr/>
          </p:nvSpPr>
          <p:spPr bwMode="auto">
            <a:xfrm>
              <a:off x="1779"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50212" name="Rectangle 36"/>
            <p:cNvSpPr>
              <a:spLocks noChangeArrowheads="1"/>
            </p:cNvSpPr>
            <p:nvPr/>
          </p:nvSpPr>
          <p:spPr bwMode="auto">
            <a:xfrm>
              <a:off x="980" y="263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3</a:t>
              </a:r>
              <a:endParaRPr lang="es-ES" sz="2400" dirty="0">
                <a:effectLst>
                  <a:outerShdw blurRad="38100" dist="38100" dir="2700000" algn="tl">
                    <a:srgbClr val="000000"/>
                  </a:outerShdw>
                </a:effectLst>
              </a:endParaRPr>
            </a:p>
          </p:txBody>
        </p:sp>
        <p:sp>
          <p:nvSpPr>
            <p:cNvPr id="50213" name="Rectangle 37"/>
            <p:cNvSpPr>
              <a:spLocks noChangeArrowheads="1"/>
            </p:cNvSpPr>
            <p:nvPr/>
          </p:nvSpPr>
          <p:spPr bwMode="auto">
            <a:xfrm>
              <a:off x="49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8</a:t>
              </a:r>
              <a:endParaRPr lang="es-ES" sz="2400" dirty="0">
                <a:effectLst>
                  <a:outerShdw blurRad="38100" dist="38100" dir="2700000" algn="tl">
                    <a:srgbClr val="000000"/>
                  </a:outerShdw>
                </a:effectLst>
              </a:endParaRPr>
            </a:p>
          </p:txBody>
        </p:sp>
        <p:sp>
          <p:nvSpPr>
            <p:cNvPr id="50214" name="Rectangle 38"/>
            <p:cNvSpPr>
              <a:spLocks noChangeArrowheads="1"/>
            </p:cNvSpPr>
            <p:nvPr/>
          </p:nvSpPr>
          <p:spPr bwMode="auto">
            <a:xfrm>
              <a:off x="42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15" name="Rectangle 39"/>
            <p:cNvSpPr>
              <a:spLocks noChangeArrowheads="1"/>
            </p:cNvSpPr>
            <p:nvPr/>
          </p:nvSpPr>
          <p:spPr bwMode="auto">
            <a:xfrm>
              <a:off x="3470" y="2349"/>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16" name="Rectangle 40"/>
            <p:cNvSpPr>
              <a:spLocks noChangeArrowheads="1"/>
            </p:cNvSpPr>
            <p:nvPr/>
          </p:nvSpPr>
          <p:spPr bwMode="auto">
            <a:xfrm>
              <a:off x="25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6</a:t>
              </a:r>
              <a:endParaRPr lang="es-ES" sz="2400" dirty="0">
                <a:effectLst>
                  <a:outerShdw blurRad="38100" dist="38100" dir="2700000" algn="tl">
                    <a:srgbClr val="000000"/>
                  </a:outerShdw>
                </a:effectLst>
              </a:endParaRPr>
            </a:p>
          </p:txBody>
        </p:sp>
        <p:sp>
          <p:nvSpPr>
            <p:cNvPr id="50217" name="Rectangle 41"/>
            <p:cNvSpPr>
              <a:spLocks noChangeArrowheads="1"/>
            </p:cNvSpPr>
            <p:nvPr/>
          </p:nvSpPr>
          <p:spPr bwMode="auto">
            <a:xfrm>
              <a:off x="1779"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50218" name="Rectangle 42"/>
            <p:cNvSpPr>
              <a:spLocks noChangeArrowheads="1"/>
            </p:cNvSpPr>
            <p:nvPr/>
          </p:nvSpPr>
          <p:spPr bwMode="auto">
            <a:xfrm>
              <a:off x="980" y="2349"/>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50219" name="Rectangle 43"/>
            <p:cNvSpPr>
              <a:spLocks noChangeArrowheads="1"/>
            </p:cNvSpPr>
            <p:nvPr/>
          </p:nvSpPr>
          <p:spPr bwMode="auto">
            <a:xfrm>
              <a:off x="49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50220" name="Rectangle 44"/>
            <p:cNvSpPr>
              <a:spLocks noChangeArrowheads="1"/>
            </p:cNvSpPr>
            <p:nvPr/>
          </p:nvSpPr>
          <p:spPr bwMode="auto">
            <a:xfrm>
              <a:off x="42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21" name="Rectangle 45"/>
            <p:cNvSpPr>
              <a:spLocks noChangeArrowheads="1"/>
            </p:cNvSpPr>
            <p:nvPr/>
          </p:nvSpPr>
          <p:spPr bwMode="auto">
            <a:xfrm>
              <a:off x="3470"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22" name="Rectangle 46"/>
            <p:cNvSpPr>
              <a:spLocks noChangeArrowheads="1"/>
            </p:cNvSpPr>
            <p:nvPr/>
          </p:nvSpPr>
          <p:spPr bwMode="auto">
            <a:xfrm>
              <a:off x="2668" y="2062"/>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23" name="Rectangle 47"/>
            <p:cNvSpPr>
              <a:spLocks noChangeArrowheads="1"/>
            </p:cNvSpPr>
            <p:nvPr/>
          </p:nvSpPr>
          <p:spPr bwMode="auto">
            <a:xfrm>
              <a:off x="1779"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2</a:t>
              </a:r>
              <a:endParaRPr lang="es-ES" sz="2400" dirty="0">
                <a:effectLst>
                  <a:outerShdw blurRad="38100" dist="38100" dir="2700000" algn="tl">
                    <a:srgbClr val="000000"/>
                  </a:outerShdw>
                </a:effectLst>
              </a:endParaRPr>
            </a:p>
          </p:txBody>
        </p:sp>
        <p:sp>
          <p:nvSpPr>
            <p:cNvPr id="50224" name="Rectangle 48"/>
            <p:cNvSpPr>
              <a:spLocks noChangeArrowheads="1"/>
            </p:cNvSpPr>
            <p:nvPr/>
          </p:nvSpPr>
          <p:spPr bwMode="auto">
            <a:xfrm>
              <a:off x="980" y="2062"/>
              <a:ext cx="37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1</a:t>
              </a:r>
              <a:endParaRPr lang="es-ES" sz="2400" dirty="0">
                <a:effectLst>
                  <a:outerShdw blurRad="38100" dist="38100" dir="2700000" algn="tl">
                    <a:srgbClr val="000000"/>
                  </a:outerShdw>
                </a:effectLst>
              </a:endParaRPr>
            </a:p>
          </p:txBody>
        </p:sp>
        <p:sp>
          <p:nvSpPr>
            <p:cNvPr id="50225" name="Rectangle 49"/>
            <p:cNvSpPr>
              <a:spLocks noChangeArrowheads="1"/>
            </p:cNvSpPr>
            <p:nvPr/>
          </p:nvSpPr>
          <p:spPr bwMode="auto">
            <a:xfrm>
              <a:off x="4591" y="1776"/>
              <a:ext cx="1151"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Máx.e</a:t>
              </a:r>
              <a:r>
                <a:rPr lang="es-ES_tradnl" sz="2400" baseline="30000" dirty="0">
                  <a:effectLst>
                    <a:outerShdw blurRad="38100" dist="38100" dir="2700000" algn="tl">
                      <a:srgbClr val="000000"/>
                    </a:outerShdw>
                  </a:effectLst>
                </a:rPr>
                <a:t>-</a:t>
              </a:r>
              <a:endParaRPr lang="es-ES" sz="2400" baseline="30000" dirty="0">
                <a:effectLst>
                  <a:outerShdw blurRad="38100" dist="38100" dir="2700000" algn="tl">
                    <a:srgbClr val="000000"/>
                  </a:outerShdw>
                </a:effectLst>
              </a:endParaRPr>
            </a:p>
          </p:txBody>
        </p:sp>
        <p:sp>
          <p:nvSpPr>
            <p:cNvPr id="50226" name="Rectangle 50"/>
            <p:cNvSpPr>
              <a:spLocks noChangeArrowheads="1"/>
            </p:cNvSpPr>
            <p:nvPr/>
          </p:nvSpPr>
          <p:spPr bwMode="auto">
            <a:xfrm>
              <a:off x="4224" y="1776"/>
              <a:ext cx="28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f</a:t>
              </a:r>
              <a:endParaRPr lang="es-ES" sz="2400" dirty="0">
                <a:effectLst>
                  <a:outerShdw blurRad="38100" dist="38100" dir="2700000" algn="tl">
                    <a:srgbClr val="000000"/>
                  </a:outerShdw>
                </a:effectLst>
              </a:endParaRPr>
            </a:p>
          </p:txBody>
        </p:sp>
        <p:sp>
          <p:nvSpPr>
            <p:cNvPr id="50227" name="Rectangle 51"/>
            <p:cNvSpPr>
              <a:spLocks noChangeArrowheads="1"/>
            </p:cNvSpPr>
            <p:nvPr/>
          </p:nvSpPr>
          <p:spPr bwMode="auto">
            <a:xfrm>
              <a:off x="3380" y="1776"/>
              <a:ext cx="375"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d</a:t>
              </a:r>
              <a:endParaRPr lang="es-ES" sz="2400" dirty="0">
                <a:effectLst>
                  <a:outerShdw blurRad="38100" dist="38100" dir="2700000" algn="tl">
                    <a:srgbClr val="000000"/>
                  </a:outerShdw>
                </a:effectLst>
              </a:endParaRPr>
            </a:p>
          </p:txBody>
        </p:sp>
        <p:sp>
          <p:nvSpPr>
            <p:cNvPr id="50228" name="Rectangle 52"/>
            <p:cNvSpPr>
              <a:spLocks noChangeArrowheads="1"/>
            </p:cNvSpPr>
            <p:nvPr/>
          </p:nvSpPr>
          <p:spPr bwMode="auto">
            <a:xfrm>
              <a:off x="2579" y="1776"/>
              <a:ext cx="376"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p</a:t>
              </a:r>
              <a:endParaRPr lang="es-ES" sz="2400" dirty="0">
                <a:effectLst>
                  <a:outerShdw blurRad="38100" dist="38100" dir="2700000" algn="tl">
                    <a:srgbClr val="000000"/>
                  </a:outerShdw>
                </a:effectLst>
              </a:endParaRPr>
            </a:p>
          </p:txBody>
        </p:sp>
        <p:sp>
          <p:nvSpPr>
            <p:cNvPr id="50229" name="Rectangle 53"/>
            <p:cNvSpPr>
              <a:spLocks noChangeArrowheads="1"/>
            </p:cNvSpPr>
            <p:nvPr/>
          </p:nvSpPr>
          <p:spPr bwMode="auto">
            <a:xfrm>
              <a:off x="1789" y="1776"/>
              <a:ext cx="358"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a:t>
              </a:r>
              <a:endParaRPr lang="es-ES" sz="2400" dirty="0">
                <a:effectLst>
                  <a:outerShdw blurRad="38100" dist="38100" dir="2700000" algn="tl">
                    <a:srgbClr val="000000"/>
                  </a:outerShdw>
                </a:effectLst>
              </a:endParaRPr>
            </a:p>
          </p:txBody>
        </p:sp>
        <p:sp>
          <p:nvSpPr>
            <p:cNvPr id="50230" name="Rectangle 54"/>
            <p:cNvSpPr>
              <a:spLocks noChangeArrowheads="1"/>
            </p:cNvSpPr>
            <p:nvPr/>
          </p:nvSpPr>
          <p:spPr bwMode="auto">
            <a:xfrm>
              <a:off x="737" y="1776"/>
              <a:ext cx="864" cy="376"/>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nivel</a:t>
              </a:r>
              <a:endParaRPr lang="es-ES" sz="2400" dirty="0">
                <a:effectLst>
                  <a:outerShdw blurRad="38100" dist="38100" dir="2700000" algn="tl">
                    <a:srgbClr val="000000"/>
                  </a:outerShdw>
                </a:effectLst>
              </a:endParaRPr>
            </a:p>
          </p:txBody>
        </p:sp>
        <p:sp>
          <p:nvSpPr>
            <p:cNvPr id="50231" name="Rectangle 55"/>
            <p:cNvSpPr>
              <a:spLocks noChangeArrowheads="1"/>
            </p:cNvSpPr>
            <p:nvPr/>
          </p:nvSpPr>
          <p:spPr bwMode="auto">
            <a:xfrm>
              <a:off x="5068"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50232" name="Rectangle 56"/>
            <p:cNvSpPr>
              <a:spLocks noChangeArrowheads="1"/>
            </p:cNvSpPr>
            <p:nvPr/>
          </p:nvSpPr>
          <p:spPr bwMode="auto">
            <a:xfrm>
              <a:off x="1481" y="1488"/>
              <a:ext cx="3371"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r>
                <a:rPr lang="es-ES_tradnl" sz="2400" dirty="0">
                  <a:effectLst>
                    <a:outerShdw blurRad="38100" dist="38100" dir="2700000" algn="tl">
                      <a:srgbClr val="000000"/>
                    </a:outerShdw>
                  </a:effectLst>
                </a:rPr>
                <a:t>Subniveles u orbitales</a:t>
              </a:r>
              <a:endParaRPr lang="es-ES" sz="2400" dirty="0">
                <a:effectLst>
                  <a:outerShdw blurRad="38100" dist="38100" dir="2700000" algn="tl">
                    <a:srgbClr val="000000"/>
                  </a:outerShdw>
                </a:effectLst>
              </a:endParaRPr>
            </a:p>
          </p:txBody>
        </p:sp>
        <p:sp>
          <p:nvSpPr>
            <p:cNvPr id="50233" name="Rectangle 57"/>
            <p:cNvSpPr>
              <a:spLocks noChangeArrowheads="1"/>
            </p:cNvSpPr>
            <p:nvPr/>
          </p:nvSpPr>
          <p:spPr bwMode="auto">
            <a:xfrm>
              <a:off x="1070" y="1488"/>
              <a:ext cx="196" cy="375"/>
            </a:xfrm>
            <a:prstGeom prst="rect">
              <a:avLst/>
            </a:prstGeom>
            <a:noFill/>
            <a:ln w="9525">
              <a:noFill/>
              <a:miter lim="800000"/>
              <a:headEnd/>
              <a:tailEnd/>
            </a:ln>
            <a:effectLst/>
          </p:spPr>
          <p:txBody>
            <a:bodyPr wrap="none">
              <a:spAutoFit/>
            </a:bodyPr>
            <a:lstStyle/>
            <a:p>
              <a:pPr algn="ctr">
                <a:spcBef>
                  <a:spcPct val="20000"/>
                </a:spcBef>
                <a:buClr>
                  <a:schemeClr val="hlink"/>
                </a:buClr>
                <a:buFont typeface="Wingdings" pitchFamily="2" charset="2"/>
                <a:buNone/>
                <a:defRPr/>
              </a:pPr>
              <a:endParaRPr lang="es-ES_tradnl" sz="2400" dirty="0">
                <a:effectLst>
                  <a:outerShdw blurRad="38100" dist="38100" dir="2700000" algn="tl">
                    <a:srgbClr val="000000"/>
                  </a:outerShdw>
                </a:effectLst>
              </a:endParaRPr>
            </a:p>
          </p:txBody>
        </p:sp>
        <p:sp>
          <p:nvSpPr>
            <p:cNvPr id="26694" name="Line 58"/>
            <p:cNvSpPr>
              <a:spLocks noChangeShapeType="1"/>
            </p:cNvSpPr>
            <p:nvPr/>
          </p:nvSpPr>
          <p:spPr bwMode="auto">
            <a:xfrm>
              <a:off x="768" y="1488"/>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6695" name="Line 59"/>
            <p:cNvSpPr>
              <a:spLocks noChangeShapeType="1"/>
            </p:cNvSpPr>
            <p:nvPr/>
          </p:nvSpPr>
          <p:spPr bwMode="auto">
            <a:xfrm>
              <a:off x="768" y="1775"/>
              <a:ext cx="4800" cy="0"/>
            </a:xfrm>
            <a:prstGeom prst="line">
              <a:avLst/>
            </a:prstGeom>
            <a:noFill/>
            <a:ln w="12700">
              <a:solidFill>
                <a:schemeClr val="tx1"/>
              </a:solidFill>
              <a:round/>
              <a:headEnd/>
              <a:tailEnd/>
            </a:ln>
          </p:spPr>
          <p:txBody>
            <a:bodyPr wrap="none">
              <a:spAutoFit/>
            </a:bodyPr>
            <a:lstStyle/>
            <a:p>
              <a:endParaRPr lang="es-MX" dirty="0"/>
            </a:p>
          </p:txBody>
        </p:sp>
        <p:sp>
          <p:nvSpPr>
            <p:cNvPr id="26696" name="Line 60"/>
            <p:cNvSpPr>
              <a:spLocks noChangeShapeType="1"/>
            </p:cNvSpPr>
            <p:nvPr/>
          </p:nvSpPr>
          <p:spPr bwMode="auto">
            <a:xfrm>
              <a:off x="768" y="2062"/>
              <a:ext cx="4800" cy="0"/>
            </a:xfrm>
            <a:prstGeom prst="line">
              <a:avLst/>
            </a:prstGeom>
            <a:noFill/>
            <a:ln w="12700">
              <a:solidFill>
                <a:schemeClr val="tx1"/>
              </a:solidFill>
              <a:round/>
              <a:headEnd/>
              <a:tailEnd/>
            </a:ln>
          </p:spPr>
          <p:txBody>
            <a:bodyPr wrap="none">
              <a:spAutoFit/>
            </a:bodyPr>
            <a:lstStyle/>
            <a:p>
              <a:endParaRPr lang="es-MX" dirty="0"/>
            </a:p>
          </p:txBody>
        </p:sp>
        <p:sp>
          <p:nvSpPr>
            <p:cNvPr id="26697" name="Line 61"/>
            <p:cNvSpPr>
              <a:spLocks noChangeShapeType="1"/>
            </p:cNvSpPr>
            <p:nvPr/>
          </p:nvSpPr>
          <p:spPr bwMode="auto">
            <a:xfrm>
              <a:off x="768" y="2349"/>
              <a:ext cx="4800" cy="0"/>
            </a:xfrm>
            <a:prstGeom prst="line">
              <a:avLst/>
            </a:prstGeom>
            <a:noFill/>
            <a:ln w="12700">
              <a:solidFill>
                <a:schemeClr val="tx1"/>
              </a:solidFill>
              <a:round/>
              <a:headEnd/>
              <a:tailEnd/>
            </a:ln>
          </p:spPr>
          <p:txBody>
            <a:bodyPr wrap="none">
              <a:spAutoFit/>
            </a:bodyPr>
            <a:lstStyle/>
            <a:p>
              <a:endParaRPr lang="es-MX" dirty="0"/>
            </a:p>
          </p:txBody>
        </p:sp>
        <p:sp>
          <p:nvSpPr>
            <p:cNvPr id="26698" name="Line 62"/>
            <p:cNvSpPr>
              <a:spLocks noChangeShapeType="1"/>
            </p:cNvSpPr>
            <p:nvPr/>
          </p:nvSpPr>
          <p:spPr bwMode="auto">
            <a:xfrm>
              <a:off x="768" y="2636"/>
              <a:ext cx="4800" cy="0"/>
            </a:xfrm>
            <a:prstGeom prst="line">
              <a:avLst/>
            </a:prstGeom>
            <a:noFill/>
            <a:ln w="12700">
              <a:solidFill>
                <a:schemeClr val="tx1"/>
              </a:solidFill>
              <a:round/>
              <a:headEnd/>
              <a:tailEnd/>
            </a:ln>
          </p:spPr>
          <p:txBody>
            <a:bodyPr wrap="none">
              <a:spAutoFit/>
            </a:bodyPr>
            <a:lstStyle/>
            <a:p>
              <a:endParaRPr lang="es-MX" dirty="0"/>
            </a:p>
          </p:txBody>
        </p:sp>
        <p:sp>
          <p:nvSpPr>
            <p:cNvPr id="26699" name="Line 63"/>
            <p:cNvSpPr>
              <a:spLocks noChangeShapeType="1"/>
            </p:cNvSpPr>
            <p:nvPr/>
          </p:nvSpPr>
          <p:spPr bwMode="auto">
            <a:xfrm>
              <a:off x="768" y="2923"/>
              <a:ext cx="4800" cy="0"/>
            </a:xfrm>
            <a:prstGeom prst="line">
              <a:avLst/>
            </a:prstGeom>
            <a:noFill/>
            <a:ln w="12700">
              <a:solidFill>
                <a:schemeClr val="tx1"/>
              </a:solidFill>
              <a:round/>
              <a:headEnd/>
              <a:tailEnd/>
            </a:ln>
          </p:spPr>
          <p:txBody>
            <a:bodyPr wrap="none">
              <a:spAutoFit/>
            </a:bodyPr>
            <a:lstStyle/>
            <a:p>
              <a:endParaRPr lang="es-MX" dirty="0"/>
            </a:p>
          </p:txBody>
        </p:sp>
        <p:sp>
          <p:nvSpPr>
            <p:cNvPr id="26700" name="Line 64"/>
            <p:cNvSpPr>
              <a:spLocks noChangeShapeType="1"/>
            </p:cNvSpPr>
            <p:nvPr/>
          </p:nvSpPr>
          <p:spPr bwMode="auto">
            <a:xfrm>
              <a:off x="768" y="3210"/>
              <a:ext cx="4800" cy="0"/>
            </a:xfrm>
            <a:prstGeom prst="line">
              <a:avLst/>
            </a:prstGeom>
            <a:noFill/>
            <a:ln w="12700">
              <a:solidFill>
                <a:schemeClr val="tx1"/>
              </a:solidFill>
              <a:round/>
              <a:headEnd/>
              <a:tailEnd/>
            </a:ln>
          </p:spPr>
          <p:txBody>
            <a:bodyPr wrap="none">
              <a:spAutoFit/>
            </a:bodyPr>
            <a:lstStyle/>
            <a:p>
              <a:endParaRPr lang="es-MX" dirty="0"/>
            </a:p>
          </p:txBody>
        </p:sp>
        <p:sp>
          <p:nvSpPr>
            <p:cNvPr id="26701" name="Line 65"/>
            <p:cNvSpPr>
              <a:spLocks noChangeShapeType="1"/>
            </p:cNvSpPr>
            <p:nvPr/>
          </p:nvSpPr>
          <p:spPr bwMode="auto">
            <a:xfrm>
              <a:off x="768" y="3497"/>
              <a:ext cx="4800" cy="0"/>
            </a:xfrm>
            <a:prstGeom prst="line">
              <a:avLst/>
            </a:prstGeom>
            <a:noFill/>
            <a:ln w="12700">
              <a:solidFill>
                <a:schemeClr val="tx1"/>
              </a:solidFill>
              <a:round/>
              <a:headEnd/>
              <a:tailEnd/>
            </a:ln>
          </p:spPr>
          <p:txBody>
            <a:bodyPr wrap="none">
              <a:spAutoFit/>
            </a:bodyPr>
            <a:lstStyle/>
            <a:p>
              <a:endParaRPr lang="es-MX" dirty="0"/>
            </a:p>
          </p:txBody>
        </p:sp>
        <p:sp>
          <p:nvSpPr>
            <p:cNvPr id="26702" name="Line 66"/>
            <p:cNvSpPr>
              <a:spLocks noChangeShapeType="1"/>
            </p:cNvSpPr>
            <p:nvPr/>
          </p:nvSpPr>
          <p:spPr bwMode="auto">
            <a:xfrm>
              <a:off x="768" y="3784"/>
              <a:ext cx="4800" cy="0"/>
            </a:xfrm>
            <a:prstGeom prst="line">
              <a:avLst/>
            </a:prstGeom>
            <a:noFill/>
            <a:ln w="12700">
              <a:solidFill>
                <a:schemeClr val="tx1"/>
              </a:solidFill>
              <a:round/>
              <a:headEnd/>
              <a:tailEnd/>
            </a:ln>
          </p:spPr>
          <p:txBody>
            <a:bodyPr wrap="none">
              <a:spAutoFit/>
            </a:bodyPr>
            <a:lstStyle/>
            <a:p>
              <a:endParaRPr lang="es-MX" dirty="0"/>
            </a:p>
          </p:txBody>
        </p:sp>
        <p:sp>
          <p:nvSpPr>
            <p:cNvPr id="26703" name="Line 67"/>
            <p:cNvSpPr>
              <a:spLocks noChangeShapeType="1"/>
            </p:cNvSpPr>
            <p:nvPr/>
          </p:nvSpPr>
          <p:spPr bwMode="auto">
            <a:xfrm>
              <a:off x="768" y="4071"/>
              <a:ext cx="4800" cy="0"/>
            </a:xfrm>
            <a:prstGeom prst="line">
              <a:avLst/>
            </a:prstGeom>
            <a:noFill/>
            <a:ln w="28575" cap="sq">
              <a:solidFill>
                <a:schemeClr val="tx1"/>
              </a:solidFill>
              <a:round/>
              <a:headEnd/>
              <a:tailEnd/>
            </a:ln>
          </p:spPr>
          <p:txBody>
            <a:bodyPr wrap="none">
              <a:spAutoFit/>
            </a:bodyPr>
            <a:lstStyle/>
            <a:p>
              <a:endParaRPr lang="es-MX" dirty="0"/>
            </a:p>
          </p:txBody>
        </p:sp>
        <p:sp>
          <p:nvSpPr>
            <p:cNvPr id="26704" name="Line 68"/>
            <p:cNvSpPr>
              <a:spLocks noChangeShapeType="1"/>
            </p:cNvSpPr>
            <p:nvPr/>
          </p:nvSpPr>
          <p:spPr bwMode="auto">
            <a:xfrm>
              <a:off x="7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6705" name="Line 69"/>
            <p:cNvSpPr>
              <a:spLocks noChangeShapeType="1"/>
            </p:cNvSpPr>
            <p:nvPr/>
          </p:nvSpPr>
          <p:spPr bwMode="auto">
            <a:xfrm>
              <a:off x="15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6706" name="Line 70"/>
            <p:cNvSpPr>
              <a:spLocks noChangeShapeType="1"/>
            </p:cNvSpPr>
            <p:nvPr/>
          </p:nvSpPr>
          <p:spPr bwMode="auto">
            <a:xfrm>
              <a:off x="4768" y="1488"/>
              <a:ext cx="0" cy="2583"/>
            </a:xfrm>
            <a:prstGeom prst="line">
              <a:avLst/>
            </a:prstGeom>
            <a:noFill/>
            <a:ln w="12700">
              <a:solidFill>
                <a:schemeClr val="tx1"/>
              </a:solidFill>
              <a:round/>
              <a:headEnd/>
              <a:tailEnd/>
            </a:ln>
          </p:spPr>
          <p:txBody>
            <a:bodyPr wrap="none">
              <a:spAutoFit/>
            </a:bodyPr>
            <a:lstStyle/>
            <a:p>
              <a:endParaRPr lang="es-MX" dirty="0"/>
            </a:p>
          </p:txBody>
        </p:sp>
        <p:sp>
          <p:nvSpPr>
            <p:cNvPr id="26707" name="Line 71"/>
            <p:cNvSpPr>
              <a:spLocks noChangeShapeType="1"/>
            </p:cNvSpPr>
            <p:nvPr/>
          </p:nvSpPr>
          <p:spPr bwMode="auto">
            <a:xfrm>
              <a:off x="5568" y="1488"/>
              <a:ext cx="0" cy="2583"/>
            </a:xfrm>
            <a:prstGeom prst="line">
              <a:avLst/>
            </a:prstGeom>
            <a:noFill/>
            <a:ln w="28575" cap="sq">
              <a:solidFill>
                <a:schemeClr val="tx1"/>
              </a:solidFill>
              <a:round/>
              <a:headEnd/>
              <a:tailEnd/>
            </a:ln>
          </p:spPr>
          <p:txBody>
            <a:bodyPr wrap="none">
              <a:spAutoFit/>
            </a:bodyPr>
            <a:lstStyle/>
            <a:p>
              <a:endParaRPr lang="es-MX" dirty="0"/>
            </a:p>
          </p:txBody>
        </p:sp>
        <p:sp>
          <p:nvSpPr>
            <p:cNvPr id="26708" name="Line 72"/>
            <p:cNvSpPr>
              <a:spLocks noChangeShapeType="1"/>
            </p:cNvSpPr>
            <p:nvPr/>
          </p:nvSpPr>
          <p:spPr bwMode="auto">
            <a:xfrm>
              <a:off x="23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6709" name="Line 73"/>
            <p:cNvSpPr>
              <a:spLocks noChangeShapeType="1"/>
            </p:cNvSpPr>
            <p:nvPr/>
          </p:nvSpPr>
          <p:spPr bwMode="auto">
            <a:xfrm>
              <a:off x="31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6710" name="Line 74"/>
            <p:cNvSpPr>
              <a:spLocks noChangeShapeType="1"/>
            </p:cNvSpPr>
            <p:nvPr/>
          </p:nvSpPr>
          <p:spPr bwMode="auto">
            <a:xfrm>
              <a:off x="3968" y="1775"/>
              <a:ext cx="0" cy="2296"/>
            </a:xfrm>
            <a:prstGeom prst="line">
              <a:avLst/>
            </a:prstGeom>
            <a:noFill/>
            <a:ln w="12700">
              <a:solidFill>
                <a:schemeClr val="tx1"/>
              </a:solidFill>
              <a:round/>
              <a:headEnd/>
              <a:tailEnd/>
            </a:ln>
          </p:spPr>
          <p:txBody>
            <a:bodyPr wrap="none">
              <a:spAutoFit/>
            </a:bodyPr>
            <a:lstStyle/>
            <a:p>
              <a:endParaRPr lang="es-MX" dirty="0"/>
            </a:p>
          </p:txBody>
        </p:sp>
        <p:sp>
          <p:nvSpPr>
            <p:cNvPr id="26711" name="Oval 75"/>
            <p:cNvSpPr>
              <a:spLocks noChangeArrowheads="1"/>
            </p:cNvSpPr>
            <p:nvPr/>
          </p:nvSpPr>
          <p:spPr bwMode="auto">
            <a:xfrm>
              <a:off x="1776" y="206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2" name="Oval 76"/>
            <p:cNvSpPr>
              <a:spLocks noChangeArrowheads="1"/>
            </p:cNvSpPr>
            <p:nvPr/>
          </p:nvSpPr>
          <p:spPr bwMode="auto">
            <a:xfrm>
              <a:off x="2592"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3" name="Oval 77"/>
            <p:cNvSpPr>
              <a:spLocks noChangeArrowheads="1"/>
            </p:cNvSpPr>
            <p:nvPr/>
          </p:nvSpPr>
          <p:spPr bwMode="auto">
            <a:xfrm>
              <a:off x="2544"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4" name="Oval 78"/>
            <p:cNvSpPr>
              <a:spLocks noChangeArrowheads="1"/>
            </p:cNvSpPr>
            <p:nvPr/>
          </p:nvSpPr>
          <p:spPr bwMode="auto">
            <a:xfrm>
              <a:off x="2544"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5" name="Oval 79"/>
            <p:cNvSpPr>
              <a:spLocks noChangeArrowheads="1"/>
            </p:cNvSpPr>
            <p:nvPr/>
          </p:nvSpPr>
          <p:spPr bwMode="auto">
            <a:xfrm>
              <a:off x="2544"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6" name="Oval 80"/>
            <p:cNvSpPr>
              <a:spLocks noChangeArrowheads="1"/>
            </p:cNvSpPr>
            <p:nvPr/>
          </p:nvSpPr>
          <p:spPr bwMode="auto">
            <a:xfrm>
              <a:off x="2544"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7" name="Oval 81"/>
            <p:cNvSpPr>
              <a:spLocks noChangeArrowheads="1"/>
            </p:cNvSpPr>
            <p:nvPr/>
          </p:nvSpPr>
          <p:spPr bwMode="auto">
            <a:xfrm>
              <a:off x="2544"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8" name="Oval 82"/>
            <p:cNvSpPr>
              <a:spLocks noChangeArrowheads="1"/>
            </p:cNvSpPr>
            <p:nvPr/>
          </p:nvSpPr>
          <p:spPr bwMode="auto">
            <a:xfrm>
              <a:off x="3408"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19" name="Oval 83"/>
            <p:cNvSpPr>
              <a:spLocks noChangeArrowheads="1"/>
            </p:cNvSpPr>
            <p:nvPr/>
          </p:nvSpPr>
          <p:spPr bwMode="auto">
            <a:xfrm>
              <a:off x="3360"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0" name="Oval 84"/>
            <p:cNvSpPr>
              <a:spLocks noChangeArrowheads="1"/>
            </p:cNvSpPr>
            <p:nvPr/>
          </p:nvSpPr>
          <p:spPr bwMode="auto">
            <a:xfrm>
              <a:off x="3408"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1" name="Oval 85"/>
            <p:cNvSpPr>
              <a:spLocks noChangeArrowheads="1"/>
            </p:cNvSpPr>
            <p:nvPr/>
          </p:nvSpPr>
          <p:spPr bwMode="auto">
            <a:xfrm>
              <a:off x="3360" y="2640"/>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2" name="Oval 86"/>
            <p:cNvSpPr>
              <a:spLocks noChangeArrowheads="1"/>
            </p:cNvSpPr>
            <p:nvPr/>
          </p:nvSpPr>
          <p:spPr bwMode="auto">
            <a:xfrm>
              <a:off x="41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3" name="Oval 87"/>
            <p:cNvSpPr>
              <a:spLocks noChangeArrowheads="1"/>
            </p:cNvSpPr>
            <p:nvPr/>
          </p:nvSpPr>
          <p:spPr bwMode="auto">
            <a:xfrm>
              <a:off x="41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4" name="Oval 88"/>
            <p:cNvSpPr>
              <a:spLocks noChangeArrowheads="1"/>
            </p:cNvSpPr>
            <p:nvPr/>
          </p:nvSpPr>
          <p:spPr bwMode="auto">
            <a:xfrm>
              <a:off x="1776" y="2928"/>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5" name="Oval 89"/>
            <p:cNvSpPr>
              <a:spLocks noChangeArrowheads="1"/>
            </p:cNvSpPr>
            <p:nvPr/>
          </p:nvSpPr>
          <p:spPr bwMode="auto">
            <a:xfrm>
              <a:off x="1776" y="3216"/>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6" name="Oval 90"/>
            <p:cNvSpPr>
              <a:spLocks noChangeArrowheads="1"/>
            </p:cNvSpPr>
            <p:nvPr/>
          </p:nvSpPr>
          <p:spPr bwMode="auto">
            <a:xfrm>
              <a:off x="1776" y="3504"/>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7" name="Oval 91"/>
            <p:cNvSpPr>
              <a:spLocks noChangeArrowheads="1"/>
            </p:cNvSpPr>
            <p:nvPr/>
          </p:nvSpPr>
          <p:spPr bwMode="auto">
            <a:xfrm>
              <a:off x="1776" y="379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8" name="Oval 92"/>
            <p:cNvSpPr>
              <a:spLocks noChangeArrowheads="1"/>
            </p:cNvSpPr>
            <p:nvPr/>
          </p:nvSpPr>
          <p:spPr bwMode="auto">
            <a:xfrm>
              <a:off x="1776" y="2352"/>
              <a:ext cx="384" cy="288"/>
            </a:xfrm>
            <a:prstGeom prst="ellipse">
              <a:avLst/>
            </a:prstGeom>
            <a:noFill/>
            <a:ln w="25400">
              <a:solidFill>
                <a:srgbClr val="FF0000"/>
              </a:solidFill>
              <a:round/>
              <a:headEnd/>
              <a:tailEnd/>
            </a:ln>
          </p:spPr>
          <p:txBody>
            <a:bodyPr wrap="none" anchor="ctr">
              <a:spAutoFit/>
            </a:bodyPr>
            <a:lstStyle/>
            <a:p>
              <a:endParaRPr lang="es-CL" dirty="0"/>
            </a:p>
          </p:txBody>
        </p:sp>
        <p:sp>
          <p:nvSpPr>
            <p:cNvPr id="26729" name="Oval 93"/>
            <p:cNvSpPr>
              <a:spLocks noChangeArrowheads="1"/>
            </p:cNvSpPr>
            <p:nvPr/>
          </p:nvSpPr>
          <p:spPr bwMode="auto">
            <a:xfrm>
              <a:off x="1776" y="2640"/>
              <a:ext cx="384" cy="288"/>
            </a:xfrm>
            <a:prstGeom prst="ellipse">
              <a:avLst/>
            </a:prstGeom>
            <a:noFill/>
            <a:ln w="25400">
              <a:solidFill>
                <a:srgbClr val="FF0000"/>
              </a:solidFill>
              <a:round/>
              <a:headEnd/>
              <a:tailEnd/>
            </a:ln>
          </p:spPr>
          <p:txBody>
            <a:bodyPr wrap="none" anchor="ctr">
              <a:spAutoFit/>
            </a:bodyPr>
            <a:lstStyle/>
            <a:p>
              <a:endParaRPr lang="es-CL" dirty="0"/>
            </a:p>
          </p:txBody>
        </p:sp>
      </p:grpSp>
      <p:sp>
        <p:nvSpPr>
          <p:cNvPr id="50270" name="Text Box 94"/>
          <p:cNvSpPr txBox="1">
            <a:spLocks noChangeArrowheads="1"/>
          </p:cNvSpPr>
          <p:nvPr/>
        </p:nvSpPr>
        <p:spPr bwMode="auto">
          <a:xfrm>
            <a:off x="5943600" y="2760663"/>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6</a:t>
            </a:r>
            <a:endParaRPr lang="es-ES" sz="2400" dirty="0">
              <a:latin typeface="Times New Roman" charset="0"/>
            </a:endParaRPr>
          </a:p>
        </p:txBody>
      </p:sp>
      <p:sp>
        <p:nvSpPr>
          <p:cNvPr id="50271" name="Line 95"/>
          <p:cNvSpPr>
            <a:spLocks noChangeShapeType="1"/>
          </p:cNvSpPr>
          <p:nvPr/>
        </p:nvSpPr>
        <p:spPr bwMode="auto">
          <a:xfrm flipH="1">
            <a:off x="5029200" y="2074863"/>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50272" name="Line 96"/>
          <p:cNvSpPr>
            <a:spLocks noChangeShapeType="1"/>
          </p:cNvSpPr>
          <p:nvPr/>
        </p:nvSpPr>
        <p:spPr bwMode="auto">
          <a:xfrm flipH="1">
            <a:off x="5105400" y="2379663"/>
            <a:ext cx="838200" cy="381000"/>
          </a:xfrm>
          <a:prstGeom prst="line">
            <a:avLst/>
          </a:prstGeom>
          <a:noFill/>
          <a:ln w="38100">
            <a:solidFill>
              <a:srgbClr val="FF0000"/>
            </a:solidFill>
            <a:round/>
            <a:headEnd/>
            <a:tailEnd type="triangle" w="med" len="med"/>
          </a:ln>
        </p:spPr>
        <p:txBody>
          <a:bodyPr wrap="none"/>
          <a:lstStyle/>
          <a:p>
            <a:endParaRPr lang="es-MX" dirty="0"/>
          </a:p>
        </p:txBody>
      </p:sp>
      <p:sp>
        <p:nvSpPr>
          <p:cNvPr id="50273" name="Line 97"/>
          <p:cNvSpPr>
            <a:spLocks noChangeShapeType="1"/>
          </p:cNvSpPr>
          <p:nvPr/>
        </p:nvSpPr>
        <p:spPr bwMode="auto">
          <a:xfrm flipH="1">
            <a:off x="5181600" y="2532063"/>
            <a:ext cx="1219200" cy="609600"/>
          </a:xfrm>
          <a:prstGeom prst="line">
            <a:avLst/>
          </a:prstGeom>
          <a:noFill/>
          <a:ln w="38100">
            <a:solidFill>
              <a:srgbClr val="FF0000"/>
            </a:solidFill>
            <a:round/>
            <a:headEnd/>
            <a:tailEnd type="triangle" w="med" len="med"/>
          </a:ln>
        </p:spPr>
        <p:txBody>
          <a:bodyPr wrap="none"/>
          <a:lstStyle/>
          <a:p>
            <a:endParaRPr lang="es-MX" dirty="0"/>
          </a:p>
        </p:txBody>
      </p:sp>
      <p:sp>
        <p:nvSpPr>
          <p:cNvPr id="50274" name="Line 98"/>
          <p:cNvSpPr>
            <a:spLocks noChangeShapeType="1"/>
          </p:cNvSpPr>
          <p:nvPr/>
        </p:nvSpPr>
        <p:spPr bwMode="auto">
          <a:xfrm flipH="1">
            <a:off x="5181600" y="2760663"/>
            <a:ext cx="1447800" cy="668337"/>
          </a:xfrm>
          <a:prstGeom prst="line">
            <a:avLst/>
          </a:prstGeom>
          <a:noFill/>
          <a:ln w="38100">
            <a:solidFill>
              <a:srgbClr val="FF0000"/>
            </a:solidFill>
            <a:round/>
            <a:headEnd/>
            <a:tailEnd type="triangle" w="med" len="med"/>
          </a:ln>
        </p:spPr>
        <p:txBody>
          <a:bodyPr wrap="none"/>
          <a:lstStyle/>
          <a:p>
            <a:endParaRPr lang="es-MX" dirty="0"/>
          </a:p>
        </p:txBody>
      </p:sp>
      <p:sp>
        <p:nvSpPr>
          <p:cNvPr id="50275" name="Text Box 99"/>
          <p:cNvSpPr txBox="1">
            <a:spLocks noChangeArrowheads="1"/>
          </p:cNvSpPr>
          <p:nvPr/>
        </p:nvSpPr>
        <p:spPr bwMode="auto">
          <a:xfrm>
            <a:off x="6705600" y="27432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10</a:t>
            </a:r>
            <a:endParaRPr lang="es-ES" sz="2400" dirty="0">
              <a:latin typeface="Times New Roman" charset="0"/>
            </a:endParaRPr>
          </a:p>
        </p:txBody>
      </p:sp>
      <p:sp>
        <p:nvSpPr>
          <p:cNvPr id="50276" name="Text Box 100"/>
          <p:cNvSpPr txBox="1">
            <a:spLocks noChangeArrowheads="1"/>
          </p:cNvSpPr>
          <p:nvPr/>
        </p:nvSpPr>
        <p:spPr bwMode="auto">
          <a:xfrm>
            <a:off x="5257800" y="30480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2</a:t>
            </a:r>
            <a:endParaRPr lang="es-ES" sz="2400" dirty="0">
              <a:latin typeface="Times New Roman" charset="0"/>
            </a:endParaRPr>
          </a:p>
        </p:txBody>
      </p:sp>
      <p:sp>
        <p:nvSpPr>
          <p:cNvPr id="50277" name="Text Box 101"/>
          <p:cNvSpPr txBox="1">
            <a:spLocks noChangeArrowheads="1"/>
          </p:cNvSpPr>
          <p:nvPr/>
        </p:nvSpPr>
        <p:spPr bwMode="auto">
          <a:xfrm>
            <a:off x="5943600" y="30480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6</a:t>
            </a:r>
            <a:endParaRPr lang="es-ES" sz="2400" dirty="0">
              <a:latin typeface="Times New Roman" charset="0"/>
            </a:endParaRPr>
          </a:p>
        </p:txBody>
      </p:sp>
      <p:sp>
        <p:nvSpPr>
          <p:cNvPr id="50278" name="Text Box 102"/>
          <p:cNvSpPr txBox="1">
            <a:spLocks noChangeArrowheads="1"/>
          </p:cNvSpPr>
          <p:nvPr/>
        </p:nvSpPr>
        <p:spPr bwMode="auto">
          <a:xfrm>
            <a:off x="6705600" y="30480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10</a:t>
            </a:r>
            <a:endParaRPr lang="es-ES" sz="2400" dirty="0">
              <a:latin typeface="Times New Roman" charset="0"/>
            </a:endParaRPr>
          </a:p>
        </p:txBody>
      </p:sp>
      <p:sp>
        <p:nvSpPr>
          <p:cNvPr id="50279" name="Text Box 103"/>
          <p:cNvSpPr txBox="1">
            <a:spLocks noChangeArrowheads="1"/>
          </p:cNvSpPr>
          <p:nvPr/>
        </p:nvSpPr>
        <p:spPr bwMode="auto">
          <a:xfrm>
            <a:off x="5257800" y="34290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2</a:t>
            </a:r>
            <a:endParaRPr lang="es-ES" sz="2400" dirty="0">
              <a:latin typeface="Times New Roman" charset="0"/>
            </a:endParaRPr>
          </a:p>
        </p:txBody>
      </p:sp>
      <p:sp>
        <p:nvSpPr>
          <p:cNvPr id="50280" name="Text Box 104"/>
          <p:cNvSpPr txBox="1">
            <a:spLocks noChangeArrowheads="1"/>
          </p:cNvSpPr>
          <p:nvPr/>
        </p:nvSpPr>
        <p:spPr bwMode="auto">
          <a:xfrm>
            <a:off x="6019800" y="3429000"/>
            <a:ext cx="533400" cy="457200"/>
          </a:xfrm>
          <a:prstGeom prst="rect">
            <a:avLst/>
          </a:prstGeom>
          <a:noFill/>
          <a:ln w="9525">
            <a:noFill/>
            <a:miter lim="800000"/>
            <a:headEnd/>
            <a:tailEnd/>
          </a:ln>
        </p:spPr>
        <p:txBody>
          <a:bodyPr>
            <a:spAutoFit/>
          </a:bodyPr>
          <a:lstStyle/>
          <a:p>
            <a:pPr>
              <a:spcBef>
                <a:spcPct val="50000"/>
              </a:spcBef>
            </a:pPr>
            <a:r>
              <a:rPr lang="es-ES_tradnl" sz="2400" dirty="0">
                <a:latin typeface="Times New Roman" charset="0"/>
              </a:rPr>
              <a:t>5</a:t>
            </a:r>
            <a:endParaRPr lang="es-ES" sz="2400" dirty="0">
              <a:latin typeface="Times New Roman" charset="0"/>
            </a:endParaRPr>
          </a:p>
        </p:txBody>
      </p:sp>
      <p:sp>
        <p:nvSpPr>
          <p:cNvPr id="50281" name="Line 105"/>
          <p:cNvSpPr>
            <a:spLocks noChangeShapeType="1"/>
          </p:cNvSpPr>
          <p:nvPr/>
        </p:nvSpPr>
        <p:spPr bwMode="auto">
          <a:xfrm flipH="1">
            <a:off x="5105400" y="2819400"/>
            <a:ext cx="2133600" cy="990600"/>
          </a:xfrm>
          <a:prstGeom prst="line">
            <a:avLst/>
          </a:prstGeom>
          <a:noFill/>
          <a:ln w="38100">
            <a:solidFill>
              <a:srgbClr val="FF0000"/>
            </a:solidFill>
            <a:round/>
            <a:headEnd/>
            <a:tailEnd type="triangle" w="med" len="med"/>
          </a:ln>
        </p:spPr>
        <p:txBody>
          <a:bodyPr wrap="none"/>
          <a:lstStyle/>
          <a:p>
            <a:endParaRPr lang="es-MX" dirty="0"/>
          </a:p>
        </p:txBody>
      </p:sp>
      <p:sp>
        <p:nvSpPr>
          <p:cNvPr id="50282" name="Line 106"/>
          <p:cNvSpPr>
            <a:spLocks noChangeShapeType="1"/>
          </p:cNvSpPr>
          <p:nvPr/>
        </p:nvSpPr>
        <p:spPr bwMode="auto">
          <a:xfrm flipH="1">
            <a:off x="5867400" y="3124200"/>
            <a:ext cx="1447800" cy="685800"/>
          </a:xfrm>
          <a:prstGeom prst="line">
            <a:avLst/>
          </a:prstGeom>
          <a:noFill/>
          <a:ln w="38100">
            <a:solidFill>
              <a:srgbClr val="FF0000"/>
            </a:solidFill>
            <a:round/>
            <a:headEnd/>
            <a:tailEnd type="triangle" w="med" len="med"/>
          </a:ln>
        </p:spPr>
        <p:txBody>
          <a:bodyPr wrap="none"/>
          <a:lstStyle/>
          <a:p>
            <a:endParaRPr lang="es-MX" dirty="0"/>
          </a:p>
        </p:txBody>
      </p:sp>
      <p:sp>
        <p:nvSpPr>
          <p:cNvPr id="3" name="2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80"/>
                                        </p:tgtEl>
                                        <p:attrNameLst>
                                          <p:attrName>style.visibility</p:attrName>
                                        </p:attrNameLst>
                                      </p:cBhvr>
                                      <p:to>
                                        <p:strVal val="visible"/>
                                      </p:to>
                                    </p:set>
                                    <p:anim calcmode="lin" valueType="num">
                                      <p:cBhvr additive="base">
                                        <p:cTn id="7" dur="500" fill="hold"/>
                                        <p:tgtEl>
                                          <p:spTgt spid="50180"/>
                                        </p:tgtEl>
                                        <p:attrNameLst>
                                          <p:attrName>ppt_x</p:attrName>
                                        </p:attrNameLst>
                                      </p:cBhvr>
                                      <p:tavLst>
                                        <p:tav tm="0">
                                          <p:val>
                                            <p:strVal val="0-#ppt_w/2"/>
                                          </p:val>
                                        </p:tav>
                                        <p:tav tm="100000">
                                          <p:val>
                                            <p:strVal val="#ppt_x"/>
                                          </p:val>
                                        </p:tav>
                                      </p:tavLst>
                                    </p:anim>
                                    <p:anim calcmode="lin" valueType="num">
                                      <p:cBhvr additive="base">
                                        <p:cTn id="8" dur="500" fill="hold"/>
                                        <p:tgtEl>
                                          <p:spTgt spid="5018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81"/>
                                        </p:tgtEl>
                                        <p:attrNameLst>
                                          <p:attrName>style.visibility</p:attrName>
                                        </p:attrNameLst>
                                      </p:cBhvr>
                                      <p:to>
                                        <p:strVal val="visible"/>
                                      </p:to>
                                    </p:set>
                                    <p:anim calcmode="lin" valueType="num">
                                      <p:cBhvr additive="base">
                                        <p:cTn id="13" dur="500" fill="hold"/>
                                        <p:tgtEl>
                                          <p:spTgt spid="50181"/>
                                        </p:tgtEl>
                                        <p:attrNameLst>
                                          <p:attrName>ppt_x</p:attrName>
                                        </p:attrNameLst>
                                      </p:cBhvr>
                                      <p:tavLst>
                                        <p:tav tm="0">
                                          <p:val>
                                            <p:strVal val="0-#ppt_w/2"/>
                                          </p:val>
                                        </p:tav>
                                        <p:tav tm="100000">
                                          <p:val>
                                            <p:strVal val="#ppt_x"/>
                                          </p:val>
                                        </p:tav>
                                      </p:tavLst>
                                    </p:anim>
                                    <p:anim calcmode="lin" valueType="num">
                                      <p:cBhvr additive="base">
                                        <p:cTn id="14" dur="500" fill="hold"/>
                                        <p:tgtEl>
                                          <p:spTgt spid="5018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0-#ppt_w/2"/>
                                          </p:val>
                                        </p:tav>
                                        <p:tav tm="100000">
                                          <p:val>
                                            <p:strVal val="#ppt_x"/>
                                          </p:val>
                                        </p:tav>
                                      </p:tavLst>
                                    </p:anim>
                                    <p:anim calcmode="lin" valueType="num">
                                      <p:cBhvr additive="base">
                                        <p:cTn id="20" dur="500" fill="hold"/>
                                        <p:tgtEl>
                                          <p:spTgt spid="2"/>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50270"/>
                                        </p:tgtEl>
                                        <p:attrNameLst>
                                          <p:attrName>style.visibility</p:attrName>
                                        </p:attrNameLst>
                                      </p:cBhvr>
                                      <p:to>
                                        <p:strVal val="visible"/>
                                      </p:to>
                                    </p:set>
                                    <p:anim calcmode="lin" valueType="num">
                                      <p:cBhvr additive="base">
                                        <p:cTn id="24" dur="500" fill="hold"/>
                                        <p:tgtEl>
                                          <p:spTgt spid="50270"/>
                                        </p:tgtEl>
                                        <p:attrNameLst>
                                          <p:attrName>ppt_x</p:attrName>
                                        </p:attrNameLst>
                                      </p:cBhvr>
                                      <p:tavLst>
                                        <p:tav tm="0">
                                          <p:val>
                                            <p:strVal val="0-#ppt_w/2"/>
                                          </p:val>
                                        </p:tav>
                                        <p:tav tm="100000">
                                          <p:val>
                                            <p:strVal val="#ppt_x"/>
                                          </p:val>
                                        </p:tav>
                                      </p:tavLst>
                                    </p:anim>
                                    <p:anim calcmode="lin" valueType="num">
                                      <p:cBhvr additive="base">
                                        <p:cTn id="25" dur="500" fill="hold"/>
                                        <p:tgtEl>
                                          <p:spTgt spid="50270"/>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8" fill="hold" grpId="0" nodeType="afterEffect">
                                  <p:stCondLst>
                                    <p:cond delay="0"/>
                                  </p:stCondLst>
                                  <p:childTnLst>
                                    <p:set>
                                      <p:cBhvr>
                                        <p:cTn id="28" dur="1" fill="hold">
                                          <p:stCondLst>
                                            <p:cond delay="0"/>
                                          </p:stCondLst>
                                        </p:cTn>
                                        <p:tgtEl>
                                          <p:spTgt spid="50275"/>
                                        </p:tgtEl>
                                        <p:attrNameLst>
                                          <p:attrName>style.visibility</p:attrName>
                                        </p:attrNameLst>
                                      </p:cBhvr>
                                      <p:to>
                                        <p:strVal val="visible"/>
                                      </p:to>
                                    </p:set>
                                    <p:anim calcmode="lin" valueType="num">
                                      <p:cBhvr additive="base">
                                        <p:cTn id="29" dur="500" fill="hold"/>
                                        <p:tgtEl>
                                          <p:spTgt spid="50275"/>
                                        </p:tgtEl>
                                        <p:attrNameLst>
                                          <p:attrName>ppt_x</p:attrName>
                                        </p:attrNameLst>
                                      </p:cBhvr>
                                      <p:tavLst>
                                        <p:tav tm="0">
                                          <p:val>
                                            <p:strVal val="0-#ppt_w/2"/>
                                          </p:val>
                                        </p:tav>
                                        <p:tav tm="100000">
                                          <p:val>
                                            <p:strVal val="#ppt_x"/>
                                          </p:val>
                                        </p:tav>
                                      </p:tavLst>
                                    </p:anim>
                                    <p:anim calcmode="lin" valueType="num">
                                      <p:cBhvr additive="base">
                                        <p:cTn id="30" dur="500" fill="hold"/>
                                        <p:tgtEl>
                                          <p:spTgt spid="50275"/>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50276"/>
                                        </p:tgtEl>
                                        <p:attrNameLst>
                                          <p:attrName>style.visibility</p:attrName>
                                        </p:attrNameLst>
                                      </p:cBhvr>
                                      <p:to>
                                        <p:strVal val="visible"/>
                                      </p:to>
                                    </p:set>
                                    <p:anim calcmode="lin" valueType="num">
                                      <p:cBhvr additive="base">
                                        <p:cTn id="34" dur="500" fill="hold"/>
                                        <p:tgtEl>
                                          <p:spTgt spid="50276"/>
                                        </p:tgtEl>
                                        <p:attrNameLst>
                                          <p:attrName>ppt_x</p:attrName>
                                        </p:attrNameLst>
                                      </p:cBhvr>
                                      <p:tavLst>
                                        <p:tav tm="0">
                                          <p:val>
                                            <p:strVal val="0-#ppt_w/2"/>
                                          </p:val>
                                        </p:tav>
                                        <p:tav tm="100000">
                                          <p:val>
                                            <p:strVal val="#ppt_x"/>
                                          </p:val>
                                        </p:tav>
                                      </p:tavLst>
                                    </p:anim>
                                    <p:anim calcmode="lin" valueType="num">
                                      <p:cBhvr additive="base">
                                        <p:cTn id="35" dur="500" fill="hold"/>
                                        <p:tgtEl>
                                          <p:spTgt spid="50276"/>
                                        </p:tgtEl>
                                        <p:attrNameLst>
                                          <p:attrName>ppt_y</p:attrName>
                                        </p:attrNameLst>
                                      </p:cBhvr>
                                      <p:tavLst>
                                        <p:tav tm="0">
                                          <p:val>
                                            <p:strVal val="#ppt_y"/>
                                          </p:val>
                                        </p:tav>
                                        <p:tav tm="100000">
                                          <p:val>
                                            <p:strVal val="#ppt_y"/>
                                          </p:val>
                                        </p:tav>
                                      </p:tavLst>
                                    </p:anim>
                                  </p:childTnLst>
                                </p:cTn>
                              </p:par>
                            </p:childTnLst>
                          </p:cTn>
                        </p:par>
                        <p:par>
                          <p:cTn id="36" fill="hold">
                            <p:stCondLst>
                              <p:cond delay="2000"/>
                            </p:stCondLst>
                            <p:childTnLst>
                              <p:par>
                                <p:cTn id="37" presetID="2" presetClass="entr" presetSubtype="8" fill="hold" grpId="0" nodeType="afterEffect">
                                  <p:stCondLst>
                                    <p:cond delay="0"/>
                                  </p:stCondLst>
                                  <p:childTnLst>
                                    <p:set>
                                      <p:cBhvr>
                                        <p:cTn id="38" dur="1" fill="hold">
                                          <p:stCondLst>
                                            <p:cond delay="0"/>
                                          </p:stCondLst>
                                        </p:cTn>
                                        <p:tgtEl>
                                          <p:spTgt spid="50277"/>
                                        </p:tgtEl>
                                        <p:attrNameLst>
                                          <p:attrName>style.visibility</p:attrName>
                                        </p:attrNameLst>
                                      </p:cBhvr>
                                      <p:to>
                                        <p:strVal val="visible"/>
                                      </p:to>
                                    </p:set>
                                    <p:anim calcmode="lin" valueType="num">
                                      <p:cBhvr additive="base">
                                        <p:cTn id="39" dur="500" fill="hold"/>
                                        <p:tgtEl>
                                          <p:spTgt spid="50277"/>
                                        </p:tgtEl>
                                        <p:attrNameLst>
                                          <p:attrName>ppt_x</p:attrName>
                                        </p:attrNameLst>
                                      </p:cBhvr>
                                      <p:tavLst>
                                        <p:tav tm="0">
                                          <p:val>
                                            <p:strVal val="0-#ppt_w/2"/>
                                          </p:val>
                                        </p:tav>
                                        <p:tav tm="100000">
                                          <p:val>
                                            <p:strVal val="#ppt_x"/>
                                          </p:val>
                                        </p:tav>
                                      </p:tavLst>
                                    </p:anim>
                                    <p:anim calcmode="lin" valueType="num">
                                      <p:cBhvr additive="base">
                                        <p:cTn id="40" dur="500" fill="hold"/>
                                        <p:tgtEl>
                                          <p:spTgt spid="50277"/>
                                        </p:tgtEl>
                                        <p:attrNameLst>
                                          <p:attrName>ppt_y</p:attrName>
                                        </p:attrNameLst>
                                      </p:cBhvr>
                                      <p:tavLst>
                                        <p:tav tm="0">
                                          <p:val>
                                            <p:strVal val="#ppt_y"/>
                                          </p:val>
                                        </p:tav>
                                        <p:tav tm="100000">
                                          <p:val>
                                            <p:strVal val="#ppt_y"/>
                                          </p:val>
                                        </p:tav>
                                      </p:tavLst>
                                    </p:anim>
                                  </p:childTnLst>
                                </p:cTn>
                              </p:par>
                            </p:childTnLst>
                          </p:cTn>
                        </p:par>
                        <p:par>
                          <p:cTn id="41" fill="hold">
                            <p:stCondLst>
                              <p:cond delay="2500"/>
                            </p:stCondLst>
                            <p:childTnLst>
                              <p:par>
                                <p:cTn id="42" presetID="2" presetClass="entr" presetSubtype="8" fill="hold" grpId="0" nodeType="afterEffect">
                                  <p:stCondLst>
                                    <p:cond delay="0"/>
                                  </p:stCondLst>
                                  <p:childTnLst>
                                    <p:set>
                                      <p:cBhvr>
                                        <p:cTn id="43" dur="1" fill="hold">
                                          <p:stCondLst>
                                            <p:cond delay="0"/>
                                          </p:stCondLst>
                                        </p:cTn>
                                        <p:tgtEl>
                                          <p:spTgt spid="50278"/>
                                        </p:tgtEl>
                                        <p:attrNameLst>
                                          <p:attrName>style.visibility</p:attrName>
                                        </p:attrNameLst>
                                      </p:cBhvr>
                                      <p:to>
                                        <p:strVal val="visible"/>
                                      </p:to>
                                    </p:set>
                                    <p:anim calcmode="lin" valueType="num">
                                      <p:cBhvr additive="base">
                                        <p:cTn id="44" dur="500" fill="hold"/>
                                        <p:tgtEl>
                                          <p:spTgt spid="50278"/>
                                        </p:tgtEl>
                                        <p:attrNameLst>
                                          <p:attrName>ppt_x</p:attrName>
                                        </p:attrNameLst>
                                      </p:cBhvr>
                                      <p:tavLst>
                                        <p:tav tm="0">
                                          <p:val>
                                            <p:strVal val="0-#ppt_w/2"/>
                                          </p:val>
                                        </p:tav>
                                        <p:tav tm="100000">
                                          <p:val>
                                            <p:strVal val="#ppt_x"/>
                                          </p:val>
                                        </p:tav>
                                      </p:tavLst>
                                    </p:anim>
                                    <p:anim calcmode="lin" valueType="num">
                                      <p:cBhvr additive="base">
                                        <p:cTn id="45" dur="500" fill="hold"/>
                                        <p:tgtEl>
                                          <p:spTgt spid="50278"/>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0279"/>
                                        </p:tgtEl>
                                        <p:attrNameLst>
                                          <p:attrName>style.visibility</p:attrName>
                                        </p:attrNameLst>
                                      </p:cBhvr>
                                      <p:to>
                                        <p:strVal val="visible"/>
                                      </p:to>
                                    </p:set>
                                    <p:anim calcmode="lin" valueType="num">
                                      <p:cBhvr additive="base">
                                        <p:cTn id="49" dur="500" fill="hold"/>
                                        <p:tgtEl>
                                          <p:spTgt spid="50279"/>
                                        </p:tgtEl>
                                        <p:attrNameLst>
                                          <p:attrName>ppt_x</p:attrName>
                                        </p:attrNameLst>
                                      </p:cBhvr>
                                      <p:tavLst>
                                        <p:tav tm="0">
                                          <p:val>
                                            <p:strVal val="0-#ppt_w/2"/>
                                          </p:val>
                                        </p:tav>
                                        <p:tav tm="100000">
                                          <p:val>
                                            <p:strVal val="#ppt_x"/>
                                          </p:val>
                                        </p:tav>
                                      </p:tavLst>
                                    </p:anim>
                                    <p:anim calcmode="lin" valueType="num">
                                      <p:cBhvr additive="base">
                                        <p:cTn id="50" dur="500" fill="hold"/>
                                        <p:tgtEl>
                                          <p:spTgt spid="50279"/>
                                        </p:tgtEl>
                                        <p:attrNameLst>
                                          <p:attrName>ppt_y</p:attrName>
                                        </p:attrNameLst>
                                      </p:cBhvr>
                                      <p:tavLst>
                                        <p:tav tm="0">
                                          <p:val>
                                            <p:strVal val="#ppt_y"/>
                                          </p:val>
                                        </p:tav>
                                        <p:tav tm="100000">
                                          <p:val>
                                            <p:strVal val="#ppt_y"/>
                                          </p:val>
                                        </p:tav>
                                      </p:tavLst>
                                    </p:anim>
                                  </p:childTnLst>
                                </p:cTn>
                              </p:par>
                            </p:childTnLst>
                          </p:cTn>
                        </p:par>
                        <p:par>
                          <p:cTn id="51" fill="hold">
                            <p:stCondLst>
                              <p:cond delay="3500"/>
                            </p:stCondLst>
                            <p:childTnLst>
                              <p:par>
                                <p:cTn id="52" presetID="2" presetClass="entr" presetSubtype="8" fill="hold" grpId="0" nodeType="afterEffect">
                                  <p:stCondLst>
                                    <p:cond delay="0"/>
                                  </p:stCondLst>
                                  <p:childTnLst>
                                    <p:set>
                                      <p:cBhvr>
                                        <p:cTn id="53" dur="1" fill="hold">
                                          <p:stCondLst>
                                            <p:cond delay="0"/>
                                          </p:stCondLst>
                                        </p:cTn>
                                        <p:tgtEl>
                                          <p:spTgt spid="50280"/>
                                        </p:tgtEl>
                                        <p:attrNameLst>
                                          <p:attrName>style.visibility</p:attrName>
                                        </p:attrNameLst>
                                      </p:cBhvr>
                                      <p:to>
                                        <p:strVal val="visible"/>
                                      </p:to>
                                    </p:set>
                                    <p:anim calcmode="lin" valueType="num">
                                      <p:cBhvr additive="base">
                                        <p:cTn id="54" dur="500" fill="hold"/>
                                        <p:tgtEl>
                                          <p:spTgt spid="50280"/>
                                        </p:tgtEl>
                                        <p:attrNameLst>
                                          <p:attrName>ppt_x</p:attrName>
                                        </p:attrNameLst>
                                      </p:cBhvr>
                                      <p:tavLst>
                                        <p:tav tm="0">
                                          <p:val>
                                            <p:strVal val="0-#ppt_w/2"/>
                                          </p:val>
                                        </p:tav>
                                        <p:tav tm="100000">
                                          <p:val>
                                            <p:strVal val="#ppt_x"/>
                                          </p:val>
                                        </p:tav>
                                      </p:tavLst>
                                    </p:anim>
                                    <p:anim calcmode="lin" valueType="num">
                                      <p:cBhvr additive="base">
                                        <p:cTn id="55" dur="500" fill="hold"/>
                                        <p:tgtEl>
                                          <p:spTgt spid="50280"/>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grpId="0" nodeType="clickEffect">
                                  <p:stCondLst>
                                    <p:cond delay="0"/>
                                  </p:stCondLst>
                                  <p:childTnLst>
                                    <p:set>
                                      <p:cBhvr>
                                        <p:cTn id="59" dur="1" fill="hold">
                                          <p:stCondLst>
                                            <p:cond delay="0"/>
                                          </p:stCondLst>
                                        </p:cTn>
                                        <p:tgtEl>
                                          <p:spTgt spid="50271"/>
                                        </p:tgtEl>
                                        <p:attrNameLst>
                                          <p:attrName>style.visibility</p:attrName>
                                        </p:attrNameLst>
                                      </p:cBhvr>
                                      <p:to>
                                        <p:strVal val="visible"/>
                                      </p:to>
                                    </p:set>
                                    <p:anim calcmode="lin" valueType="num">
                                      <p:cBhvr additive="base">
                                        <p:cTn id="60" dur="500" fill="hold"/>
                                        <p:tgtEl>
                                          <p:spTgt spid="50271"/>
                                        </p:tgtEl>
                                        <p:attrNameLst>
                                          <p:attrName>ppt_x</p:attrName>
                                        </p:attrNameLst>
                                      </p:cBhvr>
                                      <p:tavLst>
                                        <p:tav tm="0">
                                          <p:val>
                                            <p:strVal val="0-#ppt_w/2"/>
                                          </p:val>
                                        </p:tav>
                                        <p:tav tm="100000">
                                          <p:val>
                                            <p:strVal val="#ppt_x"/>
                                          </p:val>
                                        </p:tav>
                                      </p:tavLst>
                                    </p:anim>
                                    <p:anim calcmode="lin" valueType="num">
                                      <p:cBhvr additive="base">
                                        <p:cTn id="61" dur="500" fill="hold"/>
                                        <p:tgtEl>
                                          <p:spTgt spid="50271"/>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50272"/>
                                        </p:tgtEl>
                                        <p:attrNameLst>
                                          <p:attrName>style.visibility</p:attrName>
                                        </p:attrNameLst>
                                      </p:cBhvr>
                                      <p:to>
                                        <p:strVal val="visible"/>
                                      </p:to>
                                    </p:set>
                                    <p:anim calcmode="lin" valueType="num">
                                      <p:cBhvr additive="base">
                                        <p:cTn id="66" dur="500" fill="hold"/>
                                        <p:tgtEl>
                                          <p:spTgt spid="50272"/>
                                        </p:tgtEl>
                                        <p:attrNameLst>
                                          <p:attrName>ppt_x</p:attrName>
                                        </p:attrNameLst>
                                      </p:cBhvr>
                                      <p:tavLst>
                                        <p:tav tm="0">
                                          <p:val>
                                            <p:strVal val="0-#ppt_w/2"/>
                                          </p:val>
                                        </p:tav>
                                        <p:tav tm="100000">
                                          <p:val>
                                            <p:strVal val="#ppt_x"/>
                                          </p:val>
                                        </p:tav>
                                      </p:tavLst>
                                    </p:anim>
                                    <p:anim calcmode="lin" valueType="num">
                                      <p:cBhvr additive="base">
                                        <p:cTn id="67" dur="500" fill="hold"/>
                                        <p:tgtEl>
                                          <p:spTgt spid="50272"/>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grpId="0" nodeType="clickEffect">
                                  <p:stCondLst>
                                    <p:cond delay="0"/>
                                  </p:stCondLst>
                                  <p:childTnLst>
                                    <p:set>
                                      <p:cBhvr>
                                        <p:cTn id="71" dur="1" fill="hold">
                                          <p:stCondLst>
                                            <p:cond delay="0"/>
                                          </p:stCondLst>
                                        </p:cTn>
                                        <p:tgtEl>
                                          <p:spTgt spid="50273"/>
                                        </p:tgtEl>
                                        <p:attrNameLst>
                                          <p:attrName>style.visibility</p:attrName>
                                        </p:attrNameLst>
                                      </p:cBhvr>
                                      <p:to>
                                        <p:strVal val="visible"/>
                                      </p:to>
                                    </p:set>
                                    <p:anim calcmode="lin" valueType="num">
                                      <p:cBhvr additive="base">
                                        <p:cTn id="72" dur="500" fill="hold"/>
                                        <p:tgtEl>
                                          <p:spTgt spid="50273"/>
                                        </p:tgtEl>
                                        <p:attrNameLst>
                                          <p:attrName>ppt_x</p:attrName>
                                        </p:attrNameLst>
                                      </p:cBhvr>
                                      <p:tavLst>
                                        <p:tav tm="0">
                                          <p:val>
                                            <p:strVal val="0-#ppt_w/2"/>
                                          </p:val>
                                        </p:tav>
                                        <p:tav tm="100000">
                                          <p:val>
                                            <p:strVal val="#ppt_x"/>
                                          </p:val>
                                        </p:tav>
                                      </p:tavLst>
                                    </p:anim>
                                    <p:anim calcmode="lin" valueType="num">
                                      <p:cBhvr additive="base">
                                        <p:cTn id="73" dur="500" fill="hold"/>
                                        <p:tgtEl>
                                          <p:spTgt spid="50273"/>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grpId="0" nodeType="clickEffect">
                                  <p:stCondLst>
                                    <p:cond delay="0"/>
                                  </p:stCondLst>
                                  <p:childTnLst>
                                    <p:set>
                                      <p:cBhvr>
                                        <p:cTn id="77" dur="1" fill="hold">
                                          <p:stCondLst>
                                            <p:cond delay="0"/>
                                          </p:stCondLst>
                                        </p:cTn>
                                        <p:tgtEl>
                                          <p:spTgt spid="50274"/>
                                        </p:tgtEl>
                                        <p:attrNameLst>
                                          <p:attrName>style.visibility</p:attrName>
                                        </p:attrNameLst>
                                      </p:cBhvr>
                                      <p:to>
                                        <p:strVal val="visible"/>
                                      </p:to>
                                    </p:set>
                                    <p:anim calcmode="lin" valueType="num">
                                      <p:cBhvr additive="base">
                                        <p:cTn id="78" dur="500" fill="hold"/>
                                        <p:tgtEl>
                                          <p:spTgt spid="50274"/>
                                        </p:tgtEl>
                                        <p:attrNameLst>
                                          <p:attrName>ppt_x</p:attrName>
                                        </p:attrNameLst>
                                      </p:cBhvr>
                                      <p:tavLst>
                                        <p:tav tm="0">
                                          <p:val>
                                            <p:strVal val="0-#ppt_w/2"/>
                                          </p:val>
                                        </p:tav>
                                        <p:tav tm="100000">
                                          <p:val>
                                            <p:strVal val="#ppt_x"/>
                                          </p:val>
                                        </p:tav>
                                      </p:tavLst>
                                    </p:anim>
                                    <p:anim calcmode="lin" valueType="num">
                                      <p:cBhvr additive="base">
                                        <p:cTn id="79" dur="500" fill="hold"/>
                                        <p:tgtEl>
                                          <p:spTgt spid="50274"/>
                                        </p:tgtEl>
                                        <p:attrNameLst>
                                          <p:attrName>ppt_y</p:attrName>
                                        </p:attrNameLst>
                                      </p:cBhvr>
                                      <p:tavLst>
                                        <p:tav tm="0">
                                          <p:val>
                                            <p:strVal val="#ppt_y"/>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8" fill="hold" grpId="0" nodeType="clickEffect">
                                  <p:stCondLst>
                                    <p:cond delay="0"/>
                                  </p:stCondLst>
                                  <p:childTnLst>
                                    <p:set>
                                      <p:cBhvr>
                                        <p:cTn id="83" dur="1" fill="hold">
                                          <p:stCondLst>
                                            <p:cond delay="0"/>
                                          </p:stCondLst>
                                        </p:cTn>
                                        <p:tgtEl>
                                          <p:spTgt spid="50281"/>
                                        </p:tgtEl>
                                        <p:attrNameLst>
                                          <p:attrName>style.visibility</p:attrName>
                                        </p:attrNameLst>
                                      </p:cBhvr>
                                      <p:to>
                                        <p:strVal val="visible"/>
                                      </p:to>
                                    </p:set>
                                    <p:anim calcmode="lin" valueType="num">
                                      <p:cBhvr additive="base">
                                        <p:cTn id="84" dur="500" fill="hold"/>
                                        <p:tgtEl>
                                          <p:spTgt spid="50281"/>
                                        </p:tgtEl>
                                        <p:attrNameLst>
                                          <p:attrName>ppt_x</p:attrName>
                                        </p:attrNameLst>
                                      </p:cBhvr>
                                      <p:tavLst>
                                        <p:tav tm="0">
                                          <p:val>
                                            <p:strVal val="0-#ppt_w/2"/>
                                          </p:val>
                                        </p:tav>
                                        <p:tav tm="100000">
                                          <p:val>
                                            <p:strVal val="#ppt_x"/>
                                          </p:val>
                                        </p:tav>
                                      </p:tavLst>
                                    </p:anim>
                                    <p:anim calcmode="lin" valueType="num">
                                      <p:cBhvr additive="base">
                                        <p:cTn id="85" dur="500" fill="hold"/>
                                        <p:tgtEl>
                                          <p:spTgt spid="50281"/>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2" presetClass="entr" presetSubtype="8" fill="hold" grpId="0" nodeType="clickEffect">
                                  <p:stCondLst>
                                    <p:cond delay="0"/>
                                  </p:stCondLst>
                                  <p:childTnLst>
                                    <p:set>
                                      <p:cBhvr>
                                        <p:cTn id="89" dur="1" fill="hold">
                                          <p:stCondLst>
                                            <p:cond delay="0"/>
                                          </p:stCondLst>
                                        </p:cTn>
                                        <p:tgtEl>
                                          <p:spTgt spid="50282"/>
                                        </p:tgtEl>
                                        <p:attrNameLst>
                                          <p:attrName>style.visibility</p:attrName>
                                        </p:attrNameLst>
                                      </p:cBhvr>
                                      <p:to>
                                        <p:strVal val="visible"/>
                                      </p:to>
                                    </p:set>
                                    <p:anim calcmode="lin" valueType="num">
                                      <p:cBhvr additive="base">
                                        <p:cTn id="90" dur="500" fill="hold"/>
                                        <p:tgtEl>
                                          <p:spTgt spid="50282"/>
                                        </p:tgtEl>
                                        <p:attrNameLst>
                                          <p:attrName>ppt_x</p:attrName>
                                        </p:attrNameLst>
                                      </p:cBhvr>
                                      <p:tavLst>
                                        <p:tav tm="0">
                                          <p:val>
                                            <p:strVal val="0-#ppt_w/2"/>
                                          </p:val>
                                        </p:tav>
                                        <p:tav tm="100000">
                                          <p:val>
                                            <p:strVal val="#ppt_x"/>
                                          </p:val>
                                        </p:tav>
                                      </p:tavLst>
                                    </p:anim>
                                    <p:anim calcmode="lin" valueType="num">
                                      <p:cBhvr additive="base">
                                        <p:cTn id="91" dur="500" fill="hold"/>
                                        <p:tgtEl>
                                          <p:spTgt spid="5028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utoUpdateAnimBg="0"/>
      <p:bldP spid="50181" grpId="0" autoUpdateAnimBg="0"/>
      <p:bldP spid="50270" grpId="0" autoUpdateAnimBg="0"/>
      <p:bldP spid="50271" grpId="0" animBg="1"/>
      <p:bldP spid="50272" grpId="0" animBg="1"/>
      <p:bldP spid="50273" grpId="0" animBg="1"/>
      <p:bldP spid="50274" grpId="0" animBg="1"/>
      <p:bldP spid="50275" grpId="0" autoUpdateAnimBg="0"/>
      <p:bldP spid="50276" grpId="0" autoUpdateAnimBg="0"/>
      <p:bldP spid="50277" grpId="0" autoUpdateAnimBg="0"/>
      <p:bldP spid="50278" grpId="0" autoUpdateAnimBg="0"/>
      <p:bldP spid="50279" grpId="0" autoUpdateAnimBg="0"/>
      <p:bldP spid="50280" grpId="0" autoUpdateAnimBg="0"/>
      <p:bldP spid="50281" grpId="0" animBg="1"/>
      <p:bldP spid="5028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357158" y="357166"/>
            <a:ext cx="8229600" cy="795338"/>
          </a:xfrm>
        </p:spPr>
        <p:txBody>
          <a:bodyPr/>
          <a:lstStyle/>
          <a:p>
            <a:pPr eaLnBrk="1" hangingPunct="1"/>
            <a:r>
              <a:rPr lang="es-CL" sz="4500" dirty="0" smtClean="0"/>
              <a:t>Número Cuántico Principal (n)</a:t>
            </a:r>
          </a:p>
        </p:txBody>
      </p:sp>
      <p:sp>
        <p:nvSpPr>
          <p:cNvPr id="7171" name="2 Marcador de contenido"/>
          <p:cNvSpPr>
            <a:spLocks noGrp="1"/>
          </p:cNvSpPr>
          <p:nvPr>
            <p:ph idx="1"/>
          </p:nvPr>
        </p:nvSpPr>
        <p:spPr>
          <a:xfrm>
            <a:off x="428596" y="1142984"/>
            <a:ext cx="8229600" cy="1357312"/>
          </a:xfrm>
        </p:spPr>
        <p:txBody>
          <a:bodyPr>
            <a:normAutofit fontScale="92500" lnSpcReduction="10000"/>
          </a:bodyPr>
          <a:lstStyle/>
          <a:p>
            <a:pPr algn="just" eaLnBrk="1" hangingPunct="1"/>
            <a:r>
              <a:rPr lang="es-CL" dirty="0" smtClean="0"/>
              <a:t>El número cuántico principal (n) puede tomas valores enteros de 1, 2, 3, etc. Y define el valor de la energía de un orbital</a:t>
            </a:r>
          </a:p>
        </p:txBody>
      </p:sp>
      <p:graphicFrame>
        <p:nvGraphicFramePr>
          <p:cNvPr id="4" name="Group 1053"/>
          <p:cNvGraphicFramePr>
            <a:graphicFrameLocks noGrp="1"/>
          </p:cNvGraphicFramePr>
          <p:nvPr/>
        </p:nvGraphicFramePr>
        <p:xfrm>
          <a:off x="2786063" y="2571750"/>
          <a:ext cx="4681540" cy="4057342"/>
        </p:xfrm>
        <a:graphic>
          <a:graphicData uri="http://schemas.openxmlformats.org/drawingml/2006/table">
            <a:tbl>
              <a:tblPr/>
              <a:tblGrid>
                <a:gridCol w="2342489"/>
                <a:gridCol w="2339051"/>
              </a:tblGrid>
              <a:tr h="129183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Nivel</a:t>
                      </a:r>
                      <a:r>
                        <a:rPr kumimoji="0" lang="es-ES_tradnl" sz="2400" b="1" i="0" u="none" strike="noStrike" cap="none" normalizeH="0" baseline="0" dirty="0" smtClean="0">
                          <a:ln>
                            <a:noFill/>
                          </a:ln>
                          <a:solidFill>
                            <a:schemeClr val="tx1"/>
                          </a:solidFill>
                          <a:effectLst/>
                          <a:latin typeface="+mn-lt"/>
                        </a:rPr>
                        <a:t> n</a:t>
                      </a:r>
                      <a:endParaRPr kumimoji="0" lang="es-ES" sz="2400" b="1" i="0" u="none" strike="noStrike" cap="none" normalizeH="0" baseline="0" dirty="0" smtClean="0">
                        <a:ln>
                          <a:noFill/>
                        </a:ln>
                        <a:solidFill>
                          <a:schemeClr val="tx1"/>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Número máximo de electrones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52066">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5379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5379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18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53792">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552066">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2400" b="1" i="0" u="none" strike="noStrike" cap="none" normalizeH="0" baseline="0" dirty="0" smtClean="0">
                          <a:ln>
                            <a:noFill/>
                          </a:ln>
                          <a:solidFill>
                            <a:schemeClr val="tx1"/>
                          </a:solidFill>
                          <a:effectLst/>
                          <a:latin typeface="+mn-lt"/>
                        </a:rPr>
                        <a:t>32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r>
            </a:tbl>
          </a:graphicData>
        </a:graphic>
      </p:graphicFrame>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Rot="1" noChangeArrowheads="1"/>
          </p:cNvSpPr>
          <p:nvPr>
            <p:ph type="title"/>
          </p:nvPr>
        </p:nvSpPr>
        <p:spPr>
          <a:xfrm>
            <a:off x="457200" y="704088"/>
            <a:ext cx="8305800" cy="581772"/>
          </a:xfrm>
        </p:spPr>
        <p:txBody>
          <a:bodyPr>
            <a:noAutofit/>
          </a:bodyPr>
          <a:lstStyle/>
          <a:p>
            <a:pPr eaLnBrk="1" fontAlgn="auto" hangingPunct="1">
              <a:spcAft>
                <a:spcPts val="0"/>
              </a:spcAft>
              <a:defRPr/>
            </a:pPr>
            <a:r>
              <a:rPr lang="es-ES" sz="3600" dirty="0" smtClean="0"/>
              <a:t>Distribución de los electrones en la corteza</a:t>
            </a:r>
            <a:r>
              <a:rPr lang="es-ES" sz="3600" b="1" dirty="0" smtClean="0"/>
              <a:t>.</a:t>
            </a:r>
            <a:endParaRPr lang="es-ES" sz="3600" b="1" dirty="0"/>
          </a:p>
        </p:txBody>
      </p:sp>
      <p:sp>
        <p:nvSpPr>
          <p:cNvPr id="6147" name="Rectangle 1027"/>
          <p:cNvSpPr>
            <a:spLocks noRot="1" noChangeArrowheads="1"/>
          </p:cNvSpPr>
          <p:nvPr/>
        </p:nvSpPr>
        <p:spPr bwMode="auto">
          <a:xfrm>
            <a:off x="500063" y="1214438"/>
            <a:ext cx="7858125" cy="2143125"/>
          </a:xfrm>
          <a:prstGeom prst="rect">
            <a:avLst/>
          </a:prstGeom>
          <a:noFill/>
          <a:ln w="9525">
            <a:noFill/>
            <a:miter lim="800000"/>
            <a:headEnd/>
            <a:tailEnd/>
          </a:ln>
        </p:spPr>
        <p:txBody>
          <a:bodyPr anchor="ctr"/>
          <a:lstStyle/>
          <a:p>
            <a:pPr marL="342900" indent="-342900" algn="just">
              <a:spcBef>
                <a:spcPct val="20000"/>
              </a:spcBef>
              <a:buFontTx/>
              <a:buChar char="•"/>
              <a:defRPr/>
            </a:pPr>
            <a:r>
              <a:rPr lang="es-ES" sz="2800" dirty="0">
                <a:latin typeface="+mn-lt"/>
              </a:rPr>
              <a:t>Según este modelo, los electrones se distribuyen en diferentes niveles, que llamaremos capas. Con un número máximo de electrones en cada nivel o capa.</a:t>
            </a:r>
          </a:p>
        </p:txBody>
      </p:sp>
      <p:sp>
        <p:nvSpPr>
          <p:cNvPr id="6" name="5 Rectángulo"/>
          <p:cNvSpPr/>
          <p:nvPr/>
        </p:nvSpPr>
        <p:spPr>
          <a:xfrm>
            <a:off x="1000125" y="3357563"/>
            <a:ext cx="1557338" cy="523875"/>
          </a:xfrm>
          <a:prstGeom prst="rect">
            <a:avLst/>
          </a:prstGeom>
        </p:spPr>
        <p:txBody>
          <a:bodyPr wrap="none">
            <a:spAutoFit/>
          </a:bodyPr>
          <a:lstStyle/>
          <a:p>
            <a:pPr>
              <a:defRPr/>
            </a:pPr>
            <a:r>
              <a:rPr lang="es-ES_tradnl" sz="2800" dirty="0">
                <a:latin typeface="+mn-lt"/>
              </a:rPr>
              <a:t>Ejemplo:</a:t>
            </a:r>
            <a:endParaRPr lang="es-CL" sz="2800" dirty="0">
              <a:latin typeface="+mn-lt"/>
            </a:endParaRPr>
          </a:p>
        </p:txBody>
      </p:sp>
      <p:sp>
        <p:nvSpPr>
          <p:cNvPr id="7" name="6 Rectángulo"/>
          <p:cNvSpPr/>
          <p:nvPr/>
        </p:nvSpPr>
        <p:spPr>
          <a:xfrm>
            <a:off x="1143000" y="3929063"/>
            <a:ext cx="7000875" cy="1766887"/>
          </a:xfrm>
          <a:prstGeom prst="rect">
            <a:avLst/>
          </a:prstGeom>
        </p:spPr>
        <p:txBody>
          <a:bodyPr>
            <a:spAutoFit/>
          </a:bodyPr>
          <a:lstStyle/>
          <a:p>
            <a:pPr marL="342900" indent="-342900">
              <a:spcBef>
                <a:spcPct val="20000"/>
              </a:spcBef>
              <a:buFontTx/>
              <a:buChar char="•"/>
              <a:defRPr/>
            </a:pPr>
            <a:r>
              <a:rPr lang="es-ES" sz="2800" dirty="0">
                <a:latin typeface="+mn-lt"/>
              </a:rPr>
              <a:t>Así , en un elemento como el </a:t>
            </a:r>
            <a:r>
              <a:rPr lang="es-ES" sz="2800" b="1" dirty="0">
                <a:latin typeface="+mn-lt"/>
              </a:rPr>
              <a:t>potasio (K)</a:t>
            </a:r>
            <a:r>
              <a:rPr lang="es-ES" sz="2800" dirty="0">
                <a:latin typeface="+mn-lt"/>
              </a:rPr>
              <a:t> en estado neutro:</a:t>
            </a:r>
            <a:r>
              <a:rPr lang="es-ES" sz="2800" dirty="0">
                <a:latin typeface="Times New Roman" charset="0"/>
              </a:rPr>
              <a:t> </a:t>
            </a:r>
          </a:p>
          <a:p>
            <a:pPr marL="342900" indent="-342900">
              <a:spcBef>
                <a:spcPct val="20000"/>
              </a:spcBef>
              <a:defRPr/>
            </a:pPr>
            <a:r>
              <a:rPr lang="es-ES" sz="2800" dirty="0">
                <a:latin typeface="Times New Roman" charset="0"/>
              </a:rPr>
              <a:t>                             </a:t>
            </a:r>
            <a:r>
              <a:rPr lang="es-ES" sz="4400" dirty="0">
                <a:latin typeface="Times New Roman" charset="0"/>
              </a:rPr>
              <a:t>K</a:t>
            </a:r>
            <a:r>
              <a:rPr lang="es-ES" sz="4400" baseline="30000" dirty="0">
                <a:latin typeface="Times New Roman" charset="0"/>
              </a:rPr>
              <a:t>z = 19</a:t>
            </a:r>
            <a:endParaRPr lang="es-ES" sz="4400" dirty="0">
              <a:latin typeface="+mn-lt"/>
            </a:endParaRPr>
          </a:p>
        </p:txBody>
      </p:sp>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ox(in)">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ChangeArrowheads="1"/>
          </p:cNvSpPr>
          <p:nvPr/>
        </p:nvSpPr>
        <p:spPr bwMode="auto">
          <a:xfrm>
            <a:off x="571500" y="1214438"/>
            <a:ext cx="8001000" cy="4038600"/>
          </a:xfrm>
          <a:prstGeom prst="rect">
            <a:avLst/>
          </a:prstGeom>
          <a:noFill/>
          <a:ln w="9525">
            <a:noFill/>
            <a:miter lim="800000"/>
            <a:headEnd/>
            <a:tailEnd/>
          </a:ln>
        </p:spPr>
        <p:txBody>
          <a:bodyPr/>
          <a:lstStyle/>
          <a:p>
            <a:pPr marL="342900" indent="-342900">
              <a:spcBef>
                <a:spcPct val="20000"/>
              </a:spcBef>
            </a:pPr>
            <a:r>
              <a:rPr lang="es-ES" sz="2800" baseline="-25000" dirty="0">
                <a:latin typeface="Times New Roman" charset="0"/>
              </a:rPr>
              <a:t>19</a:t>
            </a:r>
            <a:r>
              <a:rPr lang="es-ES" sz="2800" dirty="0">
                <a:latin typeface="Times New Roman" charset="0"/>
              </a:rPr>
              <a:t>K    19 protones; 19 electrones; 20 neutrones</a:t>
            </a:r>
          </a:p>
          <a:p>
            <a:pPr marL="342900" indent="-342900">
              <a:spcBef>
                <a:spcPct val="20000"/>
              </a:spcBef>
            </a:pPr>
            <a:endParaRPr lang="es-ES" sz="2800" dirty="0">
              <a:latin typeface="Times New Roman" charset="0"/>
            </a:endParaRPr>
          </a:p>
          <a:p>
            <a:pPr marL="342900" indent="-342900">
              <a:spcBef>
                <a:spcPct val="20000"/>
              </a:spcBef>
            </a:pPr>
            <a:r>
              <a:rPr lang="es-ES" sz="2800" dirty="0">
                <a:latin typeface="Times New Roman" charset="0"/>
              </a:rPr>
              <a:t>1ªcapa : 2e</a:t>
            </a:r>
            <a:r>
              <a:rPr lang="es-ES" sz="2800" baseline="30000" dirty="0">
                <a:latin typeface="Times New Roman" charset="0"/>
              </a:rPr>
              <a:t>-</a:t>
            </a:r>
            <a:endParaRPr lang="es-ES" sz="2800" dirty="0">
              <a:latin typeface="Times New Roman" charset="0"/>
            </a:endParaRPr>
          </a:p>
          <a:p>
            <a:pPr marL="342900" indent="-342900">
              <a:spcBef>
                <a:spcPct val="20000"/>
              </a:spcBef>
            </a:pPr>
            <a:endParaRPr lang="es-ES" sz="2800" dirty="0">
              <a:latin typeface="Times New Roman" charset="0"/>
            </a:endParaRPr>
          </a:p>
          <a:p>
            <a:pPr marL="342900" indent="-342900">
              <a:spcBef>
                <a:spcPct val="20000"/>
              </a:spcBef>
            </a:pPr>
            <a:r>
              <a:rPr lang="es-ES" sz="2800" dirty="0">
                <a:latin typeface="Times New Roman" charset="0"/>
              </a:rPr>
              <a:t>2ªcapa : 8e</a:t>
            </a:r>
            <a:r>
              <a:rPr lang="es-ES" sz="2800" baseline="30000" dirty="0">
                <a:latin typeface="Times New Roman" charset="0"/>
              </a:rPr>
              <a:t>-</a:t>
            </a:r>
            <a:endParaRPr lang="es-ES" sz="2800" dirty="0">
              <a:latin typeface="Times New Roman" charset="0"/>
            </a:endParaRPr>
          </a:p>
          <a:p>
            <a:pPr marL="342900" indent="-342900">
              <a:spcBef>
                <a:spcPct val="20000"/>
              </a:spcBef>
            </a:pPr>
            <a:endParaRPr lang="es-ES" sz="2800" dirty="0">
              <a:latin typeface="Times New Roman" charset="0"/>
            </a:endParaRPr>
          </a:p>
          <a:p>
            <a:pPr marL="342900" indent="-342900">
              <a:spcBef>
                <a:spcPct val="20000"/>
              </a:spcBef>
            </a:pPr>
            <a:r>
              <a:rPr lang="es-ES" sz="2800" dirty="0">
                <a:latin typeface="Times New Roman" charset="0"/>
              </a:rPr>
              <a:t>3ªcapa : 9e</a:t>
            </a:r>
            <a:r>
              <a:rPr lang="es-ES" sz="2800" baseline="30000" dirty="0">
                <a:latin typeface="Times New Roman" charset="0"/>
              </a:rPr>
              <a:t>-</a:t>
            </a:r>
            <a:r>
              <a:rPr lang="es-ES" sz="2800" dirty="0">
                <a:latin typeface="Times New Roman" charset="0"/>
              </a:rPr>
              <a:t>						</a:t>
            </a:r>
          </a:p>
        </p:txBody>
      </p:sp>
      <p:sp>
        <p:nvSpPr>
          <p:cNvPr id="9219" name="Oval 4"/>
          <p:cNvSpPr>
            <a:spLocks noChangeArrowheads="1"/>
          </p:cNvSpPr>
          <p:nvPr/>
        </p:nvSpPr>
        <p:spPr bwMode="auto">
          <a:xfrm>
            <a:off x="4786313" y="3143250"/>
            <a:ext cx="431800" cy="431800"/>
          </a:xfrm>
          <a:prstGeom prst="ellipse">
            <a:avLst/>
          </a:prstGeom>
          <a:solidFill>
            <a:srgbClr val="FFFF00"/>
          </a:solidFill>
          <a:ln w="9525">
            <a:solidFill>
              <a:schemeClr val="tx1"/>
            </a:solidFill>
            <a:round/>
            <a:headEnd/>
            <a:tailEnd/>
          </a:ln>
        </p:spPr>
        <p:txBody>
          <a:bodyPr wrap="none" anchor="ctr"/>
          <a:lstStyle/>
          <a:p>
            <a:endParaRPr lang="es-CL" dirty="0"/>
          </a:p>
        </p:txBody>
      </p:sp>
      <p:sp>
        <p:nvSpPr>
          <p:cNvPr id="9220" name="Oval 5"/>
          <p:cNvSpPr>
            <a:spLocks noChangeArrowheads="1"/>
          </p:cNvSpPr>
          <p:nvPr/>
        </p:nvSpPr>
        <p:spPr bwMode="auto">
          <a:xfrm>
            <a:off x="4500563" y="2857500"/>
            <a:ext cx="1008062" cy="1008063"/>
          </a:xfrm>
          <a:prstGeom prst="ellipse">
            <a:avLst/>
          </a:prstGeom>
          <a:noFill/>
          <a:ln w="9525">
            <a:solidFill>
              <a:schemeClr val="tx1"/>
            </a:solidFill>
            <a:round/>
            <a:headEnd/>
            <a:tailEnd/>
          </a:ln>
        </p:spPr>
        <p:txBody>
          <a:bodyPr wrap="none" anchor="ctr"/>
          <a:lstStyle/>
          <a:p>
            <a:endParaRPr lang="es-CL" dirty="0"/>
          </a:p>
        </p:txBody>
      </p:sp>
      <p:sp>
        <p:nvSpPr>
          <p:cNvPr id="9221" name="Oval 6"/>
          <p:cNvSpPr>
            <a:spLocks noChangeArrowheads="1"/>
          </p:cNvSpPr>
          <p:nvPr/>
        </p:nvSpPr>
        <p:spPr bwMode="auto">
          <a:xfrm>
            <a:off x="4143375" y="2500313"/>
            <a:ext cx="1727200" cy="1643062"/>
          </a:xfrm>
          <a:prstGeom prst="ellipse">
            <a:avLst/>
          </a:prstGeom>
          <a:noFill/>
          <a:ln w="9525">
            <a:solidFill>
              <a:schemeClr val="tx1"/>
            </a:solidFill>
            <a:round/>
            <a:headEnd/>
            <a:tailEnd/>
          </a:ln>
        </p:spPr>
        <p:txBody>
          <a:bodyPr wrap="none" anchor="ctr"/>
          <a:lstStyle/>
          <a:p>
            <a:endParaRPr lang="es-CL" dirty="0"/>
          </a:p>
        </p:txBody>
      </p:sp>
      <p:sp>
        <p:nvSpPr>
          <p:cNvPr id="9222" name="Oval 7"/>
          <p:cNvSpPr>
            <a:spLocks noChangeArrowheads="1"/>
          </p:cNvSpPr>
          <p:nvPr/>
        </p:nvSpPr>
        <p:spPr bwMode="auto">
          <a:xfrm>
            <a:off x="3714750" y="2214563"/>
            <a:ext cx="2520950" cy="2286000"/>
          </a:xfrm>
          <a:prstGeom prst="ellipse">
            <a:avLst/>
          </a:prstGeom>
          <a:noFill/>
          <a:ln w="9525">
            <a:solidFill>
              <a:schemeClr val="tx1"/>
            </a:solidFill>
            <a:round/>
            <a:headEnd/>
            <a:tailEnd/>
          </a:ln>
        </p:spPr>
        <p:txBody>
          <a:bodyPr wrap="none" anchor="ctr"/>
          <a:lstStyle/>
          <a:p>
            <a:endParaRPr lang="es-CL" dirty="0"/>
          </a:p>
        </p:txBody>
      </p:sp>
      <p:sp>
        <p:nvSpPr>
          <p:cNvPr id="9223" name="AutoShape 8"/>
          <p:cNvSpPr>
            <a:spLocks noChangeArrowheads="1"/>
          </p:cNvSpPr>
          <p:nvPr/>
        </p:nvSpPr>
        <p:spPr bwMode="auto">
          <a:xfrm>
            <a:off x="4429125" y="3214688"/>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4" name="AutoShape 9"/>
          <p:cNvSpPr>
            <a:spLocks noChangeArrowheads="1"/>
          </p:cNvSpPr>
          <p:nvPr/>
        </p:nvSpPr>
        <p:spPr bwMode="auto">
          <a:xfrm>
            <a:off x="5500688" y="3357563"/>
            <a:ext cx="71437" cy="73025"/>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5" name="AutoShape 10"/>
          <p:cNvSpPr>
            <a:spLocks noChangeArrowheads="1"/>
          </p:cNvSpPr>
          <p:nvPr/>
        </p:nvSpPr>
        <p:spPr bwMode="auto">
          <a:xfrm>
            <a:off x="4214813" y="2928938"/>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6" name="AutoShape 11"/>
          <p:cNvSpPr>
            <a:spLocks noChangeArrowheads="1"/>
          </p:cNvSpPr>
          <p:nvPr/>
        </p:nvSpPr>
        <p:spPr bwMode="auto">
          <a:xfrm>
            <a:off x="4214813" y="3643313"/>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7" name="AutoShape 12"/>
          <p:cNvSpPr>
            <a:spLocks noChangeArrowheads="1"/>
          </p:cNvSpPr>
          <p:nvPr/>
        </p:nvSpPr>
        <p:spPr bwMode="auto">
          <a:xfrm>
            <a:off x="4643438" y="4071938"/>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8" name="AutoShape 13"/>
          <p:cNvSpPr>
            <a:spLocks noChangeArrowheads="1"/>
          </p:cNvSpPr>
          <p:nvPr/>
        </p:nvSpPr>
        <p:spPr bwMode="auto">
          <a:xfrm>
            <a:off x="5357813" y="4000500"/>
            <a:ext cx="73025"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29" name="AutoShape 14"/>
          <p:cNvSpPr>
            <a:spLocks noChangeArrowheads="1"/>
          </p:cNvSpPr>
          <p:nvPr/>
        </p:nvSpPr>
        <p:spPr bwMode="auto">
          <a:xfrm>
            <a:off x="5786438" y="3571875"/>
            <a:ext cx="73025"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0" name="AutoShape 15"/>
          <p:cNvSpPr>
            <a:spLocks noChangeArrowheads="1"/>
          </p:cNvSpPr>
          <p:nvPr/>
        </p:nvSpPr>
        <p:spPr bwMode="auto">
          <a:xfrm>
            <a:off x="5786438" y="3071813"/>
            <a:ext cx="71437"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1" name="AutoShape 16"/>
          <p:cNvSpPr>
            <a:spLocks noChangeArrowheads="1"/>
          </p:cNvSpPr>
          <p:nvPr/>
        </p:nvSpPr>
        <p:spPr bwMode="auto">
          <a:xfrm>
            <a:off x="5429250" y="2643188"/>
            <a:ext cx="71438"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2" name="AutoShape 17"/>
          <p:cNvSpPr>
            <a:spLocks noChangeArrowheads="1"/>
          </p:cNvSpPr>
          <p:nvPr/>
        </p:nvSpPr>
        <p:spPr bwMode="auto">
          <a:xfrm>
            <a:off x="4714875" y="2500313"/>
            <a:ext cx="71438"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3" name="AutoShape 18"/>
          <p:cNvSpPr>
            <a:spLocks noChangeArrowheads="1"/>
          </p:cNvSpPr>
          <p:nvPr/>
        </p:nvSpPr>
        <p:spPr bwMode="auto">
          <a:xfrm>
            <a:off x="4357688" y="4357688"/>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4" name="AutoShape 19"/>
          <p:cNvSpPr>
            <a:spLocks noChangeArrowheads="1"/>
          </p:cNvSpPr>
          <p:nvPr/>
        </p:nvSpPr>
        <p:spPr bwMode="auto">
          <a:xfrm>
            <a:off x="5143500" y="4429125"/>
            <a:ext cx="71438"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5" name="AutoShape 20"/>
          <p:cNvSpPr>
            <a:spLocks noChangeArrowheads="1"/>
          </p:cNvSpPr>
          <p:nvPr/>
        </p:nvSpPr>
        <p:spPr bwMode="auto">
          <a:xfrm>
            <a:off x="5857875" y="4143375"/>
            <a:ext cx="73025"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6" name="AutoShape 21"/>
          <p:cNvSpPr>
            <a:spLocks noChangeArrowheads="1"/>
          </p:cNvSpPr>
          <p:nvPr/>
        </p:nvSpPr>
        <p:spPr bwMode="auto">
          <a:xfrm>
            <a:off x="6143625" y="3357563"/>
            <a:ext cx="71438"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7" name="AutoShape 22"/>
          <p:cNvSpPr>
            <a:spLocks noChangeArrowheads="1"/>
          </p:cNvSpPr>
          <p:nvPr/>
        </p:nvSpPr>
        <p:spPr bwMode="auto">
          <a:xfrm>
            <a:off x="5786438" y="2500313"/>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8" name="AutoShape 23"/>
          <p:cNvSpPr>
            <a:spLocks noChangeArrowheads="1"/>
          </p:cNvSpPr>
          <p:nvPr/>
        </p:nvSpPr>
        <p:spPr bwMode="auto">
          <a:xfrm>
            <a:off x="5000625" y="2143125"/>
            <a:ext cx="74613"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39" name="AutoShape 24"/>
          <p:cNvSpPr>
            <a:spLocks noChangeArrowheads="1"/>
          </p:cNvSpPr>
          <p:nvPr/>
        </p:nvSpPr>
        <p:spPr bwMode="auto">
          <a:xfrm>
            <a:off x="3786188" y="3714750"/>
            <a:ext cx="73025"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40" name="AutoShape 25"/>
          <p:cNvSpPr>
            <a:spLocks noChangeArrowheads="1"/>
          </p:cNvSpPr>
          <p:nvPr/>
        </p:nvSpPr>
        <p:spPr bwMode="auto">
          <a:xfrm>
            <a:off x="3786188" y="2928938"/>
            <a:ext cx="73025" cy="71437"/>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9241" name="AutoShape 26"/>
          <p:cNvSpPr>
            <a:spLocks noChangeArrowheads="1"/>
          </p:cNvSpPr>
          <p:nvPr/>
        </p:nvSpPr>
        <p:spPr bwMode="auto">
          <a:xfrm>
            <a:off x="4143375" y="2428875"/>
            <a:ext cx="71438" cy="71438"/>
          </a:xfrm>
          <a:prstGeom prst="flowChartConnector">
            <a:avLst/>
          </a:prstGeom>
          <a:solidFill>
            <a:srgbClr val="FF6600"/>
          </a:solidFill>
          <a:ln w="9525">
            <a:solidFill>
              <a:schemeClr val="tx1"/>
            </a:solidFill>
            <a:round/>
            <a:headEnd/>
            <a:tailEnd/>
          </a:ln>
        </p:spPr>
        <p:txBody>
          <a:bodyPr wrap="none" anchor="ctr"/>
          <a:lstStyle/>
          <a:p>
            <a:endParaRPr lang="es-CL" dirty="0"/>
          </a:p>
        </p:txBody>
      </p:sp>
      <p:sp>
        <p:nvSpPr>
          <p:cNvPr id="7195" name="Line 27"/>
          <p:cNvSpPr>
            <a:spLocks noChangeShapeType="1"/>
          </p:cNvSpPr>
          <p:nvPr/>
        </p:nvSpPr>
        <p:spPr bwMode="auto">
          <a:xfrm>
            <a:off x="2571750" y="2643188"/>
            <a:ext cx="1928813" cy="428625"/>
          </a:xfrm>
          <a:prstGeom prst="line">
            <a:avLst/>
          </a:prstGeom>
          <a:noFill/>
          <a:ln w="25400">
            <a:solidFill>
              <a:srgbClr val="FF0000"/>
            </a:solidFill>
            <a:round/>
            <a:headEnd/>
            <a:tailEnd type="triangle" w="med" len="med"/>
          </a:ln>
        </p:spPr>
        <p:txBody>
          <a:bodyPr wrap="none"/>
          <a:lstStyle/>
          <a:p>
            <a:endParaRPr lang="es-MX" dirty="0"/>
          </a:p>
        </p:txBody>
      </p:sp>
      <p:sp>
        <p:nvSpPr>
          <p:cNvPr id="7196" name="Line 28"/>
          <p:cNvSpPr>
            <a:spLocks noChangeShapeType="1"/>
          </p:cNvSpPr>
          <p:nvPr/>
        </p:nvSpPr>
        <p:spPr bwMode="auto">
          <a:xfrm>
            <a:off x="2571750" y="3571875"/>
            <a:ext cx="1428750" cy="0"/>
          </a:xfrm>
          <a:prstGeom prst="line">
            <a:avLst/>
          </a:prstGeom>
          <a:noFill/>
          <a:ln w="25400">
            <a:solidFill>
              <a:srgbClr val="FF0000"/>
            </a:solidFill>
            <a:round/>
            <a:headEnd/>
            <a:tailEnd type="triangle" w="med" len="med"/>
          </a:ln>
        </p:spPr>
        <p:txBody>
          <a:bodyPr wrap="none"/>
          <a:lstStyle/>
          <a:p>
            <a:endParaRPr lang="es-MX" dirty="0"/>
          </a:p>
        </p:txBody>
      </p:sp>
      <p:sp>
        <p:nvSpPr>
          <p:cNvPr id="7197" name="Line 29"/>
          <p:cNvSpPr>
            <a:spLocks noChangeShapeType="1"/>
          </p:cNvSpPr>
          <p:nvPr/>
        </p:nvSpPr>
        <p:spPr bwMode="auto">
          <a:xfrm flipV="1">
            <a:off x="2571750" y="4143375"/>
            <a:ext cx="1357313" cy="438150"/>
          </a:xfrm>
          <a:prstGeom prst="line">
            <a:avLst/>
          </a:prstGeom>
          <a:noFill/>
          <a:ln w="25400">
            <a:solidFill>
              <a:srgbClr val="FF0000"/>
            </a:solidFill>
            <a:round/>
            <a:headEnd/>
            <a:tailEnd type="triangle" w="med" len="med"/>
          </a:ln>
        </p:spPr>
        <p:txBody>
          <a:bodyPr wrap="none"/>
          <a:lstStyle/>
          <a:p>
            <a:endParaRPr lang="es-MX" dirty="0"/>
          </a:p>
        </p:txBody>
      </p:sp>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4035">
                                            <p:txEl>
                                              <p:pRg st="2" end="2"/>
                                            </p:txEl>
                                          </p:spTgt>
                                        </p:tgtEl>
                                        <p:attrNameLst>
                                          <p:attrName>style.visibility</p:attrName>
                                        </p:attrNameLst>
                                      </p:cBhvr>
                                      <p:to>
                                        <p:strVal val="visible"/>
                                      </p:to>
                                    </p:set>
                                    <p:animEffect transition="in" filter="box(in)">
                                      <p:cBhvr>
                                        <p:cTn id="7" dur="500"/>
                                        <p:tgtEl>
                                          <p:spTgt spid="4403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95"/>
                                        </p:tgtEl>
                                        <p:attrNameLst>
                                          <p:attrName>style.visibility</p:attrName>
                                        </p:attrNameLst>
                                      </p:cBhvr>
                                      <p:to>
                                        <p:strVal val="visible"/>
                                      </p:to>
                                    </p:set>
                                    <p:animEffect transition="in" filter="box(in)">
                                      <p:cBhvr>
                                        <p:cTn id="12" dur="500"/>
                                        <p:tgtEl>
                                          <p:spTgt spid="719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4035">
                                            <p:txEl>
                                              <p:pRg st="4" end="4"/>
                                            </p:txEl>
                                          </p:spTgt>
                                        </p:tgtEl>
                                        <p:attrNameLst>
                                          <p:attrName>style.visibility</p:attrName>
                                        </p:attrNameLst>
                                      </p:cBhvr>
                                      <p:to>
                                        <p:strVal val="visible"/>
                                      </p:to>
                                    </p:set>
                                    <p:animEffect transition="in" filter="box(in)">
                                      <p:cBhvr>
                                        <p:cTn id="17" dur="500"/>
                                        <p:tgtEl>
                                          <p:spTgt spid="4403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96"/>
                                        </p:tgtEl>
                                        <p:attrNameLst>
                                          <p:attrName>style.visibility</p:attrName>
                                        </p:attrNameLst>
                                      </p:cBhvr>
                                      <p:to>
                                        <p:strVal val="visible"/>
                                      </p:to>
                                    </p:set>
                                    <p:animEffect transition="in" filter="box(in)">
                                      <p:cBhvr>
                                        <p:cTn id="22" dur="500"/>
                                        <p:tgtEl>
                                          <p:spTgt spid="719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4035">
                                            <p:txEl>
                                              <p:pRg st="6" end="6"/>
                                            </p:txEl>
                                          </p:spTgt>
                                        </p:tgtEl>
                                        <p:attrNameLst>
                                          <p:attrName>style.visibility</p:attrName>
                                        </p:attrNameLst>
                                      </p:cBhvr>
                                      <p:to>
                                        <p:strVal val="visible"/>
                                      </p:to>
                                    </p:set>
                                    <p:animEffect transition="in" filter="box(in)">
                                      <p:cBhvr>
                                        <p:cTn id="27" dur="500"/>
                                        <p:tgtEl>
                                          <p:spTgt spid="4403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97"/>
                                        </p:tgtEl>
                                        <p:attrNameLst>
                                          <p:attrName>style.visibility</p:attrName>
                                        </p:attrNameLst>
                                      </p:cBhvr>
                                      <p:to>
                                        <p:strVal val="visible"/>
                                      </p:to>
                                    </p:set>
                                    <p:animEffect transition="in" filter="box(in)">
                                      <p:cBhvr>
                                        <p:cTn id="32" dur="500"/>
                                        <p:tgtEl>
                                          <p:spTgt spid="7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95" grpId="0" animBg="1"/>
      <p:bldP spid="7196" grpId="0" animBg="1"/>
      <p:bldP spid="719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457200" y="704850"/>
            <a:ext cx="8229600" cy="723900"/>
          </a:xfrm>
        </p:spPr>
        <p:txBody>
          <a:bodyPr/>
          <a:lstStyle/>
          <a:p>
            <a:pPr eaLnBrk="1" hangingPunct="1"/>
            <a:r>
              <a:rPr lang="es-CL" sz="3700" dirty="0" smtClean="0"/>
              <a:t>Número cuántico del momento angular (</a:t>
            </a:r>
            <a:r>
              <a:rPr lang="es-CL" sz="3700" b="1" dirty="0" smtClean="0">
                <a:latin typeface="Brush Script MT" pitchFamily="66" charset="0"/>
              </a:rPr>
              <a:t>l</a:t>
            </a:r>
            <a:r>
              <a:rPr lang="es-CL" sz="3700" dirty="0" smtClean="0"/>
              <a:t>)</a:t>
            </a:r>
          </a:p>
        </p:txBody>
      </p:sp>
      <p:sp>
        <p:nvSpPr>
          <p:cNvPr id="3" name="2 Marcador de contenido"/>
          <p:cNvSpPr>
            <a:spLocks noGrp="1"/>
          </p:cNvSpPr>
          <p:nvPr>
            <p:ph idx="1"/>
          </p:nvPr>
        </p:nvSpPr>
        <p:spPr>
          <a:xfrm>
            <a:off x="457200" y="1428750"/>
            <a:ext cx="8229600" cy="4895850"/>
          </a:xfrm>
        </p:spPr>
        <p:txBody>
          <a:bodyPr/>
          <a:lstStyle/>
          <a:p>
            <a:pPr algn="just" eaLnBrk="1" hangingPunct="1"/>
            <a:r>
              <a:rPr lang="es-CL" dirty="0" smtClean="0"/>
              <a:t>El número cuántico del momento angular </a:t>
            </a:r>
            <a:r>
              <a:rPr lang="es-CL" sz="2800" dirty="0" smtClean="0"/>
              <a:t>(</a:t>
            </a:r>
            <a:r>
              <a:rPr lang="es-CL" sz="2800" b="1" dirty="0" smtClean="0">
                <a:latin typeface="Brush Script MT" pitchFamily="66" charset="0"/>
              </a:rPr>
              <a:t>l</a:t>
            </a:r>
            <a:r>
              <a:rPr lang="es-CL" sz="2800" dirty="0" smtClean="0"/>
              <a:t>) expresa la forma de los orbitales. Los valores de </a:t>
            </a:r>
            <a:r>
              <a:rPr lang="es-CL" sz="2400" b="1" dirty="0" smtClean="0">
                <a:latin typeface="Brush Script MT" pitchFamily="66" charset="0"/>
              </a:rPr>
              <a:t>l</a:t>
            </a:r>
            <a:r>
              <a:rPr lang="es-CL" sz="2400" dirty="0" smtClean="0"/>
              <a:t> dependen del valor del número cuántico principal, para cierto valor de n, </a:t>
            </a:r>
            <a:r>
              <a:rPr lang="es-CL" sz="2400" b="1" dirty="0" smtClean="0">
                <a:latin typeface="Brush Script MT" pitchFamily="66" charset="0"/>
              </a:rPr>
              <a:t>l</a:t>
            </a:r>
            <a:r>
              <a:rPr lang="es-CL" sz="2400" dirty="0" smtClean="0"/>
              <a:t>  tiene  todos los valores enteros posibles desde cer0 hasta  (n-1), ejemplo:</a:t>
            </a:r>
            <a:endParaRPr lang="es-CL" sz="2800" dirty="0" smtClean="0"/>
          </a:p>
          <a:p>
            <a:pPr algn="just" eaLnBrk="1" hangingPunct="1"/>
            <a:r>
              <a:rPr lang="es-CL" sz="2800" b="1" dirty="0" smtClean="0"/>
              <a:t>n= 1</a:t>
            </a:r>
            <a:r>
              <a:rPr lang="es-CL" sz="2800" dirty="0" smtClean="0"/>
              <a:t>, entonces </a:t>
            </a:r>
            <a:r>
              <a:rPr lang="es-CL" sz="2800" b="1" dirty="0" smtClean="0">
                <a:latin typeface="Brush Script MT" pitchFamily="66" charset="0"/>
              </a:rPr>
              <a:t>l </a:t>
            </a:r>
            <a:r>
              <a:rPr lang="es-CL" sz="2800" b="1" dirty="0" smtClean="0"/>
              <a:t>= 1-1 = 0, </a:t>
            </a:r>
            <a:r>
              <a:rPr lang="es-CL" sz="2800" dirty="0" smtClean="0"/>
              <a:t>cuantos valores existen</a:t>
            </a:r>
          </a:p>
          <a:p>
            <a:pPr algn="just" eaLnBrk="1" hangingPunct="1">
              <a:buFont typeface="Wingdings 2" pitchFamily="18" charset="2"/>
              <a:buNone/>
            </a:pPr>
            <a:r>
              <a:rPr lang="es-CL" sz="2800" dirty="0" smtClean="0"/>
              <a:t>   solo uno, el 0</a:t>
            </a:r>
          </a:p>
          <a:p>
            <a:pPr algn="just" eaLnBrk="1" hangingPunct="1"/>
            <a:r>
              <a:rPr lang="es-CL" sz="2800" b="1" dirty="0" smtClean="0"/>
              <a:t>n= 2</a:t>
            </a:r>
            <a:r>
              <a:rPr lang="es-CL" sz="2800" dirty="0" smtClean="0"/>
              <a:t>, entonces </a:t>
            </a:r>
            <a:r>
              <a:rPr lang="es-CL" sz="2800" b="1" dirty="0" smtClean="0">
                <a:latin typeface="Brush Script MT" pitchFamily="66" charset="0"/>
              </a:rPr>
              <a:t>l </a:t>
            </a:r>
            <a:r>
              <a:rPr lang="es-CL" sz="2800" b="1" dirty="0" smtClean="0"/>
              <a:t>= 2-1 = 1,</a:t>
            </a:r>
            <a:r>
              <a:rPr lang="es-CL" sz="2800" dirty="0" smtClean="0"/>
              <a:t> cuantos valores existen</a:t>
            </a:r>
          </a:p>
          <a:p>
            <a:pPr algn="just" eaLnBrk="1" hangingPunct="1">
              <a:buFont typeface="Wingdings 2" pitchFamily="18" charset="2"/>
              <a:buNone/>
            </a:pPr>
            <a:r>
              <a:rPr lang="es-CL" dirty="0" smtClean="0"/>
              <a:t> 	dos, el 0 y el 1</a:t>
            </a:r>
          </a:p>
        </p:txBody>
      </p:sp>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ox(in)">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57200" y="1571625"/>
          <a:ext cx="8229600" cy="2961640"/>
        </p:xfrm>
        <a:graphic>
          <a:graphicData uri="http://schemas.openxmlformats.org/drawingml/2006/table">
            <a:tbl>
              <a:tblPr firstRow="1" bandRow="1">
                <a:tableStyleId>{5C22544A-7EE6-4342-B048-85BDC9FD1C3A}</a:tableStyleId>
              </a:tblPr>
              <a:tblGrid>
                <a:gridCol w="3543296"/>
                <a:gridCol w="4686304"/>
              </a:tblGrid>
              <a:tr h="370840">
                <a:tc>
                  <a:txBody>
                    <a:bodyPr/>
                    <a:lstStyle/>
                    <a:p>
                      <a:r>
                        <a:rPr lang="es-CL" dirty="0" smtClean="0"/>
                        <a:t>Nº cuántico principal  n</a:t>
                      </a:r>
                      <a:endParaRPr lang="es-CL" dirty="0"/>
                    </a:p>
                  </a:txBody>
                  <a:tcPr/>
                </a:tc>
                <a:tc>
                  <a:txBody>
                    <a:bodyPr/>
                    <a:lstStyle/>
                    <a:p>
                      <a:r>
                        <a:rPr lang="es-CL" dirty="0" smtClean="0"/>
                        <a:t>Nº cuántico del momento angular</a:t>
                      </a:r>
                      <a:r>
                        <a:rPr lang="es-CL" baseline="0" dirty="0" smtClean="0"/>
                        <a:t> </a:t>
                      </a:r>
                      <a:r>
                        <a:rPr lang="es-CL" sz="1800" b="1" dirty="0" smtClean="0">
                          <a:latin typeface="Brush Script MT" pitchFamily="66" charset="0"/>
                        </a:rPr>
                        <a:t>l </a:t>
                      </a:r>
                      <a:endParaRPr lang="es-CL" dirty="0"/>
                    </a:p>
                  </a:txBody>
                  <a:tcPr/>
                </a:tc>
              </a:tr>
              <a:tr h="370840">
                <a:tc>
                  <a:txBody>
                    <a:bodyPr/>
                    <a:lstStyle/>
                    <a:p>
                      <a:r>
                        <a:rPr lang="es-CL" sz="2800" dirty="0" smtClean="0"/>
                        <a:t>1</a:t>
                      </a:r>
                      <a:endParaRPr lang="es-CL" sz="2800" dirty="0"/>
                    </a:p>
                  </a:txBody>
                  <a:tcPr/>
                </a:tc>
                <a:tc>
                  <a:txBody>
                    <a:bodyPr/>
                    <a:lstStyle/>
                    <a:p>
                      <a:r>
                        <a:rPr lang="es-CL" sz="2800" dirty="0" smtClean="0"/>
                        <a:t>0</a:t>
                      </a:r>
                      <a:endParaRPr lang="es-CL" sz="2800" dirty="0"/>
                    </a:p>
                  </a:txBody>
                  <a:tcPr/>
                </a:tc>
              </a:tr>
              <a:tr h="370840">
                <a:tc>
                  <a:txBody>
                    <a:bodyPr/>
                    <a:lstStyle/>
                    <a:p>
                      <a:r>
                        <a:rPr lang="es-CL" sz="2800" dirty="0" smtClean="0"/>
                        <a:t>2</a:t>
                      </a:r>
                      <a:endParaRPr lang="es-CL" sz="2800" dirty="0"/>
                    </a:p>
                  </a:txBody>
                  <a:tcPr/>
                </a:tc>
                <a:tc>
                  <a:txBody>
                    <a:bodyPr/>
                    <a:lstStyle/>
                    <a:p>
                      <a:r>
                        <a:rPr lang="es-CL" sz="2800" dirty="0" smtClean="0"/>
                        <a:t>0, 1</a:t>
                      </a:r>
                      <a:endParaRPr lang="es-CL" sz="2800" dirty="0"/>
                    </a:p>
                  </a:txBody>
                  <a:tcPr/>
                </a:tc>
              </a:tr>
              <a:tr h="370840">
                <a:tc>
                  <a:txBody>
                    <a:bodyPr/>
                    <a:lstStyle/>
                    <a:p>
                      <a:r>
                        <a:rPr lang="es-CL" sz="2800" dirty="0" smtClean="0"/>
                        <a:t>3</a:t>
                      </a:r>
                      <a:endParaRPr lang="es-CL" sz="2800" dirty="0"/>
                    </a:p>
                  </a:txBody>
                  <a:tcPr/>
                </a:tc>
                <a:tc>
                  <a:txBody>
                    <a:bodyPr/>
                    <a:lstStyle/>
                    <a:p>
                      <a:r>
                        <a:rPr lang="es-CL" sz="2800" dirty="0" smtClean="0"/>
                        <a:t>0, 1, 2</a:t>
                      </a:r>
                      <a:endParaRPr lang="es-CL" sz="2800" dirty="0"/>
                    </a:p>
                  </a:txBody>
                  <a:tcPr/>
                </a:tc>
              </a:tr>
              <a:tr h="370840">
                <a:tc>
                  <a:txBody>
                    <a:bodyPr/>
                    <a:lstStyle/>
                    <a:p>
                      <a:r>
                        <a:rPr lang="es-CL" sz="2800" dirty="0" smtClean="0"/>
                        <a:t>4</a:t>
                      </a:r>
                      <a:endParaRPr lang="es-CL" sz="2800" dirty="0"/>
                    </a:p>
                  </a:txBody>
                  <a:tcPr/>
                </a:tc>
                <a:tc>
                  <a:txBody>
                    <a:bodyPr/>
                    <a:lstStyle/>
                    <a:p>
                      <a:r>
                        <a:rPr lang="es-CL" sz="2800" dirty="0" smtClean="0"/>
                        <a:t>0, 1, 2, 3</a:t>
                      </a:r>
                      <a:endParaRPr lang="es-CL" sz="2800" dirty="0"/>
                    </a:p>
                  </a:txBody>
                  <a:tcPr/>
                </a:tc>
              </a:tr>
              <a:tr h="370840">
                <a:tc>
                  <a:txBody>
                    <a:bodyPr/>
                    <a:lstStyle/>
                    <a:p>
                      <a:r>
                        <a:rPr lang="es-CL" sz="2800" dirty="0" smtClean="0"/>
                        <a:t>5</a:t>
                      </a:r>
                      <a:endParaRPr lang="es-CL" sz="2800" dirty="0"/>
                    </a:p>
                  </a:txBody>
                  <a:tcPr/>
                </a:tc>
                <a:tc>
                  <a:txBody>
                    <a:bodyPr/>
                    <a:lstStyle/>
                    <a:p>
                      <a:r>
                        <a:rPr lang="es-CL" sz="2800" dirty="0" smtClean="0"/>
                        <a:t>0, 1, 2, 3, 4</a:t>
                      </a:r>
                      <a:endParaRPr lang="es-CL" sz="2800" dirty="0"/>
                    </a:p>
                  </a:txBody>
                  <a:tcPr/>
                </a:tc>
              </a:tr>
            </a:tbl>
          </a:graphicData>
        </a:graphic>
      </p:graphicFrame>
      <p:sp>
        <p:nvSpPr>
          <p:cNvPr id="4" name="3 Título"/>
          <p:cNvSpPr>
            <a:spLocks noGrp="1"/>
          </p:cNvSpPr>
          <p:nvPr>
            <p:ph type="title"/>
          </p:nvPr>
        </p:nvSpPr>
        <p:spPr>
          <a:xfrm>
            <a:off x="457200" y="704850"/>
            <a:ext cx="8229600" cy="795338"/>
          </a:xfrm>
        </p:spPr>
        <p:txBody>
          <a:bodyPr>
            <a:normAutofit/>
          </a:bodyPr>
          <a:lstStyle/>
          <a:p>
            <a:pPr eaLnBrk="1" fontAlgn="auto" hangingPunct="1">
              <a:spcAft>
                <a:spcPts val="0"/>
              </a:spcAft>
              <a:defRPr/>
            </a:pPr>
            <a:r>
              <a:rPr lang="es-CL" dirty="0" smtClean="0"/>
              <a:t>Entonces:</a:t>
            </a:r>
            <a:endParaRPr lang="es-CL" dirty="0"/>
          </a:p>
        </p:txBody>
      </p:sp>
      <p:graphicFrame>
        <p:nvGraphicFramePr>
          <p:cNvPr id="6" name="5 Tabla"/>
          <p:cNvGraphicFramePr>
            <a:graphicFrameLocks noGrp="1"/>
          </p:cNvGraphicFramePr>
          <p:nvPr/>
        </p:nvGraphicFramePr>
        <p:xfrm>
          <a:off x="642938" y="4786313"/>
          <a:ext cx="8001056" cy="919369"/>
        </p:xfrm>
        <a:graphic>
          <a:graphicData uri="http://schemas.openxmlformats.org/drawingml/2006/table">
            <a:tbl>
              <a:tblPr firstRow="1" bandRow="1">
                <a:tableStyleId>{5C22544A-7EE6-4342-B048-85BDC9FD1C3A}</a:tableStyleId>
              </a:tblPr>
              <a:tblGrid>
                <a:gridCol w="4000528"/>
                <a:gridCol w="4000528"/>
              </a:tblGrid>
              <a:tr h="5000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L" dirty="0" smtClean="0"/>
                        <a:t>Nº cuántico del momento angular</a:t>
                      </a:r>
                      <a:r>
                        <a:rPr lang="es-CL" baseline="0" dirty="0" smtClean="0"/>
                        <a:t> </a:t>
                      </a:r>
                      <a:r>
                        <a:rPr lang="es-CL" sz="1800" b="1" dirty="0" smtClean="0">
                          <a:latin typeface="Brush Script MT" pitchFamily="66" charset="0"/>
                        </a:rPr>
                        <a:t>l </a:t>
                      </a:r>
                      <a:endParaRPr lang="es-CL" dirty="0" smtClean="0"/>
                    </a:p>
                  </a:txBody>
                  <a:tcPr/>
                </a:tc>
                <a:tc>
                  <a:txBody>
                    <a:bodyPr/>
                    <a:lstStyle/>
                    <a:p>
                      <a:r>
                        <a:rPr lang="es-CL" sz="2000" dirty="0" smtClean="0"/>
                        <a:t>0</a:t>
                      </a:r>
                      <a:r>
                        <a:rPr lang="es-CL" sz="2000" baseline="0" dirty="0" smtClean="0"/>
                        <a:t>         1         2         3         4         5    </a:t>
                      </a:r>
                      <a:endParaRPr lang="es-CL" sz="2000" dirty="0"/>
                    </a:p>
                  </a:txBody>
                  <a:tcPr/>
                </a:tc>
              </a:tr>
              <a:tr h="419294">
                <a:tc>
                  <a:txBody>
                    <a:bodyPr/>
                    <a:lstStyle/>
                    <a:p>
                      <a:r>
                        <a:rPr lang="es-CL" dirty="0" smtClean="0"/>
                        <a:t>Nombre del orbital</a:t>
                      </a:r>
                      <a:endParaRPr lang="es-CL" dirty="0"/>
                    </a:p>
                  </a:txBody>
                  <a:tcPr/>
                </a:tc>
                <a:tc>
                  <a:txBody>
                    <a:bodyPr/>
                    <a:lstStyle/>
                    <a:p>
                      <a:r>
                        <a:rPr lang="es-CL" dirty="0" smtClean="0"/>
                        <a:t>s          p         d          f          g          h  </a:t>
                      </a:r>
                      <a:endParaRPr lang="es-CL" dirty="0"/>
                    </a:p>
                  </a:txBody>
                  <a:tcPr/>
                </a:tc>
              </a:tr>
            </a:tbl>
          </a:graphicData>
        </a:graphic>
      </p:graphicFrame>
      <p:sp>
        <p:nvSpPr>
          <p:cNvPr id="2" name="1 Marcador de pie de página"/>
          <p:cNvSpPr>
            <a:spLocks noGrp="1"/>
          </p:cNvSpPr>
          <p:nvPr>
            <p:ph type="ftr" sz="quarter" idx="11"/>
          </p:nvPr>
        </p:nvSpPr>
        <p:spPr/>
        <p:txBody>
          <a:bodyPr/>
          <a:lstStyle/>
          <a:p>
            <a:pPr>
              <a:defRPr/>
            </a:pPr>
            <a:r>
              <a:rPr lang="es-ES" altLang="en-US" dirty="0" smtClean="0"/>
              <a:t>Profesor </a:t>
            </a:r>
            <a:r>
              <a:rPr lang="es-ES" altLang="en-US" dirty="0" smtClean="0"/>
              <a:t>José De </a:t>
            </a:r>
            <a:r>
              <a:rPr lang="es-ES" altLang="en-US" dirty="0" smtClean="0"/>
              <a:t>Cruz</a:t>
            </a:r>
            <a:endParaRPr lang="es-ES"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img002"/>
          <p:cNvPicPr>
            <a:picLocks noChangeAspect="1" noChangeArrowheads="1"/>
          </p:cNvPicPr>
          <p:nvPr/>
        </p:nvPicPr>
        <p:blipFill>
          <a:blip r:embed="rId2"/>
          <a:srcRect/>
          <a:stretch>
            <a:fillRect/>
          </a:stretch>
        </p:blipFill>
        <p:spPr bwMode="auto">
          <a:xfrm>
            <a:off x="642938" y="1000125"/>
            <a:ext cx="8080375" cy="5381625"/>
          </a:xfrm>
          <a:prstGeom prst="rect">
            <a:avLst/>
          </a:prstGeom>
          <a:noFill/>
          <a:ln w="9525">
            <a:noFill/>
            <a:miter lim="800000"/>
            <a:headEnd/>
            <a:tailEnd/>
          </a:ln>
        </p:spPr>
      </p:pic>
      <p:sp>
        <p:nvSpPr>
          <p:cNvPr id="2" name="1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4" descr="img003"/>
          <p:cNvPicPr>
            <a:picLocks noChangeAspect="1" noChangeArrowheads="1"/>
          </p:cNvPicPr>
          <p:nvPr/>
        </p:nvPicPr>
        <p:blipFill>
          <a:blip r:embed="rId2"/>
          <a:srcRect/>
          <a:stretch>
            <a:fillRect/>
          </a:stretch>
        </p:blipFill>
        <p:spPr bwMode="auto">
          <a:xfrm>
            <a:off x="1000125" y="571500"/>
            <a:ext cx="7848600" cy="5229225"/>
          </a:xfrm>
          <a:prstGeom prst="rect">
            <a:avLst/>
          </a:prstGeom>
          <a:noFill/>
          <a:ln w="9525">
            <a:noFill/>
            <a:miter lim="800000"/>
            <a:headEnd/>
            <a:tailEnd/>
          </a:ln>
        </p:spPr>
      </p:pic>
      <p:sp>
        <p:nvSpPr>
          <p:cNvPr id="2" name="1 Marcador de pie de página"/>
          <p:cNvSpPr>
            <a:spLocks noGrp="1"/>
          </p:cNvSpPr>
          <p:nvPr>
            <p:ph type="ftr" sz="quarter" idx="11"/>
          </p:nvPr>
        </p:nvSpPr>
        <p:spPr/>
        <p:txBody>
          <a:bodyPr/>
          <a:lstStyle/>
          <a:p>
            <a:pPr>
              <a:defRPr/>
            </a:pPr>
            <a:r>
              <a:rPr lang="es-ES" dirty="0" smtClean="0"/>
              <a:t>Profesor </a:t>
            </a:r>
            <a:r>
              <a:rPr lang="es-ES" dirty="0" smtClean="0"/>
              <a:t>José De </a:t>
            </a:r>
            <a:r>
              <a:rPr lang="es-ES" dirty="0" smtClean="0"/>
              <a:t>Cruz</a:t>
            </a: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preutech">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Tema preutech</Template>
  <TotalTime>672</TotalTime>
  <Words>1052</Words>
  <Application>Microsoft Office PowerPoint</Application>
  <PresentationFormat>Presentación en pantalla (4:3)</PresentationFormat>
  <Paragraphs>328</Paragraphs>
  <Slides>21</Slides>
  <Notes>1</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Tema preutech</vt:lpstr>
      <vt:lpstr>Eje: Estructura Atómica</vt:lpstr>
      <vt:lpstr>Números Cuánticos</vt:lpstr>
      <vt:lpstr>Número Cuántico Principal (n)</vt:lpstr>
      <vt:lpstr>Distribución de los electrones en la corteza.</vt:lpstr>
      <vt:lpstr>Presentación de PowerPoint</vt:lpstr>
      <vt:lpstr>Número cuántico del momento angular (l)</vt:lpstr>
      <vt:lpstr>Entonces:</vt:lpstr>
      <vt:lpstr>Presentación de PowerPoint</vt:lpstr>
      <vt:lpstr>Presentación de PowerPoint</vt:lpstr>
      <vt:lpstr>Presentación de PowerPoint</vt:lpstr>
      <vt:lpstr>Número cuántico magnético (ml)</vt:lpstr>
      <vt:lpstr>Número cuántico de espín del electrón</vt:lpstr>
      <vt:lpstr>Presentación de PowerPoint</vt:lpstr>
      <vt:lpstr>Presentación de PowerPoint</vt:lpstr>
      <vt:lpstr>Presentación de PowerPoint</vt:lpstr>
      <vt:lpstr>Presentación de PowerPoint</vt:lpstr>
      <vt:lpstr>Regla de Hund</vt:lpstr>
      <vt:lpstr>Presentación de PowerPoint</vt:lpstr>
      <vt:lpstr>Ejemplo: Cloro (Cl)</vt:lpstr>
      <vt:lpstr>Ejemplo:Hierro (Fe)</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De Las Cruz Martínez</dc:creator>
  <cp:lastModifiedBy>Jose de la Cruz</cp:lastModifiedBy>
  <cp:revision>93</cp:revision>
  <dcterms:created xsi:type="dcterms:W3CDTF">2006-11-01T13:34:03Z</dcterms:created>
  <dcterms:modified xsi:type="dcterms:W3CDTF">2018-05-01T19:18:34Z</dcterms:modified>
</cp:coreProperties>
</file>