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62" r:id="rId3"/>
    <p:sldId id="257" r:id="rId4"/>
    <p:sldId id="263" r:id="rId5"/>
    <p:sldId id="258" r:id="rId6"/>
    <p:sldId id="259" r:id="rId7"/>
    <p:sldId id="260" r:id="rId8"/>
    <p:sldId id="264" r:id="rId9"/>
    <p:sldId id="261" r:id="rId10"/>
    <p:sldId id="265" r:id="rId11"/>
    <p:sldId id="268" r:id="rId12"/>
    <p:sldId id="269" r:id="rId13"/>
    <p:sldId id="267" r:id="rId14"/>
    <p:sldId id="266" r:id="rId15"/>
    <p:sldId id="270" r:id="rId16"/>
    <p:sldId id="271" r:id="rId17"/>
    <p:sldId id="272" r:id="rId18"/>
    <p:sldId id="273" r:id="rId19"/>
    <p:sldId id="276" r:id="rId20"/>
    <p:sldId id="278" r:id="rId21"/>
    <p:sldId id="275" r:id="rId22"/>
    <p:sldId id="274" r:id="rId23"/>
    <p:sldId id="277" r:id="rId24"/>
    <p:sldId id="283" r:id="rId25"/>
    <p:sldId id="279" r:id="rId26"/>
    <p:sldId id="280" r:id="rId27"/>
    <p:sldId id="281" r:id="rId28"/>
    <p:sldId id="285" r:id="rId29"/>
    <p:sldId id="284" r:id="rId30"/>
    <p:sldId id="282" r:id="rId31"/>
    <p:sldId id="286" r:id="rId32"/>
    <p:sldId id="287" r:id="rId33"/>
    <p:sldId id="288" r:id="rId34"/>
    <p:sldId id="290" r:id="rId35"/>
    <p:sldId id="289" r:id="rId36"/>
    <p:sldId id="291" r:id="rId37"/>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014A1-6E12-4236-8976-BBA1454C3B2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6ED194CE-1108-417C-AD28-00589C14D891}">
      <dgm:prSet phldrT="[Texto]"/>
      <dgm:spPr/>
      <dgm:t>
        <a:bodyPr/>
        <a:lstStyle/>
        <a:p>
          <a:r>
            <a:rPr lang="es-MX" dirty="0" smtClean="0"/>
            <a:t>Transporte de Moléculas de baja masa</a:t>
          </a:r>
          <a:endParaRPr lang="es-MX" dirty="0"/>
        </a:p>
      </dgm:t>
    </dgm:pt>
    <dgm:pt modelId="{8A8B861E-37A9-4FF7-8442-37E94E472C0D}" type="parTrans" cxnId="{E43B7A52-4D15-4352-AD28-90F9953443A8}">
      <dgm:prSet/>
      <dgm:spPr/>
      <dgm:t>
        <a:bodyPr/>
        <a:lstStyle/>
        <a:p>
          <a:endParaRPr lang="es-MX"/>
        </a:p>
      </dgm:t>
    </dgm:pt>
    <dgm:pt modelId="{84B172E4-D870-48B6-8957-1A76F44A232B}" type="sibTrans" cxnId="{E43B7A52-4D15-4352-AD28-90F9953443A8}">
      <dgm:prSet/>
      <dgm:spPr/>
      <dgm:t>
        <a:bodyPr/>
        <a:lstStyle/>
        <a:p>
          <a:endParaRPr lang="es-MX"/>
        </a:p>
      </dgm:t>
    </dgm:pt>
    <dgm:pt modelId="{4EE721B0-BC56-4D5F-BFF4-26E753733190}">
      <dgm:prSet phldrT="[Texto]"/>
      <dgm:spPr/>
      <dgm:t>
        <a:bodyPr/>
        <a:lstStyle/>
        <a:p>
          <a:r>
            <a:rPr lang="es-MX" dirty="0" smtClean="0"/>
            <a:t>Transporte Pasivo</a:t>
          </a:r>
          <a:endParaRPr lang="es-MX" dirty="0"/>
        </a:p>
      </dgm:t>
    </dgm:pt>
    <dgm:pt modelId="{5EB6F43B-8696-40E2-BA90-AC115E9339B8}" type="parTrans" cxnId="{6556AE7F-98D8-407D-A8C1-3AD3D91DEFAC}">
      <dgm:prSet/>
      <dgm:spPr/>
      <dgm:t>
        <a:bodyPr/>
        <a:lstStyle/>
        <a:p>
          <a:endParaRPr lang="es-MX"/>
        </a:p>
      </dgm:t>
    </dgm:pt>
    <dgm:pt modelId="{FB79F8D6-86DC-40E4-ACF3-AC255B2E0703}" type="sibTrans" cxnId="{6556AE7F-98D8-407D-A8C1-3AD3D91DEFAC}">
      <dgm:prSet/>
      <dgm:spPr/>
      <dgm:t>
        <a:bodyPr/>
        <a:lstStyle/>
        <a:p>
          <a:endParaRPr lang="es-MX"/>
        </a:p>
      </dgm:t>
    </dgm:pt>
    <dgm:pt modelId="{606CC8A4-96F9-45F3-949F-06D5892A8C11}">
      <dgm:prSet phldrT="[Texto]"/>
      <dgm:spPr/>
      <dgm:t>
        <a:bodyPr/>
        <a:lstStyle/>
        <a:p>
          <a:r>
            <a:rPr lang="es-MX" dirty="0" smtClean="0"/>
            <a:t>Difusión Simple</a:t>
          </a:r>
          <a:endParaRPr lang="es-MX" dirty="0"/>
        </a:p>
      </dgm:t>
    </dgm:pt>
    <dgm:pt modelId="{01FB6D9F-E31B-435D-A5D0-8364EFCC909D}" type="parTrans" cxnId="{9041290A-AD5B-45AD-A211-80CC457426FD}">
      <dgm:prSet/>
      <dgm:spPr/>
      <dgm:t>
        <a:bodyPr/>
        <a:lstStyle/>
        <a:p>
          <a:endParaRPr lang="es-MX"/>
        </a:p>
      </dgm:t>
    </dgm:pt>
    <dgm:pt modelId="{AB734372-B10B-4272-B223-2F0626F08136}" type="sibTrans" cxnId="{9041290A-AD5B-45AD-A211-80CC457426FD}">
      <dgm:prSet/>
      <dgm:spPr/>
      <dgm:t>
        <a:bodyPr/>
        <a:lstStyle/>
        <a:p>
          <a:endParaRPr lang="es-MX"/>
        </a:p>
      </dgm:t>
    </dgm:pt>
    <dgm:pt modelId="{2022ACDB-A285-4B85-A551-706D49302F0B}">
      <dgm:prSet phldrT="[Texto]"/>
      <dgm:spPr/>
      <dgm:t>
        <a:bodyPr/>
        <a:lstStyle/>
        <a:p>
          <a:r>
            <a:rPr lang="es-MX" dirty="0" smtClean="0"/>
            <a:t>Difusión Facilitada</a:t>
          </a:r>
          <a:endParaRPr lang="es-MX" dirty="0"/>
        </a:p>
      </dgm:t>
    </dgm:pt>
    <dgm:pt modelId="{2C984EB3-ECE6-44B3-855A-FFEECB12D66B}" type="parTrans" cxnId="{7B684AE1-1CC6-4175-B69D-FA97D2383445}">
      <dgm:prSet/>
      <dgm:spPr/>
      <dgm:t>
        <a:bodyPr/>
        <a:lstStyle/>
        <a:p>
          <a:endParaRPr lang="es-MX"/>
        </a:p>
      </dgm:t>
    </dgm:pt>
    <dgm:pt modelId="{6D60D97E-9379-49CD-AC6E-943124AA7640}" type="sibTrans" cxnId="{7B684AE1-1CC6-4175-B69D-FA97D2383445}">
      <dgm:prSet/>
      <dgm:spPr/>
      <dgm:t>
        <a:bodyPr/>
        <a:lstStyle/>
        <a:p>
          <a:endParaRPr lang="es-MX"/>
        </a:p>
      </dgm:t>
    </dgm:pt>
    <dgm:pt modelId="{54C42E69-86AB-4BD4-BC29-762DE577F7DF}">
      <dgm:prSet phldrT="[Texto]"/>
      <dgm:spPr/>
      <dgm:t>
        <a:bodyPr/>
        <a:lstStyle/>
        <a:p>
          <a:r>
            <a:rPr lang="es-MX" dirty="0" smtClean="0"/>
            <a:t>Transporte Activo</a:t>
          </a:r>
          <a:endParaRPr lang="es-MX" dirty="0"/>
        </a:p>
      </dgm:t>
    </dgm:pt>
    <dgm:pt modelId="{6375EB63-8413-451E-86C9-72C385C7548C}" type="parTrans" cxnId="{62B60E6D-ABA5-4BB0-B6BE-0391584709AB}">
      <dgm:prSet/>
      <dgm:spPr/>
      <dgm:t>
        <a:bodyPr/>
        <a:lstStyle/>
        <a:p>
          <a:endParaRPr lang="es-MX"/>
        </a:p>
      </dgm:t>
    </dgm:pt>
    <dgm:pt modelId="{C6372E20-7748-42DB-8E03-99FB4F15271F}" type="sibTrans" cxnId="{62B60E6D-ABA5-4BB0-B6BE-0391584709AB}">
      <dgm:prSet/>
      <dgm:spPr/>
      <dgm:t>
        <a:bodyPr/>
        <a:lstStyle/>
        <a:p>
          <a:endParaRPr lang="es-MX"/>
        </a:p>
      </dgm:t>
    </dgm:pt>
    <dgm:pt modelId="{CC412AFB-3292-4B91-8724-DB73896DA718}">
      <dgm:prSet phldrT="[Texto]"/>
      <dgm:spPr/>
      <dgm:t>
        <a:bodyPr/>
        <a:lstStyle/>
        <a:p>
          <a:r>
            <a:rPr lang="es-MX" dirty="0" smtClean="0"/>
            <a:t>Bomba Sodio Potasio</a:t>
          </a:r>
          <a:endParaRPr lang="es-MX" dirty="0"/>
        </a:p>
      </dgm:t>
    </dgm:pt>
    <dgm:pt modelId="{73BFD1F9-E137-4FA0-AA69-CA033E369674}" type="parTrans" cxnId="{2A5E1C5C-D867-4DE7-B7C1-653B9CCEFA9F}">
      <dgm:prSet/>
      <dgm:spPr/>
      <dgm:t>
        <a:bodyPr/>
        <a:lstStyle/>
        <a:p>
          <a:endParaRPr lang="es-MX"/>
        </a:p>
      </dgm:t>
    </dgm:pt>
    <dgm:pt modelId="{D426CEF1-300C-4FA9-A9EA-2761E7DE5B6A}" type="sibTrans" cxnId="{2A5E1C5C-D867-4DE7-B7C1-653B9CCEFA9F}">
      <dgm:prSet/>
      <dgm:spPr/>
      <dgm:t>
        <a:bodyPr/>
        <a:lstStyle/>
        <a:p>
          <a:endParaRPr lang="es-MX"/>
        </a:p>
      </dgm:t>
    </dgm:pt>
    <dgm:pt modelId="{220FB02C-C66A-44E3-B6EE-3DC3E9E008BA}">
      <dgm:prSet phldrT="[Texto]"/>
      <dgm:spPr/>
      <dgm:t>
        <a:bodyPr/>
        <a:lstStyle/>
        <a:p>
          <a:r>
            <a:rPr lang="es-MX" dirty="0" smtClean="0"/>
            <a:t>Osmosis</a:t>
          </a:r>
          <a:endParaRPr lang="es-MX" dirty="0"/>
        </a:p>
      </dgm:t>
    </dgm:pt>
    <dgm:pt modelId="{8FD2E860-A4D8-4DD9-9551-DC9336CDCC89}" type="parTrans" cxnId="{D7AD1B4F-D464-49A0-AEFF-44F50ECCFE3A}">
      <dgm:prSet/>
      <dgm:spPr/>
      <dgm:t>
        <a:bodyPr/>
        <a:lstStyle/>
        <a:p>
          <a:endParaRPr lang="es-MX"/>
        </a:p>
      </dgm:t>
    </dgm:pt>
    <dgm:pt modelId="{7B0EFA23-F971-4089-ADEE-B7B2E2905163}" type="sibTrans" cxnId="{D7AD1B4F-D464-49A0-AEFF-44F50ECCFE3A}">
      <dgm:prSet/>
      <dgm:spPr/>
      <dgm:t>
        <a:bodyPr/>
        <a:lstStyle/>
        <a:p>
          <a:endParaRPr lang="es-MX"/>
        </a:p>
      </dgm:t>
    </dgm:pt>
    <dgm:pt modelId="{8E5E0AE6-BC4E-4480-8A24-A5EAF09E1B4A}">
      <dgm:prSet phldrT="[Texto]"/>
      <dgm:spPr/>
      <dgm:t>
        <a:bodyPr/>
        <a:lstStyle/>
        <a:p>
          <a:r>
            <a:rPr lang="es-MX" dirty="0" smtClean="0"/>
            <a:t>Otras Bombas</a:t>
          </a:r>
          <a:endParaRPr lang="es-MX" dirty="0"/>
        </a:p>
      </dgm:t>
    </dgm:pt>
    <dgm:pt modelId="{BBC4A697-D59A-43CF-9397-8B2467833BCB}" type="parTrans" cxnId="{412E7897-A4CE-4838-9D88-43FFC4DDE7CE}">
      <dgm:prSet/>
      <dgm:spPr/>
      <dgm:t>
        <a:bodyPr/>
        <a:lstStyle/>
        <a:p>
          <a:endParaRPr lang="es-MX"/>
        </a:p>
      </dgm:t>
    </dgm:pt>
    <dgm:pt modelId="{EFE2CDD9-026A-49CD-9905-022D52BD73A6}" type="sibTrans" cxnId="{412E7897-A4CE-4838-9D88-43FFC4DDE7CE}">
      <dgm:prSet/>
      <dgm:spPr/>
      <dgm:t>
        <a:bodyPr/>
        <a:lstStyle/>
        <a:p>
          <a:endParaRPr lang="es-MX"/>
        </a:p>
      </dgm:t>
    </dgm:pt>
    <dgm:pt modelId="{0F6BD6A3-1DFB-4AFD-BC83-863565FF4B26}" type="pres">
      <dgm:prSet presAssocID="{F03014A1-6E12-4236-8976-BBA1454C3B27}" presName="hierChild1" presStyleCnt="0">
        <dgm:presLayoutVars>
          <dgm:chPref val="1"/>
          <dgm:dir/>
          <dgm:animOne val="branch"/>
          <dgm:animLvl val="lvl"/>
          <dgm:resizeHandles/>
        </dgm:presLayoutVars>
      </dgm:prSet>
      <dgm:spPr/>
      <dgm:t>
        <a:bodyPr/>
        <a:lstStyle/>
        <a:p>
          <a:endParaRPr lang="es-ES"/>
        </a:p>
      </dgm:t>
    </dgm:pt>
    <dgm:pt modelId="{C831E3DA-067D-4ECB-AC38-E974363C174F}" type="pres">
      <dgm:prSet presAssocID="{6ED194CE-1108-417C-AD28-00589C14D891}" presName="hierRoot1" presStyleCnt="0"/>
      <dgm:spPr/>
    </dgm:pt>
    <dgm:pt modelId="{1C4DFF74-5BEE-4A4E-B5D1-357EEDA06895}" type="pres">
      <dgm:prSet presAssocID="{6ED194CE-1108-417C-AD28-00589C14D891}" presName="composite" presStyleCnt="0"/>
      <dgm:spPr/>
    </dgm:pt>
    <dgm:pt modelId="{31C251B4-B4E5-47EE-AFD0-CBABB5E81C50}" type="pres">
      <dgm:prSet presAssocID="{6ED194CE-1108-417C-AD28-00589C14D891}" presName="background" presStyleLbl="node0" presStyleIdx="0" presStyleCnt="1"/>
      <dgm:spPr/>
    </dgm:pt>
    <dgm:pt modelId="{04AB659D-2D26-4FBD-9443-158008336235}" type="pres">
      <dgm:prSet presAssocID="{6ED194CE-1108-417C-AD28-00589C14D891}" presName="text" presStyleLbl="fgAcc0" presStyleIdx="0" presStyleCnt="1" custLinFactY="-24795" custLinFactNeighborX="118" custLinFactNeighborY="-100000">
        <dgm:presLayoutVars>
          <dgm:chPref val="3"/>
        </dgm:presLayoutVars>
      </dgm:prSet>
      <dgm:spPr/>
      <dgm:t>
        <a:bodyPr/>
        <a:lstStyle/>
        <a:p>
          <a:endParaRPr lang="es-MX"/>
        </a:p>
      </dgm:t>
    </dgm:pt>
    <dgm:pt modelId="{CADB98A7-75BD-47D7-9C1D-4B5DBC3387D3}" type="pres">
      <dgm:prSet presAssocID="{6ED194CE-1108-417C-AD28-00589C14D891}" presName="hierChild2" presStyleCnt="0"/>
      <dgm:spPr/>
    </dgm:pt>
    <dgm:pt modelId="{70BA2BC9-D0ED-4EBF-AD39-FFBC9DC9F270}" type="pres">
      <dgm:prSet presAssocID="{5EB6F43B-8696-40E2-BA90-AC115E9339B8}" presName="Name10" presStyleLbl="parChTrans1D2" presStyleIdx="0" presStyleCnt="2"/>
      <dgm:spPr/>
      <dgm:t>
        <a:bodyPr/>
        <a:lstStyle/>
        <a:p>
          <a:endParaRPr lang="es-ES"/>
        </a:p>
      </dgm:t>
    </dgm:pt>
    <dgm:pt modelId="{376E86A4-0EFE-47EB-981E-9C8FBD681698}" type="pres">
      <dgm:prSet presAssocID="{4EE721B0-BC56-4D5F-BFF4-26E753733190}" presName="hierRoot2" presStyleCnt="0"/>
      <dgm:spPr/>
    </dgm:pt>
    <dgm:pt modelId="{AFD9C979-534D-4785-B4D2-3A11C4BDF0AA}" type="pres">
      <dgm:prSet presAssocID="{4EE721B0-BC56-4D5F-BFF4-26E753733190}" presName="composite2" presStyleCnt="0"/>
      <dgm:spPr/>
    </dgm:pt>
    <dgm:pt modelId="{14534E0B-6F84-45EE-9AE7-681C5AB23B26}" type="pres">
      <dgm:prSet presAssocID="{4EE721B0-BC56-4D5F-BFF4-26E753733190}" presName="background2" presStyleLbl="node2" presStyleIdx="0" presStyleCnt="2"/>
      <dgm:spPr/>
    </dgm:pt>
    <dgm:pt modelId="{8B3BB31B-79E8-41A1-B92D-F5AC9B9469CE}" type="pres">
      <dgm:prSet presAssocID="{4EE721B0-BC56-4D5F-BFF4-26E753733190}" presName="text2" presStyleLbl="fgAcc2" presStyleIdx="0" presStyleCnt="2" custLinFactNeighborX="4170" custLinFactNeighborY="-97105">
        <dgm:presLayoutVars>
          <dgm:chPref val="3"/>
        </dgm:presLayoutVars>
      </dgm:prSet>
      <dgm:spPr/>
      <dgm:t>
        <a:bodyPr/>
        <a:lstStyle/>
        <a:p>
          <a:endParaRPr lang="es-ES"/>
        </a:p>
      </dgm:t>
    </dgm:pt>
    <dgm:pt modelId="{AD95D583-83BC-438C-A00D-73F0FC2E0BA2}" type="pres">
      <dgm:prSet presAssocID="{4EE721B0-BC56-4D5F-BFF4-26E753733190}" presName="hierChild3" presStyleCnt="0"/>
      <dgm:spPr/>
    </dgm:pt>
    <dgm:pt modelId="{4E8D8523-48E4-4F10-97D4-D7AC288A316F}" type="pres">
      <dgm:prSet presAssocID="{01FB6D9F-E31B-435D-A5D0-8364EFCC909D}" presName="Name17" presStyleLbl="parChTrans1D3" presStyleIdx="0" presStyleCnt="5"/>
      <dgm:spPr/>
      <dgm:t>
        <a:bodyPr/>
        <a:lstStyle/>
        <a:p>
          <a:endParaRPr lang="es-ES"/>
        </a:p>
      </dgm:t>
    </dgm:pt>
    <dgm:pt modelId="{5ADEFAE4-DC66-457F-8BC7-51140275C1A0}" type="pres">
      <dgm:prSet presAssocID="{606CC8A4-96F9-45F3-949F-06D5892A8C11}" presName="hierRoot3" presStyleCnt="0"/>
      <dgm:spPr/>
    </dgm:pt>
    <dgm:pt modelId="{B41F50DB-789A-43C0-866F-D325650EF11D}" type="pres">
      <dgm:prSet presAssocID="{606CC8A4-96F9-45F3-949F-06D5892A8C11}" presName="composite3" presStyleCnt="0"/>
      <dgm:spPr/>
    </dgm:pt>
    <dgm:pt modelId="{887E8E97-6DA8-484C-AAA6-99E5D144EF29}" type="pres">
      <dgm:prSet presAssocID="{606CC8A4-96F9-45F3-949F-06D5892A8C11}" presName="background3" presStyleLbl="node3" presStyleIdx="0" presStyleCnt="5"/>
      <dgm:spPr/>
    </dgm:pt>
    <dgm:pt modelId="{C4FD018E-2B9F-4319-8A9F-55C38C7CDE40}" type="pres">
      <dgm:prSet presAssocID="{606CC8A4-96F9-45F3-949F-06D5892A8C11}" presName="text3" presStyleLbl="fgAcc3" presStyleIdx="0" presStyleCnt="5">
        <dgm:presLayoutVars>
          <dgm:chPref val="3"/>
        </dgm:presLayoutVars>
      </dgm:prSet>
      <dgm:spPr/>
      <dgm:t>
        <a:bodyPr/>
        <a:lstStyle/>
        <a:p>
          <a:endParaRPr lang="es-ES"/>
        </a:p>
      </dgm:t>
    </dgm:pt>
    <dgm:pt modelId="{F1BF99CC-2028-4D8C-B6E8-E515BE44E5CA}" type="pres">
      <dgm:prSet presAssocID="{606CC8A4-96F9-45F3-949F-06D5892A8C11}" presName="hierChild4" presStyleCnt="0"/>
      <dgm:spPr/>
    </dgm:pt>
    <dgm:pt modelId="{CDBD653D-979B-46C2-B27B-7C26223ADEA5}" type="pres">
      <dgm:prSet presAssocID="{8FD2E860-A4D8-4DD9-9551-DC9336CDCC89}" presName="Name17" presStyleLbl="parChTrans1D3" presStyleIdx="1" presStyleCnt="5"/>
      <dgm:spPr/>
      <dgm:t>
        <a:bodyPr/>
        <a:lstStyle/>
        <a:p>
          <a:endParaRPr lang="es-ES"/>
        </a:p>
      </dgm:t>
    </dgm:pt>
    <dgm:pt modelId="{C54A7FC9-DB02-4F79-AC15-228133228E71}" type="pres">
      <dgm:prSet presAssocID="{220FB02C-C66A-44E3-B6EE-3DC3E9E008BA}" presName="hierRoot3" presStyleCnt="0"/>
      <dgm:spPr/>
    </dgm:pt>
    <dgm:pt modelId="{D8E9D28C-00DD-45A3-8EAD-FB578ED2FA9C}" type="pres">
      <dgm:prSet presAssocID="{220FB02C-C66A-44E3-B6EE-3DC3E9E008BA}" presName="composite3" presStyleCnt="0"/>
      <dgm:spPr/>
    </dgm:pt>
    <dgm:pt modelId="{DB75053F-BE4C-495F-9619-B4D9A3213DB3}" type="pres">
      <dgm:prSet presAssocID="{220FB02C-C66A-44E3-B6EE-3DC3E9E008BA}" presName="background3" presStyleLbl="node3" presStyleIdx="1" presStyleCnt="5"/>
      <dgm:spPr/>
    </dgm:pt>
    <dgm:pt modelId="{47385DE8-1D11-48C0-A2F1-00B5A44522DB}" type="pres">
      <dgm:prSet presAssocID="{220FB02C-C66A-44E3-B6EE-3DC3E9E008BA}" presName="text3" presStyleLbl="fgAcc3" presStyleIdx="1" presStyleCnt="5">
        <dgm:presLayoutVars>
          <dgm:chPref val="3"/>
        </dgm:presLayoutVars>
      </dgm:prSet>
      <dgm:spPr/>
      <dgm:t>
        <a:bodyPr/>
        <a:lstStyle/>
        <a:p>
          <a:endParaRPr lang="es-MX"/>
        </a:p>
      </dgm:t>
    </dgm:pt>
    <dgm:pt modelId="{4C633926-7440-44B0-922C-AB8B9FD943DE}" type="pres">
      <dgm:prSet presAssocID="{220FB02C-C66A-44E3-B6EE-3DC3E9E008BA}" presName="hierChild4" presStyleCnt="0"/>
      <dgm:spPr/>
    </dgm:pt>
    <dgm:pt modelId="{E8156503-5D4C-4F6C-A745-8AA8FF3B20E7}" type="pres">
      <dgm:prSet presAssocID="{2C984EB3-ECE6-44B3-855A-FFEECB12D66B}" presName="Name17" presStyleLbl="parChTrans1D3" presStyleIdx="2" presStyleCnt="5"/>
      <dgm:spPr/>
      <dgm:t>
        <a:bodyPr/>
        <a:lstStyle/>
        <a:p>
          <a:endParaRPr lang="es-ES"/>
        </a:p>
      </dgm:t>
    </dgm:pt>
    <dgm:pt modelId="{8D27B74B-CE8D-4179-89A1-68741C5F3B76}" type="pres">
      <dgm:prSet presAssocID="{2022ACDB-A285-4B85-A551-706D49302F0B}" presName="hierRoot3" presStyleCnt="0"/>
      <dgm:spPr/>
    </dgm:pt>
    <dgm:pt modelId="{8A785D05-8F6A-4962-9D38-B0C607E66433}" type="pres">
      <dgm:prSet presAssocID="{2022ACDB-A285-4B85-A551-706D49302F0B}" presName="composite3" presStyleCnt="0"/>
      <dgm:spPr/>
    </dgm:pt>
    <dgm:pt modelId="{06FA8D44-835B-4160-86A0-639EA4065F7D}" type="pres">
      <dgm:prSet presAssocID="{2022ACDB-A285-4B85-A551-706D49302F0B}" presName="background3" presStyleLbl="node3" presStyleIdx="2" presStyleCnt="5"/>
      <dgm:spPr/>
    </dgm:pt>
    <dgm:pt modelId="{F78EF934-6577-401F-9450-C040547A6FB8}" type="pres">
      <dgm:prSet presAssocID="{2022ACDB-A285-4B85-A551-706D49302F0B}" presName="text3" presStyleLbl="fgAcc3" presStyleIdx="2" presStyleCnt="5">
        <dgm:presLayoutVars>
          <dgm:chPref val="3"/>
        </dgm:presLayoutVars>
      </dgm:prSet>
      <dgm:spPr/>
      <dgm:t>
        <a:bodyPr/>
        <a:lstStyle/>
        <a:p>
          <a:endParaRPr lang="es-ES"/>
        </a:p>
      </dgm:t>
    </dgm:pt>
    <dgm:pt modelId="{E5E051FA-3ADB-4A1F-9E83-E26E35CF6D45}" type="pres">
      <dgm:prSet presAssocID="{2022ACDB-A285-4B85-A551-706D49302F0B}" presName="hierChild4" presStyleCnt="0"/>
      <dgm:spPr/>
    </dgm:pt>
    <dgm:pt modelId="{FC343985-E70A-47F7-A473-6E5EFC554DDF}" type="pres">
      <dgm:prSet presAssocID="{6375EB63-8413-451E-86C9-72C385C7548C}" presName="Name10" presStyleLbl="parChTrans1D2" presStyleIdx="1" presStyleCnt="2"/>
      <dgm:spPr/>
      <dgm:t>
        <a:bodyPr/>
        <a:lstStyle/>
        <a:p>
          <a:endParaRPr lang="es-ES"/>
        </a:p>
      </dgm:t>
    </dgm:pt>
    <dgm:pt modelId="{2FBCA484-A600-4EB1-8220-404958720BA4}" type="pres">
      <dgm:prSet presAssocID="{54C42E69-86AB-4BD4-BC29-762DE577F7DF}" presName="hierRoot2" presStyleCnt="0"/>
      <dgm:spPr/>
    </dgm:pt>
    <dgm:pt modelId="{9B7C3EDB-D767-4C89-9D69-B59A9F5A21A2}" type="pres">
      <dgm:prSet presAssocID="{54C42E69-86AB-4BD4-BC29-762DE577F7DF}" presName="composite2" presStyleCnt="0"/>
      <dgm:spPr/>
    </dgm:pt>
    <dgm:pt modelId="{1984E0C0-5777-4F9D-8107-7578B1CEFFBD}" type="pres">
      <dgm:prSet presAssocID="{54C42E69-86AB-4BD4-BC29-762DE577F7DF}" presName="background2" presStyleLbl="node2" presStyleIdx="1" presStyleCnt="2"/>
      <dgm:spPr/>
    </dgm:pt>
    <dgm:pt modelId="{4FD06A13-9BDF-4908-80B6-6A073296E190}" type="pres">
      <dgm:prSet presAssocID="{54C42E69-86AB-4BD4-BC29-762DE577F7DF}" presName="text2" presStyleLbl="fgAcc2" presStyleIdx="1" presStyleCnt="2" custLinFactNeighborX="7082" custLinFactNeighborY="-97105">
        <dgm:presLayoutVars>
          <dgm:chPref val="3"/>
        </dgm:presLayoutVars>
      </dgm:prSet>
      <dgm:spPr/>
      <dgm:t>
        <a:bodyPr/>
        <a:lstStyle/>
        <a:p>
          <a:endParaRPr lang="es-ES"/>
        </a:p>
      </dgm:t>
    </dgm:pt>
    <dgm:pt modelId="{3F725C79-2303-4187-90D2-A45DE762DE2D}" type="pres">
      <dgm:prSet presAssocID="{54C42E69-86AB-4BD4-BC29-762DE577F7DF}" presName="hierChild3" presStyleCnt="0"/>
      <dgm:spPr/>
    </dgm:pt>
    <dgm:pt modelId="{8D659797-D8B5-457C-BA5B-C795C654A9A7}" type="pres">
      <dgm:prSet presAssocID="{73BFD1F9-E137-4FA0-AA69-CA033E369674}" presName="Name17" presStyleLbl="parChTrans1D3" presStyleIdx="3" presStyleCnt="5"/>
      <dgm:spPr/>
      <dgm:t>
        <a:bodyPr/>
        <a:lstStyle/>
        <a:p>
          <a:endParaRPr lang="es-ES"/>
        </a:p>
      </dgm:t>
    </dgm:pt>
    <dgm:pt modelId="{66CC8876-F313-446C-A4EC-70F2F9E2B861}" type="pres">
      <dgm:prSet presAssocID="{CC412AFB-3292-4B91-8724-DB73896DA718}" presName="hierRoot3" presStyleCnt="0"/>
      <dgm:spPr/>
    </dgm:pt>
    <dgm:pt modelId="{A5F0B775-58C8-4C94-B9F5-2D0228879228}" type="pres">
      <dgm:prSet presAssocID="{CC412AFB-3292-4B91-8724-DB73896DA718}" presName="composite3" presStyleCnt="0"/>
      <dgm:spPr/>
    </dgm:pt>
    <dgm:pt modelId="{A18E0A19-32E8-4130-BF1D-82C26D0A3B87}" type="pres">
      <dgm:prSet presAssocID="{CC412AFB-3292-4B91-8724-DB73896DA718}" presName="background3" presStyleLbl="node3" presStyleIdx="3" presStyleCnt="5"/>
      <dgm:spPr/>
    </dgm:pt>
    <dgm:pt modelId="{78E39FC3-FA9E-408E-94FA-F5D94FEA92DD}" type="pres">
      <dgm:prSet presAssocID="{CC412AFB-3292-4B91-8724-DB73896DA718}" presName="text3" presStyleLbl="fgAcc3" presStyleIdx="3" presStyleCnt="5">
        <dgm:presLayoutVars>
          <dgm:chPref val="3"/>
        </dgm:presLayoutVars>
      </dgm:prSet>
      <dgm:spPr/>
      <dgm:t>
        <a:bodyPr/>
        <a:lstStyle/>
        <a:p>
          <a:endParaRPr lang="es-ES"/>
        </a:p>
      </dgm:t>
    </dgm:pt>
    <dgm:pt modelId="{70B5E04F-1D4F-4169-8A29-C6BA36010C67}" type="pres">
      <dgm:prSet presAssocID="{CC412AFB-3292-4B91-8724-DB73896DA718}" presName="hierChild4" presStyleCnt="0"/>
      <dgm:spPr/>
    </dgm:pt>
    <dgm:pt modelId="{2F696D5F-A25C-4250-BCC3-E17057B8FB00}" type="pres">
      <dgm:prSet presAssocID="{BBC4A697-D59A-43CF-9397-8B2467833BCB}" presName="Name17" presStyleLbl="parChTrans1D3" presStyleIdx="4" presStyleCnt="5"/>
      <dgm:spPr/>
      <dgm:t>
        <a:bodyPr/>
        <a:lstStyle/>
        <a:p>
          <a:endParaRPr lang="es-ES"/>
        </a:p>
      </dgm:t>
    </dgm:pt>
    <dgm:pt modelId="{3360A43F-495F-4802-81D0-6ED9D2B9B9D2}" type="pres">
      <dgm:prSet presAssocID="{8E5E0AE6-BC4E-4480-8A24-A5EAF09E1B4A}" presName="hierRoot3" presStyleCnt="0"/>
      <dgm:spPr/>
    </dgm:pt>
    <dgm:pt modelId="{80D06E4A-C280-481D-94B0-709905878BD8}" type="pres">
      <dgm:prSet presAssocID="{8E5E0AE6-BC4E-4480-8A24-A5EAF09E1B4A}" presName="composite3" presStyleCnt="0"/>
      <dgm:spPr/>
    </dgm:pt>
    <dgm:pt modelId="{B79448A4-CD88-42B5-B8B7-31A67733875C}" type="pres">
      <dgm:prSet presAssocID="{8E5E0AE6-BC4E-4480-8A24-A5EAF09E1B4A}" presName="background3" presStyleLbl="node3" presStyleIdx="4" presStyleCnt="5"/>
      <dgm:spPr/>
    </dgm:pt>
    <dgm:pt modelId="{3C774E36-E436-491A-B9BE-11CF41ED6264}" type="pres">
      <dgm:prSet presAssocID="{8E5E0AE6-BC4E-4480-8A24-A5EAF09E1B4A}" presName="text3" presStyleLbl="fgAcc3" presStyleIdx="4" presStyleCnt="5">
        <dgm:presLayoutVars>
          <dgm:chPref val="3"/>
        </dgm:presLayoutVars>
      </dgm:prSet>
      <dgm:spPr/>
      <dgm:t>
        <a:bodyPr/>
        <a:lstStyle/>
        <a:p>
          <a:endParaRPr lang="es-ES"/>
        </a:p>
      </dgm:t>
    </dgm:pt>
    <dgm:pt modelId="{A9DAD768-3974-4C73-9E99-2FC13DFEF8DB}" type="pres">
      <dgm:prSet presAssocID="{8E5E0AE6-BC4E-4480-8A24-A5EAF09E1B4A}" presName="hierChild4" presStyleCnt="0"/>
      <dgm:spPr/>
    </dgm:pt>
  </dgm:ptLst>
  <dgm:cxnLst>
    <dgm:cxn modelId="{4A3B76B0-2ACA-40C5-B012-58970D88A292}" type="presOf" srcId="{4EE721B0-BC56-4D5F-BFF4-26E753733190}" destId="{8B3BB31B-79E8-41A1-B92D-F5AC9B9469CE}" srcOrd="0" destOrd="0" presId="urn:microsoft.com/office/officeart/2005/8/layout/hierarchy1"/>
    <dgm:cxn modelId="{E931FEBB-4B19-4748-A5E7-1FCBD7EA84FC}" type="presOf" srcId="{6ED194CE-1108-417C-AD28-00589C14D891}" destId="{04AB659D-2D26-4FBD-9443-158008336235}" srcOrd="0" destOrd="0" presId="urn:microsoft.com/office/officeart/2005/8/layout/hierarchy1"/>
    <dgm:cxn modelId="{E43B7A52-4D15-4352-AD28-90F9953443A8}" srcId="{F03014A1-6E12-4236-8976-BBA1454C3B27}" destId="{6ED194CE-1108-417C-AD28-00589C14D891}" srcOrd="0" destOrd="0" parTransId="{8A8B861E-37A9-4FF7-8442-37E94E472C0D}" sibTransId="{84B172E4-D870-48B6-8957-1A76F44A232B}"/>
    <dgm:cxn modelId="{5C3A203E-017D-41A6-AD01-3797657898E8}" type="presOf" srcId="{CC412AFB-3292-4B91-8724-DB73896DA718}" destId="{78E39FC3-FA9E-408E-94FA-F5D94FEA92DD}" srcOrd="0" destOrd="0" presId="urn:microsoft.com/office/officeart/2005/8/layout/hierarchy1"/>
    <dgm:cxn modelId="{62B60E6D-ABA5-4BB0-B6BE-0391584709AB}" srcId="{6ED194CE-1108-417C-AD28-00589C14D891}" destId="{54C42E69-86AB-4BD4-BC29-762DE577F7DF}" srcOrd="1" destOrd="0" parTransId="{6375EB63-8413-451E-86C9-72C385C7548C}" sibTransId="{C6372E20-7748-42DB-8E03-99FB4F15271F}"/>
    <dgm:cxn modelId="{7B684AE1-1CC6-4175-B69D-FA97D2383445}" srcId="{4EE721B0-BC56-4D5F-BFF4-26E753733190}" destId="{2022ACDB-A285-4B85-A551-706D49302F0B}" srcOrd="2" destOrd="0" parTransId="{2C984EB3-ECE6-44B3-855A-FFEECB12D66B}" sibTransId="{6D60D97E-9379-49CD-AC6E-943124AA7640}"/>
    <dgm:cxn modelId="{862DDABE-654D-412D-A955-139C058BAA72}" type="presOf" srcId="{2022ACDB-A285-4B85-A551-706D49302F0B}" destId="{F78EF934-6577-401F-9450-C040547A6FB8}" srcOrd="0" destOrd="0" presId="urn:microsoft.com/office/officeart/2005/8/layout/hierarchy1"/>
    <dgm:cxn modelId="{B40F7072-23D4-41D4-9BC1-E4187F5566E6}" type="presOf" srcId="{8FD2E860-A4D8-4DD9-9551-DC9336CDCC89}" destId="{CDBD653D-979B-46C2-B27B-7C26223ADEA5}" srcOrd="0" destOrd="0" presId="urn:microsoft.com/office/officeart/2005/8/layout/hierarchy1"/>
    <dgm:cxn modelId="{59F678E4-2254-4387-9EF0-DF70F0411B3B}" type="presOf" srcId="{BBC4A697-D59A-43CF-9397-8B2467833BCB}" destId="{2F696D5F-A25C-4250-BCC3-E17057B8FB00}" srcOrd="0" destOrd="0" presId="urn:microsoft.com/office/officeart/2005/8/layout/hierarchy1"/>
    <dgm:cxn modelId="{89B9443B-207D-41DD-9330-227B834CF7DB}" type="presOf" srcId="{F03014A1-6E12-4236-8976-BBA1454C3B27}" destId="{0F6BD6A3-1DFB-4AFD-BC83-863565FF4B26}" srcOrd="0" destOrd="0" presId="urn:microsoft.com/office/officeart/2005/8/layout/hierarchy1"/>
    <dgm:cxn modelId="{32990977-9442-4D0E-81C4-0E86A526D955}" type="presOf" srcId="{54C42E69-86AB-4BD4-BC29-762DE577F7DF}" destId="{4FD06A13-9BDF-4908-80B6-6A073296E190}" srcOrd="0" destOrd="0" presId="urn:microsoft.com/office/officeart/2005/8/layout/hierarchy1"/>
    <dgm:cxn modelId="{412E7897-A4CE-4838-9D88-43FFC4DDE7CE}" srcId="{54C42E69-86AB-4BD4-BC29-762DE577F7DF}" destId="{8E5E0AE6-BC4E-4480-8A24-A5EAF09E1B4A}" srcOrd="1" destOrd="0" parTransId="{BBC4A697-D59A-43CF-9397-8B2467833BCB}" sibTransId="{EFE2CDD9-026A-49CD-9905-022D52BD73A6}"/>
    <dgm:cxn modelId="{068A072C-411F-4604-9623-9282C753E6F5}" type="presOf" srcId="{8E5E0AE6-BC4E-4480-8A24-A5EAF09E1B4A}" destId="{3C774E36-E436-491A-B9BE-11CF41ED6264}" srcOrd="0" destOrd="0" presId="urn:microsoft.com/office/officeart/2005/8/layout/hierarchy1"/>
    <dgm:cxn modelId="{8C8D5CA1-19CC-4175-8242-82FD8D66AE31}" type="presOf" srcId="{5EB6F43B-8696-40E2-BA90-AC115E9339B8}" destId="{70BA2BC9-D0ED-4EBF-AD39-FFBC9DC9F270}" srcOrd="0" destOrd="0" presId="urn:microsoft.com/office/officeart/2005/8/layout/hierarchy1"/>
    <dgm:cxn modelId="{BCE0D643-9FFA-4260-B502-0F1C9B6725F6}" type="presOf" srcId="{01FB6D9F-E31B-435D-A5D0-8364EFCC909D}" destId="{4E8D8523-48E4-4F10-97D4-D7AC288A316F}" srcOrd="0" destOrd="0" presId="urn:microsoft.com/office/officeart/2005/8/layout/hierarchy1"/>
    <dgm:cxn modelId="{2A5E1C5C-D867-4DE7-B7C1-653B9CCEFA9F}" srcId="{54C42E69-86AB-4BD4-BC29-762DE577F7DF}" destId="{CC412AFB-3292-4B91-8724-DB73896DA718}" srcOrd="0" destOrd="0" parTransId="{73BFD1F9-E137-4FA0-AA69-CA033E369674}" sibTransId="{D426CEF1-300C-4FA9-A9EA-2761E7DE5B6A}"/>
    <dgm:cxn modelId="{6556AE7F-98D8-407D-A8C1-3AD3D91DEFAC}" srcId="{6ED194CE-1108-417C-AD28-00589C14D891}" destId="{4EE721B0-BC56-4D5F-BFF4-26E753733190}" srcOrd="0" destOrd="0" parTransId="{5EB6F43B-8696-40E2-BA90-AC115E9339B8}" sibTransId="{FB79F8D6-86DC-40E4-ACF3-AC255B2E0703}"/>
    <dgm:cxn modelId="{D7AD1B4F-D464-49A0-AEFF-44F50ECCFE3A}" srcId="{4EE721B0-BC56-4D5F-BFF4-26E753733190}" destId="{220FB02C-C66A-44E3-B6EE-3DC3E9E008BA}" srcOrd="1" destOrd="0" parTransId="{8FD2E860-A4D8-4DD9-9551-DC9336CDCC89}" sibTransId="{7B0EFA23-F971-4089-ADEE-B7B2E2905163}"/>
    <dgm:cxn modelId="{F9CFF39B-5DB4-4E3D-A81C-DEA726B0E9D7}" type="presOf" srcId="{220FB02C-C66A-44E3-B6EE-3DC3E9E008BA}" destId="{47385DE8-1D11-48C0-A2F1-00B5A44522DB}" srcOrd="0" destOrd="0" presId="urn:microsoft.com/office/officeart/2005/8/layout/hierarchy1"/>
    <dgm:cxn modelId="{60F13D8D-7A56-4839-8966-54A445E963ED}" type="presOf" srcId="{73BFD1F9-E137-4FA0-AA69-CA033E369674}" destId="{8D659797-D8B5-457C-BA5B-C795C654A9A7}" srcOrd="0" destOrd="0" presId="urn:microsoft.com/office/officeart/2005/8/layout/hierarchy1"/>
    <dgm:cxn modelId="{E7F6668B-989C-4E2B-A8D6-0411F7A361CB}" type="presOf" srcId="{6375EB63-8413-451E-86C9-72C385C7548C}" destId="{FC343985-E70A-47F7-A473-6E5EFC554DDF}" srcOrd="0" destOrd="0" presId="urn:microsoft.com/office/officeart/2005/8/layout/hierarchy1"/>
    <dgm:cxn modelId="{94BF0EB7-E514-4256-ACB2-BA0D9FF267E1}" type="presOf" srcId="{2C984EB3-ECE6-44B3-855A-FFEECB12D66B}" destId="{E8156503-5D4C-4F6C-A745-8AA8FF3B20E7}" srcOrd="0" destOrd="0" presId="urn:microsoft.com/office/officeart/2005/8/layout/hierarchy1"/>
    <dgm:cxn modelId="{641B9A19-1984-47FC-832B-26A38A1525B3}" type="presOf" srcId="{606CC8A4-96F9-45F3-949F-06D5892A8C11}" destId="{C4FD018E-2B9F-4319-8A9F-55C38C7CDE40}" srcOrd="0" destOrd="0" presId="urn:microsoft.com/office/officeart/2005/8/layout/hierarchy1"/>
    <dgm:cxn modelId="{9041290A-AD5B-45AD-A211-80CC457426FD}" srcId="{4EE721B0-BC56-4D5F-BFF4-26E753733190}" destId="{606CC8A4-96F9-45F3-949F-06D5892A8C11}" srcOrd="0" destOrd="0" parTransId="{01FB6D9F-E31B-435D-A5D0-8364EFCC909D}" sibTransId="{AB734372-B10B-4272-B223-2F0626F08136}"/>
    <dgm:cxn modelId="{D859C387-D701-4CFF-ABCD-838BE2A28373}" type="presParOf" srcId="{0F6BD6A3-1DFB-4AFD-BC83-863565FF4B26}" destId="{C831E3DA-067D-4ECB-AC38-E974363C174F}" srcOrd="0" destOrd="0" presId="urn:microsoft.com/office/officeart/2005/8/layout/hierarchy1"/>
    <dgm:cxn modelId="{D41ACC9E-1DFF-484A-9672-1CD9D1DDDEF2}" type="presParOf" srcId="{C831E3DA-067D-4ECB-AC38-E974363C174F}" destId="{1C4DFF74-5BEE-4A4E-B5D1-357EEDA06895}" srcOrd="0" destOrd="0" presId="urn:microsoft.com/office/officeart/2005/8/layout/hierarchy1"/>
    <dgm:cxn modelId="{9DD785BF-B9F1-4F32-ABDE-904104B20FD4}" type="presParOf" srcId="{1C4DFF74-5BEE-4A4E-B5D1-357EEDA06895}" destId="{31C251B4-B4E5-47EE-AFD0-CBABB5E81C50}" srcOrd="0" destOrd="0" presId="urn:microsoft.com/office/officeart/2005/8/layout/hierarchy1"/>
    <dgm:cxn modelId="{6141E8FD-FEA4-4021-87A9-573A13BE13BA}" type="presParOf" srcId="{1C4DFF74-5BEE-4A4E-B5D1-357EEDA06895}" destId="{04AB659D-2D26-4FBD-9443-158008336235}" srcOrd="1" destOrd="0" presId="urn:microsoft.com/office/officeart/2005/8/layout/hierarchy1"/>
    <dgm:cxn modelId="{D2BA0286-3BBA-4D17-8B89-D16D11C9CDFD}" type="presParOf" srcId="{C831E3DA-067D-4ECB-AC38-E974363C174F}" destId="{CADB98A7-75BD-47D7-9C1D-4B5DBC3387D3}" srcOrd="1" destOrd="0" presId="urn:microsoft.com/office/officeart/2005/8/layout/hierarchy1"/>
    <dgm:cxn modelId="{85E99FF3-8376-4060-B93E-5DF3121F4765}" type="presParOf" srcId="{CADB98A7-75BD-47D7-9C1D-4B5DBC3387D3}" destId="{70BA2BC9-D0ED-4EBF-AD39-FFBC9DC9F270}" srcOrd="0" destOrd="0" presId="urn:microsoft.com/office/officeart/2005/8/layout/hierarchy1"/>
    <dgm:cxn modelId="{C66D2FB1-0322-4889-ABD3-BD56676A5723}" type="presParOf" srcId="{CADB98A7-75BD-47D7-9C1D-4B5DBC3387D3}" destId="{376E86A4-0EFE-47EB-981E-9C8FBD681698}" srcOrd="1" destOrd="0" presId="urn:microsoft.com/office/officeart/2005/8/layout/hierarchy1"/>
    <dgm:cxn modelId="{0D9180FD-2A85-4FEB-A347-003976B1E839}" type="presParOf" srcId="{376E86A4-0EFE-47EB-981E-9C8FBD681698}" destId="{AFD9C979-534D-4785-B4D2-3A11C4BDF0AA}" srcOrd="0" destOrd="0" presId="urn:microsoft.com/office/officeart/2005/8/layout/hierarchy1"/>
    <dgm:cxn modelId="{34415F77-55E7-4CCC-98DD-058B53B4B657}" type="presParOf" srcId="{AFD9C979-534D-4785-B4D2-3A11C4BDF0AA}" destId="{14534E0B-6F84-45EE-9AE7-681C5AB23B26}" srcOrd="0" destOrd="0" presId="urn:microsoft.com/office/officeart/2005/8/layout/hierarchy1"/>
    <dgm:cxn modelId="{335DEB30-54F9-46E5-9C19-DB671B501E25}" type="presParOf" srcId="{AFD9C979-534D-4785-B4D2-3A11C4BDF0AA}" destId="{8B3BB31B-79E8-41A1-B92D-F5AC9B9469CE}" srcOrd="1" destOrd="0" presId="urn:microsoft.com/office/officeart/2005/8/layout/hierarchy1"/>
    <dgm:cxn modelId="{217C8BA7-88A3-4E61-8ACD-DF70D6F0F90B}" type="presParOf" srcId="{376E86A4-0EFE-47EB-981E-9C8FBD681698}" destId="{AD95D583-83BC-438C-A00D-73F0FC2E0BA2}" srcOrd="1" destOrd="0" presId="urn:microsoft.com/office/officeart/2005/8/layout/hierarchy1"/>
    <dgm:cxn modelId="{1F34BD4E-3112-45A1-B327-8BDA0FD9074E}" type="presParOf" srcId="{AD95D583-83BC-438C-A00D-73F0FC2E0BA2}" destId="{4E8D8523-48E4-4F10-97D4-D7AC288A316F}" srcOrd="0" destOrd="0" presId="urn:microsoft.com/office/officeart/2005/8/layout/hierarchy1"/>
    <dgm:cxn modelId="{EB765AC9-60B0-48F5-8CE7-FB378AF6781B}" type="presParOf" srcId="{AD95D583-83BC-438C-A00D-73F0FC2E0BA2}" destId="{5ADEFAE4-DC66-457F-8BC7-51140275C1A0}" srcOrd="1" destOrd="0" presId="urn:microsoft.com/office/officeart/2005/8/layout/hierarchy1"/>
    <dgm:cxn modelId="{577DD0FA-9A36-474B-BF49-67ABA044486B}" type="presParOf" srcId="{5ADEFAE4-DC66-457F-8BC7-51140275C1A0}" destId="{B41F50DB-789A-43C0-866F-D325650EF11D}" srcOrd="0" destOrd="0" presId="urn:microsoft.com/office/officeart/2005/8/layout/hierarchy1"/>
    <dgm:cxn modelId="{8EEF75F1-D55A-4FC0-88DA-92F6C51B0BCA}" type="presParOf" srcId="{B41F50DB-789A-43C0-866F-D325650EF11D}" destId="{887E8E97-6DA8-484C-AAA6-99E5D144EF29}" srcOrd="0" destOrd="0" presId="urn:microsoft.com/office/officeart/2005/8/layout/hierarchy1"/>
    <dgm:cxn modelId="{22989123-D526-4276-A335-41C2727427C6}" type="presParOf" srcId="{B41F50DB-789A-43C0-866F-D325650EF11D}" destId="{C4FD018E-2B9F-4319-8A9F-55C38C7CDE40}" srcOrd="1" destOrd="0" presId="urn:microsoft.com/office/officeart/2005/8/layout/hierarchy1"/>
    <dgm:cxn modelId="{3BAB5D15-DAA8-4B47-83FA-0DF05C75EA22}" type="presParOf" srcId="{5ADEFAE4-DC66-457F-8BC7-51140275C1A0}" destId="{F1BF99CC-2028-4D8C-B6E8-E515BE44E5CA}" srcOrd="1" destOrd="0" presId="urn:microsoft.com/office/officeart/2005/8/layout/hierarchy1"/>
    <dgm:cxn modelId="{BE79FB1C-28E8-47A1-AC4F-1F008AA77930}" type="presParOf" srcId="{AD95D583-83BC-438C-A00D-73F0FC2E0BA2}" destId="{CDBD653D-979B-46C2-B27B-7C26223ADEA5}" srcOrd="2" destOrd="0" presId="urn:microsoft.com/office/officeart/2005/8/layout/hierarchy1"/>
    <dgm:cxn modelId="{C1994799-531C-44AB-89CF-BF6C0A64C192}" type="presParOf" srcId="{AD95D583-83BC-438C-A00D-73F0FC2E0BA2}" destId="{C54A7FC9-DB02-4F79-AC15-228133228E71}" srcOrd="3" destOrd="0" presId="urn:microsoft.com/office/officeart/2005/8/layout/hierarchy1"/>
    <dgm:cxn modelId="{6206B8D9-8611-4BF6-B270-9E61585976D6}" type="presParOf" srcId="{C54A7FC9-DB02-4F79-AC15-228133228E71}" destId="{D8E9D28C-00DD-45A3-8EAD-FB578ED2FA9C}" srcOrd="0" destOrd="0" presId="urn:microsoft.com/office/officeart/2005/8/layout/hierarchy1"/>
    <dgm:cxn modelId="{B91FFC5B-C76A-4A8D-AC15-29AD696F21B4}" type="presParOf" srcId="{D8E9D28C-00DD-45A3-8EAD-FB578ED2FA9C}" destId="{DB75053F-BE4C-495F-9619-B4D9A3213DB3}" srcOrd="0" destOrd="0" presId="urn:microsoft.com/office/officeart/2005/8/layout/hierarchy1"/>
    <dgm:cxn modelId="{B19DCEE4-4E44-4C68-8579-C06D7366F775}" type="presParOf" srcId="{D8E9D28C-00DD-45A3-8EAD-FB578ED2FA9C}" destId="{47385DE8-1D11-48C0-A2F1-00B5A44522DB}" srcOrd="1" destOrd="0" presId="urn:microsoft.com/office/officeart/2005/8/layout/hierarchy1"/>
    <dgm:cxn modelId="{97EACA82-9754-4803-AC08-89033388FCA0}" type="presParOf" srcId="{C54A7FC9-DB02-4F79-AC15-228133228E71}" destId="{4C633926-7440-44B0-922C-AB8B9FD943DE}" srcOrd="1" destOrd="0" presId="urn:microsoft.com/office/officeart/2005/8/layout/hierarchy1"/>
    <dgm:cxn modelId="{7B80678A-14F1-4BF3-AA24-76F93E5754AD}" type="presParOf" srcId="{AD95D583-83BC-438C-A00D-73F0FC2E0BA2}" destId="{E8156503-5D4C-4F6C-A745-8AA8FF3B20E7}" srcOrd="4" destOrd="0" presId="urn:microsoft.com/office/officeart/2005/8/layout/hierarchy1"/>
    <dgm:cxn modelId="{FFEF391E-0CD9-43EB-A9BE-1679C040393B}" type="presParOf" srcId="{AD95D583-83BC-438C-A00D-73F0FC2E0BA2}" destId="{8D27B74B-CE8D-4179-89A1-68741C5F3B76}" srcOrd="5" destOrd="0" presId="urn:microsoft.com/office/officeart/2005/8/layout/hierarchy1"/>
    <dgm:cxn modelId="{9165F3F2-741E-4FA2-991E-D24FB9EC8079}" type="presParOf" srcId="{8D27B74B-CE8D-4179-89A1-68741C5F3B76}" destId="{8A785D05-8F6A-4962-9D38-B0C607E66433}" srcOrd="0" destOrd="0" presId="urn:microsoft.com/office/officeart/2005/8/layout/hierarchy1"/>
    <dgm:cxn modelId="{16C00593-3F25-4D5C-9865-58757B078F2E}" type="presParOf" srcId="{8A785D05-8F6A-4962-9D38-B0C607E66433}" destId="{06FA8D44-835B-4160-86A0-639EA4065F7D}" srcOrd="0" destOrd="0" presId="urn:microsoft.com/office/officeart/2005/8/layout/hierarchy1"/>
    <dgm:cxn modelId="{BD6CC077-7FC2-436B-A963-97E0F6BD3DC1}" type="presParOf" srcId="{8A785D05-8F6A-4962-9D38-B0C607E66433}" destId="{F78EF934-6577-401F-9450-C040547A6FB8}" srcOrd="1" destOrd="0" presId="urn:microsoft.com/office/officeart/2005/8/layout/hierarchy1"/>
    <dgm:cxn modelId="{CBF3FD5A-0C8D-4BFC-9024-147A1270FBA9}" type="presParOf" srcId="{8D27B74B-CE8D-4179-89A1-68741C5F3B76}" destId="{E5E051FA-3ADB-4A1F-9E83-E26E35CF6D45}" srcOrd="1" destOrd="0" presId="urn:microsoft.com/office/officeart/2005/8/layout/hierarchy1"/>
    <dgm:cxn modelId="{A61E45E7-F206-478B-891F-602A726A991A}" type="presParOf" srcId="{CADB98A7-75BD-47D7-9C1D-4B5DBC3387D3}" destId="{FC343985-E70A-47F7-A473-6E5EFC554DDF}" srcOrd="2" destOrd="0" presId="urn:microsoft.com/office/officeart/2005/8/layout/hierarchy1"/>
    <dgm:cxn modelId="{3ED5E90F-BF9E-45AE-AB2B-2A97B2E7ADE0}" type="presParOf" srcId="{CADB98A7-75BD-47D7-9C1D-4B5DBC3387D3}" destId="{2FBCA484-A600-4EB1-8220-404958720BA4}" srcOrd="3" destOrd="0" presId="urn:microsoft.com/office/officeart/2005/8/layout/hierarchy1"/>
    <dgm:cxn modelId="{F71908F6-6A7C-4AA3-99B7-AE10F78C5077}" type="presParOf" srcId="{2FBCA484-A600-4EB1-8220-404958720BA4}" destId="{9B7C3EDB-D767-4C89-9D69-B59A9F5A21A2}" srcOrd="0" destOrd="0" presId="urn:microsoft.com/office/officeart/2005/8/layout/hierarchy1"/>
    <dgm:cxn modelId="{6A447003-9477-41DB-9962-88F96BD935C4}" type="presParOf" srcId="{9B7C3EDB-D767-4C89-9D69-B59A9F5A21A2}" destId="{1984E0C0-5777-4F9D-8107-7578B1CEFFBD}" srcOrd="0" destOrd="0" presId="urn:microsoft.com/office/officeart/2005/8/layout/hierarchy1"/>
    <dgm:cxn modelId="{578FD298-7856-424B-AE80-DF53189B1339}" type="presParOf" srcId="{9B7C3EDB-D767-4C89-9D69-B59A9F5A21A2}" destId="{4FD06A13-9BDF-4908-80B6-6A073296E190}" srcOrd="1" destOrd="0" presId="urn:microsoft.com/office/officeart/2005/8/layout/hierarchy1"/>
    <dgm:cxn modelId="{C14E150E-1216-4E5F-970D-ADC742A4BCEE}" type="presParOf" srcId="{2FBCA484-A600-4EB1-8220-404958720BA4}" destId="{3F725C79-2303-4187-90D2-A45DE762DE2D}" srcOrd="1" destOrd="0" presId="urn:microsoft.com/office/officeart/2005/8/layout/hierarchy1"/>
    <dgm:cxn modelId="{D51A425D-F024-4BE6-ADD3-E0F7F01C8922}" type="presParOf" srcId="{3F725C79-2303-4187-90D2-A45DE762DE2D}" destId="{8D659797-D8B5-457C-BA5B-C795C654A9A7}" srcOrd="0" destOrd="0" presId="urn:microsoft.com/office/officeart/2005/8/layout/hierarchy1"/>
    <dgm:cxn modelId="{4E12FDB0-3795-4447-9787-9B52DFC53874}" type="presParOf" srcId="{3F725C79-2303-4187-90D2-A45DE762DE2D}" destId="{66CC8876-F313-446C-A4EC-70F2F9E2B861}" srcOrd="1" destOrd="0" presId="urn:microsoft.com/office/officeart/2005/8/layout/hierarchy1"/>
    <dgm:cxn modelId="{16E33DBF-2387-4C85-9311-813617C6CFDF}" type="presParOf" srcId="{66CC8876-F313-446C-A4EC-70F2F9E2B861}" destId="{A5F0B775-58C8-4C94-B9F5-2D0228879228}" srcOrd="0" destOrd="0" presId="urn:microsoft.com/office/officeart/2005/8/layout/hierarchy1"/>
    <dgm:cxn modelId="{CA07E406-787B-4A48-A76A-0CC5AFF69975}" type="presParOf" srcId="{A5F0B775-58C8-4C94-B9F5-2D0228879228}" destId="{A18E0A19-32E8-4130-BF1D-82C26D0A3B87}" srcOrd="0" destOrd="0" presId="urn:microsoft.com/office/officeart/2005/8/layout/hierarchy1"/>
    <dgm:cxn modelId="{87C20ACC-F9FA-4316-B338-02DF3984EF59}" type="presParOf" srcId="{A5F0B775-58C8-4C94-B9F5-2D0228879228}" destId="{78E39FC3-FA9E-408E-94FA-F5D94FEA92DD}" srcOrd="1" destOrd="0" presId="urn:microsoft.com/office/officeart/2005/8/layout/hierarchy1"/>
    <dgm:cxn modelId="{4BD4CF75-3BC8-4968-B59F-3911DA3A9F73}" type="presParOf" srcId="{66CC8876-F313-446C-A4EC-70F2F9E2B861}" destId="{70B5E04F-1D4F-4169-8A29-C6BA36010C67}" srcOrd="1" destOrd="0" presId="urn:microsoft.com/office/officeart/2005/8/layout/hierarchy1"/>
    <dgm:cxn modelId="{AD71B797-4FDA-4D5E-BACB-EA311F2F7EA7}" type="presParOf" srcId="{3F725C79-2303-4187-90D2-A45DE762DE2D}" destId="{2F696D5F-A25C-4250-BCC3-E17057B8FB00}" srcOrd="2" destOrd="0" presId="urn:microsoft.com/office/officeart/2005/8/layout/hierarchy1"/>
    <dgm:cxn modelId="{EA778672-E89E-4313-BFC5-2E3BAEE28117}" type="presParOf" srcId="{3F725C79-2303-4187-90D2-A45DE762DE2D}" destId="{3360A43F-495F-4802-81D0-6ED9D2B9B9D2}" srcOrd="3" destOrd="0" presId="urn:microsoft.com/office/officeart/2005/8/layout/hierarchy1"/>
    <dgm:cxn modelId="{3E9ABDE4-8DA6-4C01-B7BC-EF8E84064C50}" type="presParOf" srcId="{3360A43F-495F-4802-81D0-6ED9D2B9B9D2}" destId="{80D06E4A-C280-481D-94B0-709905878BD8}" srcOrd="0" destOrd="0" presId="urn:microsoft.com/office/officeart/2005/8/layout/hierarchy1"/>
    <dgm:cxn modelId="{13BB65C9-548D-45E1-AAEA-86D56A9D6E9B}" type="presParOf" srcId="{80D06E4A-C280-481D-94B0-709905878BD8}" destId="{B79448A4-CD88-42B5-B8B7-31A67733875C}" srcOrd="0" destOrd="0" presId="urn:microsoft.com/office/officeart/2005/8/layout/hierarchy1"/>
    <dgm:cxn modelId="{DE5E5C61-9519-4B0C-83B8-E259459070DE}" type="presParOf" srcId="{80D06E4A-C280-481D-94B0-709905878BD8}" destId="{3C774E36-E436-491A-B9BE-11CF41ED6264}" srcOrd="1" destOrd="0" presId="urn:microsoft.com/office/officeart/2005/8/layout/hierarchy1"/>
    <dgm:cxn modelId="{086A17B9-6E39-4143-B5FE-E9A611394E5C}" type="presParOf" srcId="{3360A43F-495F-4802-81D0-6ED9D2B9B9D2}" destId="{A9DAD768-3974-4C73-9E99-2FC13DFEF8D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FE3FE3-88EA-42CD-95CE-3EA1BF1B5FF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C164855A-B601-4539-ADFA-275CE16CDCBA}">
      <dgm:prSet phldrT="[Texto]" custT="1"/>
      <dgm:spPr/>
      <dgm:t>
        <a:bodyPr/>
        <a:lstStyle/>
        <a:p>
          <a:r>
            <a:rPr lang="es-MX" sz="2000" dirty="0" smtClean="0"/>
            <a:t>Pinocitosis</a:t>
          </a:r>
          <a:endParaRPr lang="es-MX" sz="2000" dirty="0"/>
        </a:p>
      </dgm:t>
    </dgm:pt>
    <dgm:pt modelId="{048EA91D-F0FA-41BB-B810-5FC71B4EFB54}" type="parTrans" cxnId="{09187BCA-87BD-464B-85A8-81CE882C32A2}">
      <dgm:prSet/>
      <dgm:spPr/>
      <dgm:t>
        <a:bodyPr/>
        <a:lstStyle/>
        <a:p>
          <a:endParaRPr lang="es-MX" dirty="0"/>
        </a:p>
      </dgm:t>
    </dgm:pt>
    <dgm:pt modelId="{84471337-31DE-4DFA-9F8E-9B7A9B377947}" type="sibTrans" cxnId="{09187BCA-87BD-464B-85A8-81CE882C32A2}">
      <dgm:prSet/>
      <dgm:spPr/>
      <dgm:t>
        <a:bodyPr/>
        <a:lstStyle/>
        <a:p>
          <a:endParaRPr lang="es-MX"/>
        </a:p>
      </dgm:t>
    </dgm:pt>
    <dgm:pt modelId="{F698A47D-338B-48F3-BE68-0844DC7DF717}">
      <dgm:prSet phldrT="[Texto]" custT="1"/>
      <dgm:spPr/>
      <dgm:t>
        <a:bodyPr/>
        <a:lstStyle/>
        <a:p>
          <a:r>
            <a:rPr lang="es-MX" sz="2000" dirty="0" smtClean="0"/>
            <a:t>Fagocitosis</a:t>
          </a:r>
          <a:endParaRPr lang="es-MX" sz="2000" dirty="0"/>
        </a:p>
      </dgm:t>
    </dgm:pt>
    <dgm:pt modelId="{72C3319E-3DD3-45BD-A6AE-94FB6B1A5F21}" type="parTrans" cxnId="{1238F975-D777-47CB-B841-DCD5788D8882}">
      <dgm:prSet/>
      <dgm:spPr/>
      <dgm:t>
        <a:bodyPr/>
        <a:lstStyle/>
        <a:p>
          <a:endParaRPr lang="es-MX" dirty="0"/>
        </a:p>
      </dgm:t>
    </dgm:pt>
    <dgm:pt modelId="{671E6298-6AD5-42DD-844C-61F20086010A}" type="sibTrans" cxnId="{1238F975-D777-47CB-B841-DCD5788D8882}">
      <dgm:prSet/>
      <dgm:spPr/>
      <dgm:t>
        <a:bodyPr/>
        <a:lstStyle/>
        <a:p>
          <a:endParaRPr lang="es-MX"/>
        </a:p>
      </dgm:t>
    </dgm:pt>
    <dgm:pt modelId="{66318C5F-A0BD-4899-8B2E-F6BF63A8FE91}">
      <dgm:prSet phldrT="[Texto]" custT="1"/>
      <dgm:spPr/>
      <dgm:t>
        <a:bodyPr/>
        <a:lstStyle/>
        <a:p>
          <a:pPr algn="l"/>
          <a:r>
            <a:rPr lang="es-MX" sz="2000" dirty="0" smtClean="0">
              <a:solidFill>
                <a:srgbClr val="000066"/>
              </a:solidFill>
            </a:rPr>
            <a:t>Incorporación de partículas grandes  Ej proteínas, bacterias, virus. Existen unicelulares que se alimentan por fagocitosis</a:t>
          </a:r>
          <a:endParaRPr lang="es-MX" sz="2000" dirty="0"/>
        </a:p>
      </dgm:t>
    </dgm:pt>
    <dgm:pt modelId="{DE1CA2E7-6659-4635-9B5E-B0957628C876}" type="parTrans" cxnId="{A84562DF-7A40-4A3C-BB9C-0654995D5975}">
      <dgm:prSet/>
      <dgm:spPr/>
      <dgm:t>
        <a:bodyPr/>
        <a:lstStyle/>
        <a:p>
          <a:endParaRPr lang="es-MX" dirty="0"/>
        </a:p>
      </dgm:t>
    </dgm:pt>
    <dgm:pt modelId="{E23118CC-D39D-4DCD-9EE7-D4C6D35DFA1D}" type="sibTrans" cxnId="{A84562DF-7A40-4A3C-BB9C-0654995D5975}">
      <dgm:prSet/>
      <dgm:spPr/>
      <dgm:t>
        <a:bodyPr/>
        <a:lstStyle/>
        <a:p>
          <a:endParaRPr lang="es-MX"/>
        </a:p>
      </dgm:t>
    </dgm:pt>
    <dgm:pt modelId="{38159D32-0FF9-4787-9404-7AB0DB7EE4B1}">
      <dgm:prSet custT="1"/>
      <dgm:spPr/>
      <dgm:t>
        <a:bodyPr/>
        <a:lstStyle/>
        <a:p>
          <a:pPr algn="l"/>
          <a:r>
            <a:rPr lang="es-MX" sz="2000" dirty="0" smtClean="0">
              <a:solidFill>
                <a:srgbClr val="000066"/>
              </a:solidFill>
            </a:rPr>
            <a:t>Incorporación de partículas grandes  Ej proteínas, bacterias, virus. Existen unicelulares que se alimentan por fagocitosis</a:t>
          </a:r>
          <a:endParaRPr lang="es-CL" sz="2000" dirty="0">
            <a:latin typeface="Calibri" pitchFamily="34" charset="0"/>
          </a:endParaRPr>
        </a:p>
      </dgm:t>
    </dgm:pt>
    <dgm:pt modelId="{235D1866-B914-492B-A8E7-A114B8E4513E}" type="parTrans" cxnId="{F921F888-739D-4496-ADC6-F6ACB789F189}">
      <dgm:prSet/>
      <dgm:spPr/>
      <dgm:t>
        <a:bodyPr/>
        <a:lstStyle/>
        <a:p>
          <a:endParaRPr lang="es-MX" dirty="0"/>
        </a:p>
      </dgm:t>
    </dgm:pt>
    <dgm:pt modelId="{F4D3120B-694C-40D7-B1C4-1084D101FD32}" type="sibTrans" cxnId="{F921F888-739D-4496-ADC6-F6ACB789F189}">
      <dgm:prSet/>
      <dgm:spPr/>
      <dgm:t>
        <a:bodyPr/>
        <a:lstStyle/>
        <a:p>
          <a:endParaRPr lang="es-MX"/>
        </a:p>
      </dgm:t>
    </dgm:pt>
    <dgm:pt modelId="{08DADB00-773A-43DE-89E8-F9EF42E3E568}">
      <dgm:prSet phldrT="[Texto]" custT="1"/>
      <dgm:spPr/>
      <dgm:t>
        <a:bodyPr/>
        <a:lstStyle/>
        <a:p>
          <a:r>
            <a:rPr lang="es-MX" sz="2000" dirty="0" smtClean="0"/>
            <a:t>Endocitosis</a:t>
          </a:r>
          <a:endParaRPr lang="es-MX" sz="2000" dirty="0"/>
        </a:p>
      </dgm:t>
    </dgm:pt>
    <dgm:pt modelId="{38B63A6A-D97F-43D9-BE74-CA9231733C43}" type="parTrans" cxnId="{B862CB58-7DB5-40CD-86E5-1D628507F58B}">
      <dgm:prSet/>
      <dgm:spPr/>
      <dgm:t>
        <a:bodyPr/>
        <a:lstStyle/>
        <a:p>
          <a:endParaRPr lang="es-MX"/>
        </a:p>
      </dgm:t>
    </dgm:pt>
    <dgm:pt modelId="{C229E2BD-0297-4491-B719-CB4C1DE206AD}" type="sibTrans" cxnId="{B862CB58-7DB5-40CD-86E5-1D628507F58B}">
      <dgm:prSet/>
      <dgm:spPr/>
      <dgm:t>
        <a:bodyPr/>
        <a:lstStyle/>
        <a:p>
          <a:endParaRPr lang="es-MX"/>
        </a:p>
      </dgm:t>
    </dgm:pt>
    <dgm:pt modelId="{70A54208-30DD-4CD2-B00A-67CD4FB30A9B}">
      <dgm:prSet custT="1"/>
      <dgm:spPr/>
      <dgm:t>
        <a:bodyPr/>
        <a:lstStyle/>
        <a:p>
          <a:pPr algn="l"/>
          <a:r>
            <a:rPr lang="es-MX" sz="2000" dirty="0" smtClean="0">
              <a:solidFill>
                <a:srgbClr val="000066"/>
              </a:solidFill>
            </a:rPr>
            <a:t>Incorporación de soluciones o de proteínas grandes. </a:t>
          </a:r>
        </a:p>
        <a:p>
          <a:pPr algn="l"/>
          <a:r>
            <a:rPr lang="es-MX" sz="2000" dirty="0" smtClean="0">
              <a:solidFill>
                <a:srgbClr val="000066"/>
              </a:solidFill>
            </a:rPr>
            <a:t>Las vesículas se desprenden de la MP </a:t>
          </a:r>
          <a:endParaRPr lang="es-MX" sz="2000" dirty="0"/>
        </a:p>
      </dgm:t>
    </dgm:pt>
    <dgm:pt modelId="{6E725B04-28F8-438F-A0AF-9478C52955EC}" type="parTrans" cxnId="{A2065EBE-AA76-46E6-AAF5-2CA896B3F32E}">
      <dgm:prSet/>
      <dgm:spPr/>
      <dgm:t>
        <a:bodyPr/>
        <a:lstStyle/>
        <a:p>
          <a:endParaRPr lang="es-MX"/>
        </a:p>
      </dgm:t>
    </dgm:pt>
    <dgm:pt modelId="{424BBD0C-8AD4-43CA-A658-E6F6CC2B303A}" type="sibTrans" cxnId="{A2065EBE-AA76-46E6-AAF5-2CA896B3F32E}">
      <dgm:prSet/>
      <dgm:spPr/>
      <dgm:t>
        <a:bodyPr/>
        <a:lstStyle/>
        <a:p>
          <a:endParaRPr lang="es-MX"/>
        </a:p>
      </dgm:t>
    </dgm:pt>
    <dgm:pt modelId="{8B4481EC-15FC-40BA-B3B7-0C5DFB596E4A}" type="pres">
      <dgm:prSet presAssocID="{93FE3FE3-88EA-42CD-95CE-3EA1BF1B5FF5}" presName="diagram" presStyleCnt="0">
        <dgm:presLayoutVars>
          <dgm:chPref val="1"/>
          <dgm:dir/>
          <dgm:animOne val="branch"/>
          <dgm:animLvl val="lvl"/>
          <dgm:resizeHandles val="exact"/>
        </dgm:presLayoutVars>
      </dgm:prSet>
      <dgm:spPr/>
      <dgm:t>
        <a:bodyPr/>
        <a:lstStyle/>
        <a:p>
          <a:endParaRPr lang="es-ES"/>
        </a:p>
      </dgm:t>
    </dgm:pt>
    <dgm:pt modelId="{7319F3B9-3118-41DA-AA54-A735AA973CA8}" type="pres">
      <dgm:prSet presAssocID="{08DADB00-773A-43DE-89E8-F9EF42E3E568}" presName="root1" presStyleCnt="0"/>
      <dgm:spPr/>
    </dgm:pt>
    <dgm:pt modelId="{2F92ED5A-806B-422E-AA88-D3C9FF4AE2D9}" type="pres">
      <dgm:prSet presAssocID="{08DADB00-773A-43DE-89E8-F9EF42E3E568}" presName="LevelOneTextNode" presStyleLbl="node0" presStyleIdx="0" presStyleCnt="2">
        <dgm:presLayoutVars>
          <dgm:chPref val="3"/>
        </dgm:presLayoutVars>
      </dgm:prSet>
      <dgm:spPr/>
      <dgm:t>
        <a:bodyPr/>
        <a:lstStyle/>
        <a:p>
          <a:endParaRPr lang="es-MX"/>
        </a:p>
      </dgm:t>
    </dgm:pt>
    <dgm:pt modelId="{F6BDBE2A-2B45-4E47-84A3-B5B8BD2DA00E}" type="pres">
      <dgm:prSet presAssocID="{08DADB00-773A-43DE-89E8-F9EF42E3E568}" presName="level2hierChild" presStyleCnt="0"/>
      <dgm:spPr/>
    </dgm:pt>
    <dgm:pt modelId="{8F92D0FA-D8B6-42CA-BDBA-99014C7B7CD8}" type="pres">
      <dgm:prSet presAssocID="{048EA91D-F0FA-41BB-B810-5FC71B4EFB54}" presName="conn2-1" presStyleLbl="parChTrans1D2" presStyleIdx="0" presStyleCnt="2"/>
      <dgm:spPr/>
      <dgm:t>
        <a:bodyPr/>
        <a:lstStyle/>
        <a:p>
          <a:endParaRPr lang="es-ES"/>
        </a:p>
      </dgm:t>
    </dgm:pt>
    <dgm:pt modelId="{A9B813C6-DA07-41E7-A040-7151F6C5CAFA}" type="pres">
      <dgm:prSet presAssocID="{048EA91D-F0FA-41BB-B810-5FC71B4EFB54}" presName="connTx" presStyleLbl="parChTrans1D2" presStyleIdx="0" presStyleCnt="2"/>
      <dgm:spPr/>
      <dgm:t>
        <a:bodyPr/>
        <a:lstStyle/>
        <a:p>
          <a:endParaRPr lang="es-ES"/>
        </a:p>
      </dgm:t>
    </dgm:pt>
    <dgm:pt modelId="{11905C1C-0B43-4CC3-A5A3-C2B7BE76BC9F}" type="pres">
      <dgm:prSet presAssocID="{C164855A-B601-4539-ADFA-275CE16CDCBA}" presName="root2" presStyleCnt="0"/>
      <dgm:spPr/>
    </dgm:pt>
    <dgm:pt modelId="{0A40EFD9-F587-4D85-B3D2-7694F8C23908}" type="pres">
      <dgm:prSet presAssocID="{C164855A-B601-4539-ADFA-275CE16CDCBA}" presName="LevelTwoTextNode" presStyleLbl="node2" presStyleIdx="0" presStyleCnt="2" custLinFactY="-11515" custLinFactNeighborX="-911" custLinFactNeighborY="-100000">
        <dgm:presLayoutVars>
          <dgm:chPref val="3"/>
        </dgm:presLayoutVars>
      </dgm:prSet>
      <dgm:spPr/>
      <dgm:t>
        <a:bodyPr/>
        <a:lstStyle/>
        <a:p>
          <a:endParaRPr lang="es-MX"/>
        </a:p>
      </dgm:t>
    </dgm:pt>
    <dgm:pt modelId="{E4346098-8808-4C16-ACB7-2A9A3C756BC3}" type="pres">
      <dgm:prSet presAssocID="{C164855A-B601-4539-ADFA-275CE16CDCBA}" presName="level3hierChild" presStyleCnt="0"/>
      <dgm:spPr/>
    </dgm:pt>
    <dgm:pt modelId="{2DE8D678-E60A-4462-9852-9A91D010E1EC}" type="pres">
      <dgm:prSet presAssocID="{235D1866-B914-492B-A8E7-A114B8E4513E}" presName="conn2-1" presStyleLbl="parChTrans1D3" presStyleIdx="0" presStyleCnt="2"/>
      <dgm:spPr/>
      <dgm:t>
        <a:bodyPr/>
        <a:lstStyle/>
        <a:p>
          <a:endParaRPr lang="es-ES"/>
        </a:p>
      </dgm:t>
    </dgm:pt>
    <dgm:pt modelId="{225FD9C5-9D6D-4B12-AA10-C0F6142AAB6A}" type="pres">
      <dgm:prSet presAssocID="{235D1866-B914-492B-A8E7-A114B8E4513E}" presName="connTx" presStyleLbl="parChTrans1D3" presStyleIdx="0" presStyleCnt="2"/>
      <dgm:spPr/>
      <dgm:t>
        <a:bodyPr/>
        <a:lstStyle/>
        <a:p>
          <a:endParaRPr lang="es-ES"/>
        </a:p>
      </dgm:t>
    </dgm:pt>
    <dgm:pt modelId="{399A4550-6514-4925-A59E-D9FEFEB120D0}" type="pres">
      <dgm:prSet presAssocID="{38159D32-0FF9-4787-9404-7AB0DB7EE4B1}" presName="root2" presStyleCnt="0"/>
      <dgm:spPr/>
    </dgm:pt>
    <dgm:pt modelId="{63C9DBA2-E715-4FEF-8C7D-077C41515A25}" type="pres">
      <dgm:prSet presAssocID="{38159D32-0FF9-4787-9404-7AB0DB7EE4B1}" presName="LevelTwoTextNode" presStyleLbl="node3" presStyleIdx="0" presStyleCnt="2" custScaleX="152659" custScaleY="321387" custLinFactY="-11515" custLinFactNeighborX="-1755" custLinFactNeighborY="-100000">
        <dgm:presLayoutVars>
          <dgm:chPref val="3"/>
        </dgm:presLayoutVars>
      </dgm:prSet>
      <dgm:spPr/>
      <dgm:t>
        <a:bodyPr/>
        <a:lstStyle/>
        <a:p>
          <a:endParaRPr lang="es-ES"/>
        </a:p>
      </dgm:t>
    </dgm:pt>
    <dgm:pt modelId="{FB75FD76-8229-4F1E-BD19-3AF51A4A6781}" type="pres">
      <dgm:prSet presAssocID="{38159D32-0FF9-4787-9404-7AB0DB7EE4B1}" presName="level3hierChild" presStyleCnt="0"/>
      <dgm:spPr/>
    </dgm:pt>
    <dgm:pt modelId="{4E28A962-5B4F-4A45-AF66-33851BADA3EE}" type="pres">
      <dgm:prSet presAssocID="{72C3319E-3DD3-45BD-A6AE-94FB6B1A5F21}" presName="conn2-1" presStyleLbl="parChTrans1D2" presStyleIdx="1" presStyleCnt="2"/>
      <dgm:spPr/>
      <dgm:t>
        <a:bodyPr/>
        <a:lstStyle/>
        <a:p>
          <a:endParaRPr lang="es-ES"/>
        </a:p>
      </dgm:t>
    </dgm:pt>
    <dgm:pt modelId="{D88C501F-0388-4EA9-A410-3C24FAE4C9E6}" type="pres">
      <dgm:prSet presAssocID="{72C3319E-3DD3-45BD-A6AE-94FB6B1A5F21}" presName="connTx" presStyleLbl="parChTrans1D2" presStyleIdx="1" presStyleCnt="2"/>
      <dgm:spPr/>
      <dgm:t>
        <a:bodyPr/>
        <a:lstStyle/>
        <a:p>
          <a:endParaRPr lang="es-ES"/>
        </a:p>
      </dgm:t>
    </dgm:pt>
    <dgm:pt modelId="{C6FAE44A-1AD0-476E-BC8C-E6DE337B0861}" type="pres">
      <dgm:prSet presAssocID="{F698A47D-338B-48F3-BE68-0844DC7DF717}" presName="root2" presStyleCnt="0"/>
      <dgm:spPr/>
    </dgm:pt>
    <dgm:pt modelId="{F673BEA0-CD66-4273-AACF-0843DC3C2F9E}" type="pres">
      <dgm:prSet presAssocID="{F698A47D-338B-48F3-BE68-0844DC7DF717}" presName="LevelTwoTextNode" presStyleLbl="node2" presStyleIdx="1" presStyleCnt="2" custLinFactNeighborX="-854" custLinFactNeighborY="29783">
        <dgm:presLayoutVars>
          <dgm:chPref val="3"/>
        </dgm:presLayoutVars>
      </dgm:prSet>
      <dgm:spPr/>
      <dgm:t>
        <a:bodyPr/>
        <a:lstStyle/>
        <a:p>
          <a:endParaRPr lang="es-MX"/>
        </a:p>
      </dgm:t>
    </dgm:pt>
    <dgm:pt modelId="{92C4D1E4-FF21-4373-AE01-940C1280AAD3}" type="pres">
      <dgm:prSet presAssocID="{F698A47D-338B-48F3-BE68-0844DC7DF717}" presName="level3hierChild" presStyleCnt="0"/>
      <dgm:spPr/>
    </dgm:pt>
    <dgm:pt modelId="{8A434703-629D-4ED1-BF10-86B8581768EF}" type="pres">
      <dgm:prSet presAssocID="{DE1CA2E7-6659-4635-9B5E-B0957628C876}" presName="conn2-1" presStyleLbl="parChTrans1D3" presStyleIdx="1" presStyleCnt="2"/>
      <dgm:spPr/>
      <dgm:t>
        <a:bodyPr/>
        <a:lstStyle/>
        <a:p>
          <a:endParaRPr lang="es-ES"/>
        </a:p>
      </dgm:t>
    </dgm:pt>
    <dgm:pt modelId="{9B46A497-0396-4AEB-9A90-B6E3DE29C1D4}" type="pres">
      <dgm:prSet presAssocID="{DE1CA2E7-6659-4635-9B5E-B0957628C876}" presName="connTx" presStyleLbl="parChTrans1D3" presStyleIdx="1" presStyleCnt="2"/>
      <dgm:spPr/>
      <dgm:t>
        <a:bodyPr/>
        <a:lstStyle/>
        <a:p>
          <a:endParaRPr lang="es-ES"/>
        </a:p>
      </dgm:t>
    </dgm:pt>
    <dgm:pt modelId="{F2761F4E-7E7A-4802-B9F3-1F6EFA6B4A4B}" type="pres">
      <dgm:prSet presAssocID="{66318C5F-A0BD-4899-8B2E-F6BF63A8FE91}" presName="root2" presStyleCnt="0"/>
      <dgm:spPr/>
    </dgm:pt>
    <dgm:pt modelId="{742F5945-BB7C-41DF-B117-F75A81961593}" type="pres">
      <dgm:prSet presAssocID="{66318C5F-A0BD-4899-8B2E-F6BF63A8FE91}" presName="LevelTwoTextNode" presStyleLbl="node3" presStyleIdx="1" presStyleCnt="2" custScaleX="152659" custScaleY="309269" custLinFactNeighborX="-1027" custLinFactNeighborY="43443">
        <dgm:presLayoutVars>
          <dgm:chPref val="3"/>
        </dgm:presLayoutVars>
      </dgm:prSet>
      <dgm:spPr/>
      <dgm:t>
        <a:bodyPr/>
        <a:lstStyle/>
        <a:p>
          <a:endParaRPr lang="es-MX"/>
        </a:p>
      </dgm:t>
    </dgm:pt>
    <dgm:pt modelId="{D1DEA2BD-8183-4EE8-8B3E-112D1EA6D96A}" type="pres">
      <dgm:prSet presAssocID="{66318C5F-A0BD-4899-8B2E-F6BF63A8FE91}" presName="level3hierChild" presStyleCnt="0"/>
      <dgm:spPr/>
    </dgm:pt>
    <dgm:pt modelId="{393D7586-7C35-40F0-8799-BFC73780A47F}" type="pres">
      <dgm:prSet presAssocID="{70A54208-30DD-4CD2-B00A-67CD4FB30A9B}" presName="root1" presStyleCnt="0"/>
      <dgm:spPr/>
    </dgm:pt>
    <dgm:pt modelId="{AD03C307-063B-4516-8AA2-7F28BCE10BC2}" type="pres">
      <dgm:prSet presAssocID="{70A54208-30DD-4CD2-B00A-67CD4FB30A9B}" presName="LevelOneTextNode" presStyleLbl="node0" presStyleIdx="1" presStyleCnt="2" custScaleY="282640">
        <dgm:presLayoutVars>
          <dgm:chPref val="3"/>
        </dgm:presLayoutVars>
      </dgm:prSet>
      <dgm:spPr/>
      <dgm:t>
        <a:bodyPr/>
        <a:lstStyle/>
        <a:p>
          <a:endParaRPr lang="es-MX"/>
        </a:p>
      </dgm:t>
    </dgm:pt>
    <dgm:pt modelId="{A8A1A0B2-9078-40B9-9FF8-EBBC1DFE0F5A}" type="pres">
      <dgm:prSet presAssocID="{70A54208-30DD-4CD2-B00A-67CD4FB30A9B}" presName="level2hierChild" presStyleCnt="0"/>
      <dgm:spPr/>
    </dgm:pt>
  </dgm:ptLst>
  <dgm:cxnLst>
    <dgm:cxn modelId="{1C45E444-E094-4666-ABE1-A347FC0D1A10}" type="presOf" srcId="{DE1CA2E7-6659-4635-9B5E-B0957628C876}" destId="{8A434703-629D-4ED1-BF10-86B8581768EF}" srcOrd="0" destOrd="0" presId="urn:microsoft.com/office/officeart/2005/8/layout/hierarchy2"/>
    <dgm:cxn modelId="{F921F888-739D-4496-ADC6-F6ACB789F189}" srcId="{C164855A-B601-4539-ADFA-275CE16CDCBA}" destId="{38159D32-0FF9-4787-9404-7AB0DB7EE4B1}" srcOrd="0" destOrd="0" parTransId="{235D1866-B914-492B-A8E7-A114B8E4513E}" sibTransId="{F4D3120B-694C-40D7-B1C4-1084D101FD32}"/>
    <dgm:cxn modelId="{92693921-AC7A-476C-900B-C3ADC7362BDB}" type="presOf" srcId="{DE1CA2E7-6659-4635-9B5E-B0957628C876}" destId="{9B46A497-0396-4AEB-9A90-B6E3DE29C1D4}" srcOrd="1" destOrd="0" presId="urn:microsoft.com/office/officeart/2005/8/layout/hierarchy2"/>
    <dgm:cxn modelId="{1238F975-D777-47CB-B841-DCD5788D8882}" srcId="{08DADB00-773A-43DE-89E8-F9EF42E3E568}" destId="{F698A47D-338B-48F3-BE68-0844DC7DF717}" srcOrd="1" destOrd="0" parTransId="{72C3319E-3DD3-45BD-A6AE-94FB6B1A5F21}" sibTransId="{671E6298-6AD5-42DD-844C-61F20086010A}"/>
    <dgm:cxn modelId="{B862CB58-7DB5-40CD-86E5-1D628507F58B}" srcId="{93FE3FE3-88EA-42CD-95CE-3EA1BF1B5FF5}" destId="{08DADB00-773A-43DE-89E8-F9EF42E3E568}" srcOrd="0" destOrd="0" parTransId="{38B63A6A-D97F-43D9-BE74-CA9231733C43}" sibTransId="{C229E2BD-0297-4491-B719-CB4C1DE206AD}"/>
    <dgm:cxn modelId="{09187BCA-87BD-464B-85A8-81CE882C32A2}" srcId="{08DADB00-773A-43DE-89E8-F9EF42E3E568}" destId="{C164855A-B601-4539-ADFA-275CE16CDCBA}" srcOrd="0" destOrd="0" parTransId="{048EA91D-F0FA-41BB-B810-5FC71B4EFB54}" sibTransId="{84471337-31DE-4DFA-9F8E-9B7A9B377947}"/>
    <dgm:cxn modelId="{4C70E4F2-2173-43DF-B410-516E21AA951F}" type="presOf" srcId="{235D1866-B914-492B-A8E7-A114B8E4513E}" destId="{225FD9C5-9D6D-4B12-AA10-C0F6142AAB6A}" srcOrd="1" destOrd="0" presId="urn:microsoft.com/office/officeart/2005/8/layout/hierarchy2"/>
    <dgm:cxn modelId="{0507C58E-4CBF-4FCE-BFAD-A941F40BA86C}" type="presOf" srcId="{72C3319E-3DD3-45BD-A6AE-94FB6B1A5F21}" destId="{D88C501F-0388-4EA9-A410-3C24FAE4C9E6}" srcOrd="1" destOrd="0" presId="urn:microsoft.com/office/officeart/2005/8/layout/hierarchy2"/>
    <dgm:cxn modelId="{34A8236E-D29F-4D96-B397-5FE2EA48829C}" type="presOf" srcId="{C164855A-B601-4539-ADFA-275CE16CDCBA}" destId="{0A40EFD9-F587-4D85-B3D2-7694F8C23908}" srcOrd="0" destOrd="0" presId="urn:microsoft.com/office/officeart/2005/8/layout/hierarchy2"/>
    <dgm:cxn modelId="{45310170-D17D-4C17-8A50-62E0FAEE8C38}" type="presOf" srcId="{08DADB00-773A-43DE-89E8-F9EF42E3E568}" destId="{2F92ED5A-806B-422E-AA88-D3C9FF4AE2D9}" srcOrd="0" destOrd="0" presId="urn:microsoft.com/office/officeart/2005/8/layout/hierarchy2"/>
    <dgm:cxn modelId="{08C1D7FA-6FFC-4CCE-BF6A-3024C4E17AD9}" type="presOf" srcId="{70A54208-30DD-4CD2-B00A-67CD4FB30A9B}" destId="{AD03C307-063B-4516-8AA2-7F28BCE10BC2}" srcOrd="0" destOrd="0" presId="urn:microsoft.com/office/officeart/2005/8/layout/hierarchy2"/>
    <dgm:cxn modelId="{05E5F8B1-59C0-4E35-BC5B-B477AEB94A54}" type="presOf" srcId="{048EA91D-F0FA-41BB-B810-5FC71B4EFB54}" destId="{A9B813C6-DA07-41E7-A040-7151F6C5CAFA}" srcOrd="1" destOrd="0" presId="urn:microsoft.com/office/officeart/2005/8/layout/hierarchy2"/>
    <dgm:cxn modelId="{95AC8634-2B50-47E4-8C28-BDBA098E3829}" type="presOf" srcId="{048EA91D-F0FA-41BB-B810-5FC71B4EFB54}" destId="{8F92D0FA-D8B6-42CA-BDBA-99014C7B7CD8}" srcOrd="0" destOrd="0" presId="urn:microsoft.com/office/officeart/2005/8/layout/hierarchy2"/>
    <dgm:cxn modelId="{A54A3367-92C4-4961-AEF1-C5C8848F55D1}" type="presOf" srcId="{66318C5F-A0BD-4899-8B2E-F6BF63A8FE91}" destId="{742F5945-BB7C-41DF-B117-F75A81961593}" srcOrd="0" destOrd="0" presId="urn:microsoft.com/office/officeart/2005/8/layout/hierarchy2"/>
    <dgm:cxn modelId="{75BC4BAF-E0AE-40AE-B0E9-87D57A9E3CEF}" type="presOf" srcId="{235D1866-B914-492B-A8E7-A114B8E4513E}" destId="{2DE8D678-E60A-4462-9852-9A91D010E1EC}" srcOrd="0" destOrd="0" presId="urn:microsoft.com/office/officeart/2005/8/layout/hierarchy2"/>
    <dgm:cxn modelId="{36FBEAEA-0998-49A1-BE98-98602DD8D67E}" type="presOf" srcId="{93FE3FE3-88EA-42CD-95CE-3EA1BF1B5FF5}" destId="{8B4481EC-15FC-40BA-B3B7-0C5DFB596E4A}" srcOrd="0" destOrd="0" presId="urn:microsoft.com/office/officeart/2005/8/layout/hierarchy2"/>
    <dgm:cxn modelId="{A2065EBE-AA76-46E6-AAF5-2CA896B3F32E}" srcId="{93FE3FE3-88EA-42CD-95CE-3EA1BF1B5FF5}" destId="{70A54208-30DD-4CD2-B00A-67CD4FB30A9B}" srcOrd="1" destOrd="0" parTransId="{6E725B04-28F8-438F-A0AF-9478C52955EC}" sibTransId="{424BBD0C-8AD4-43CA-A658-E6F6CC2B303A}"/>
    <dgm:cxn modelId="{0DCD9082-FEE3-4703-8350-50704DFCC0D4}" type="presOf" srcId="{F698A47D-338B-48F3-BE68-0844DC7DF717}" destId="{F673BEA0-CD66-4273-AACF-0843DC3C2F9E}" srcOrd="0" destOrd="0" presId="urn:microsoft.com/office/officeart/2005/8/layout/hierarchy2"/>
    <dgm:cxn modelId="{019C85F7-A095-4ED5-8A6D-55A6D531F17A}" type="presOf" srcId="{38159D32-0FF9-4787-9404-7AB0DB7EE4B1}" destId="{63C9DBA2-E715-4FEF-8C7D-077C41515A25}" srcOrd="0" destOrd="0" presId="urn:microsoft.com/office/officeart/2005/8/layout/hierarchy2"/>
    <dgm:cxn modelId="{8CD618F1-629E-4BAA-8A2B-F0D955BADB69}" type="presOf" srcId="{72C3319E-3DD3-45BD-A6AE-94FB6B1A5F21}" destId="{4E28A962-5B4F-4A45-AF66-33851BADA3EE}" srcOrd="0" destOrd="0" presId="urn:microsoft.com/office/officeart/2005/8/layout/hierarchy2"/>
    <dgm:cxn modelId="{A84562DF-7A40-4A3C-BB9C-0654995D5975}" srcId="{F698A47D-338B-48F3-BE68-0844DC7DF717}" destId="{66318C5F-A0BD-4899-8B2E-F6BF63A8FE91}" srcOrd="0" destOrd="0" parTransId="{DE1CA2E7-6659-4635-9B5E-B0957628C876}" sibTransId="{E23118CC-D39D-4DCD-9EE7-D4C6D35DFA1D}"/>
    <dgm:cxn modelId="{6D87B37A-F5B1-48A9-A827-712C893D6980}" type="presParOf" srcId="{8B4481EC-15FC-40BA-B3B7-0C5DFB596E4A}" destId="{7319F3B9-3118-41DA-AA54-A735AA973CA8}" srcOrd="0" destOrd="0" presId="urn:microsoft.com/office/officeart/2005/8/layout/hierarchy2"/>
    <dgm:cxn modelId="{21458BCC-7B67-4571-B305-F6DEED449F2D}" type="presParOf" srcId="{7319F3B9-3118-41DA-AA54-A735AA973CA8}" destId="{2F92ED5A-806B-422E-AA88-D3C9FF4AE2D9}" srcOrd="0" destOrd="0" presId="urn:microsoft.com/office/officeart/2005/8/layout/hierarchy2"/>
    <dgm:cxn modelId="{4D55BDFE-CF2D-4287-91FF-82381F6F9973}" type="presParOf" srcId="{7319F3B9-3118-41DA-AA54-A735AA973CA8}" destId="{F6BDBE2A-2B45-4E47-84A3-B5B8BD2DA00E}" srcOrd="1" destOrd="0" presId="urn:microsoft.com/office/officeart/2005/8/layout/hierarchy2"/>
    <dgm:cxn modelId="{F224222B-DDC9-4E16-9FD7-03EA990DFD4B}" type="presParOf" srcId="{F6BDBE2A-2B45-4E47-84A3-B5B8BD2DA00E}" destId="{8F92D0FA-D8B6-42CA-BDBA-99014C7B7CD8}" srcOrd="0" destOrd="0" presId="urn:microsoft.com/office/officeart/2005/8/layout/hierarchy2"/>
    <dgm:cxn modelId="{21E73D2D-0669-4668-9BF1-0E1CCB00E735}" type="presParOf" srcId="{8F92D0FA-D8B6-42CA-BDBA-99014C7B7CD8}" destId="{A9B813C6-DA07-41E7-A040-7151F6C5CAFA}" srcOrd="0" destOrd="0" presId="urn:microsoft.com/office/officeart/2005/8/layout/hierarchy2"/>
    <dgm:cxn modelId="{E042DD7F-3EF3-4D24-A23F-7814D1B0B642}" type="presParOf" srcId="{F6BDBE2A-2B45-4E47-84A3-B5B8BD2DA00E}" destId="{11905C1C-0B43-4CC3-A5A3-C2B7BE76BC9F}" srcOrd="1" destOrd="0" presId="urn:microsoft.com/office/officeart/2005/8/layout/hierarchy2"/>
    <dgm:cxn modelId="{BC206795-0F87-4759-9E38-BAB32616D831}" type="presParOf" srcId="{11905C1C-0B43-4CC3-A5A3-C2B7BE76BC9F}" destId="{0A40EFD9-F587-4D85-B3D2-7694F8C23908}" srcOrd="0" destOrd="0" presId="urn:microsoft.com/office/officeart/2005/8/layout/hierarchy2"/>
    <dgm:cxn modelId="{D7B6F3D7-E6A1-43B3-B65D-3C4A822E6247}" type="presParOf" srcId="{11905C1C-0B43-4CC3-A5A3-C2B7BE76BC9F}" destId="{E4346098-8808-4C16-ACB7-2A9A3C756BC3}" srcOrd="1" destOrd="0" presId="urn:microsoft.com/office/officeart/2005/8/layout/hierarchy2"/>
    <dgm:cxn modelId="{D4E22AE4-0C1B-43F1-B165-1F8B88503EDB}" type="presParOf" srcId="{E4346098-8808-4C16-ACB7-2A9A3C756BC3}" destId="{2DE8D678-E60A-4462-9852-9A91D010E1EC}" srcOrd="0" destOrd="0" presId="urn:microsoft.com/office/officeart/2005/8/layout/hierarchy2"/>
    <dgm:cxn modelId="{0E7BA4BC-AB9B-4B94-97DC-8C6374425667}" type="presParOf" srcId="{2DE8D678-E60A-4462-9852-9A91D010E1EC}" destId="{225FD9C5-9D6D-4B12-AA10-C0F6142AAB6A}" srcOrd="0" destOrd="0" presId="urn:microsoft.com/office/officeart/2005/8/layout/hierarchy2"/>
    <dgm:cxn modelId="{2CF2F1B7-5042-4261-861E-B119F013DE07}" type="presParOf" srcId="{E4346098-8808-4C16-ACB7-2A9A3C756BC3}" destId="{399A4550-6514-4925-A59E-D9FEFEB120D0}" srcOrd="1" destOrd="0" presId="urn:microsoft.com/office/officeart/2005/8/layout/hierarchy2"/>
    <dgm:cxn modelId="{02EA9091-7496-4502-A055-497A71D882A1}" type="presParOf" srcId="{399A4550-6514-4925-A59E-D9FEFEB120D0}" destId="{63C9DBA2-E715-4FEF-8C7D-077C41515A25}" srcOrd="0" destOrd="0" presId="urn:microsoft.com/office/officeart/2005/8/layout/hierarchy2"/>
    <dgm:cxn modelId="{EADF1867-4C99-4F48-9052-CFBB464A4EDF}" type="presParOf" srcId="{399A4550-6514-4925-A59E-D9FEFEB120D0}" destId="{FB75FD76-8229-4F1E-BD19-3AF51A4A6781}" srcOrd="1" destOrd="0" presId="urn:microsoft.com/office/officeart/2005/8/layout/hierarchy2"/>
    <dgm:cxn modelId="{9B0EAAEF-D155-4904-908A-A56B71E07EF9}" type="presParOf" srcId="{F6BDBE2A-2B45-4E47-84A3-B5B8BD2DA00E}" destId="{4E28A962-5B4F-4A45-AF66-33851BADA3EE}" srcOrd="2" destOrd="0" presId="urn:microsoft.com/office/officeart/2005/8/layout/hierarchy2"/>
    <dgm:cxn modelId="{8EC53265-0188-42C3-8CAD-624127EC7A25}" type="presParOf" srcId="{4E28A962-5B4F-4A45-AF66-33851BADA3EE}" destId="{D88C501F-0388-4EA9-A410-3C24FAE4C9E6}" srcOrd="0" destOrd="0" presId="urn:microsoft.com/office/officeart/2005/8/layout/hierarchy2"/>
    <dgm:cxn modelId="{BB647F1C-7B87-48D8-B006-7E8203CF6D55}" type="presParOf" srcId="{F6BDBE2A-2B45-4E47-84A3-B5B8BD2DA00E}" destId="{C6FAE44A-1AD0-476E-BC8C-E6DE337B0861}" srcOrd="3" destOrd="0" presId="urn:microsoft.com/office/officeart/2005/8/layout/hierarchy2"/>
    <dgm:cxn modelId="{A991952F-2F22-4AA1-81D9-76AB44041B81}" type="presParOf" srcId="{C6FAE44A-1AD0-476E-BC8C-E6DE337B0861}" destId="{F673BEA0-CD66-4273-AACF-0843DC3C2F9E}" srcOrd="0" destOrd="0" presId="urn:microsoft.com/office/officeart/2005/8/layout/hierarchy2"/>
    <dgm:cxn modelId="{C872BA8C-ABAB-4F46-B142-6CA462467939}" type="presParOf" srcId="{C6FAE44A-1AD0-476E-BC8C-E6DE337B0861}" destId="{92C4D1E4-FF21-4373-AE01-940C1280AAD3}" srcOrd="1" destOrd="0" presId="urn:microsoft.com/office/officeart/2005/8/layout/hierarchy2"/>
    <dgm:cxn modelId="{E70BD600-28C0-4270-8958-68E4E6FE3F92}" type="presParOf" srcId="{92C4D1E4-FF21-4373-AE01-940C1280AAD3}" destId="{8A434703-629D-4ED1-BF10-86B8581768EF}" srcOrd="0" destOrd="0" presId="urn:microsoft.com/office/officeart/2005/8/layout/hierarchy2"/>
    <dgm:cxn modelId="{3363276E-25C3-483E-B89D-3626A06E9402}" type="presParOf" srcId="{8A434703-629D-4ED1-BF10-86B8581768EF}" destId="{9B46A497-0396-4AEB-9A90-B6E3DE29C1D4}" srcOrd="0" destOrd="0" presId="urn:microsoft.com/office/officeart/2005/8/layout/hierarchy2"/>
    <dgm:cxn modelId="{AFE8601D-C98A-4573-A549-107A49B9E0B5}" type="presParOf" srcId="{92C4D1E4-FF21-4373-AE01-940C1280AAD3}" destId="{F2761F4E-7E7A-4802-B9F3-1F6EFA6B4A4B}" srcOrd="1" destOrd="0" presId="urn:microsoft.com/office/officeart/2005/8/layout/hierarchy2"/>
    <dgm:cxn modelId="{D23D3BE6-D4B0-453C-AE80-5A4F41A59DBA}" type="presParOf" srcId="{F2761F4E-7E7A-4802-B9F3-1F6EFA6B4A4B}" destId="{742F5945-BB7C-41DF-B117-F75A81961593}" srcOrd="0" destOrd="0" presId="urn:microsoft.com/office/officeart/2005/8/layout/hierarchy2"/>
    <dgm:cxn modelId="{A0EFC58E-3E23-4885-8424-58EE5DB08ABD}" type="presParOf" srcId="{F2761F4E-7E7A-4802-B9F3-1F6EFA6B4A4B}" destId="{D1DEA2BD-8183-4EE8-8B3E-112D1EA6D96A}" srcOrd="1" destOrd="0" presId="urn:microsoft.com/office/officeart/2005/8/layout/hierarchy2"/>
    <dgm:cxn modelId="{ED9A41A6-7C63-44FC-B33F-6260F679F4CC}" type="presParOf" srcId="{8B4481EC-15FC-40BA-B3B7-0C5DFB596E4A}" destId="{393D7586-7C35-40F0-8799-BFC73780A47F}" srcOrd="1" destOrd="0" presId="urn:microsoft.com/office/officeart/2005/8/layout/hierarchy2"/>
    <dgm:cxn modelId="{339E794E-70B1-431C-8B98-3D17BE9B8737}" type="presParOf" srcId="{393D7586-7C35-40F0-8799-BFC73780A47F}" destId="{AD03C307-063B-4516-8AA2-7F28BCE10BC2}" srcOrd="0" destOrd="0" presId="urn:microsoft.com/office/officeart/2005/8/layout/hierarchy2"/>
    <dgm:cxn modelId="{F82C92B2-DA8A-49D1-80FF-206A9DD292EB}" type="presParOf" srcId="{393D7586-7C35-40F0-8799-BFC73780A47F}" destId="{A8A1A0B2-9078-40B9-9FF8-EBBC1DFE0F5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63CC2-918A-4CD3-9109-AE2696BECD2B}" type="datetimeFigureOut">
              <a:rPr lang="es-ES" smtClean="0"/>
              <a:t>01/05/2018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C8EC9-8F17-4365-960E-348EEE1EDACD}" type="slidenum">
              <a:rPr lang="es-ES" smtClean="0"/>
              <a:t>‹Nº›</a:t>
            </a:fld>
            <a:endParaRPr lang="es-ES"/>
          </a:p>
        </p:txBody>
      </p:sp>
    </p:spTree>
    <p:extLst>
      <p:ext uri="{BB962C8B-B14F-4D97-AF65-F5344CB8AC3E}">
        <p14:creationId xmlns:p14="http://schemas.microsoft.com/office/powerpoint/2010/main" val="319315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7" name="6 Marcador de fecha"/>
          <p:cNvSpPr>
            <a:spLocks noGrp="1"/>
          </p:cNvSpPr>
          <p:nvPr>
            <p:ph type="dt" sz="half" idx="10"/>
          </p:nvPr>
        </p:nvSpPr>
        <p:spPr>
          <a:xfrm>
            <a:off x="457200" y="6093296"/>
            <a:ext cx="2133600" cy="628179"/>
          </a:xfrm>
          <a:prstGeom prst="rect">
            <a:avLst/>
          </a:prstGeom>
        </p:spPr>
        <p:txBody>
          <a:bodyPr/>
          <a:lstStyle/>
          <a:p>
            <a:fld id="{BED37F05-B8E4-4229-BDDC-19718866F516}" type="datetime1">
              <a:rPr lang="es-CL" smtClean="0"/>
              <a:t>01-05-2018</a:t>
            </a:fld>
            <a:endParaRPr lang="es-CL" dirty="0"/>
          </a:p>
        </p:txBody>
      </p:sp>
      <p:sp>
        <p:nvSpPr>
          <p:cNvPr id="8" name="7 Marcador de número de diapositiva"/>
          <p:cNvSpPr>
            <a:spLocks noGrp="1"/>
          </p:cNvSpPr>
          <p:nvPr>
            <p:ph type="sldNum" sz="quarter" idx="11"/>
          </p:nvPr>
        </p:nvSpPr>
        <p:spPr/>
        <p:txBody>
          <a:bodyPr/>
          <a:lstStyle/>
          <a:p>
            <a:fld id="{CE1A2E7F-9700-41DE-9B70-0B18C0F700C0}" type="slidenum">
              <a:rPr lang="es-CL" smtClean="0"/>
              <a:pPr/>
              <a:t>‹Nº›</a:t>
            </a:fld>
            <a:endParaRPr lang="es-CL" dirty="0"/>
          </a:p>
        </p:txBody>
      </p:sp>
      <p:sp>
        <p:nvSpPr>
          <p:cNvPr id="9" name="8 Marcador de pie de página"/>
          <p:cNvSpPr>
            <a:spLocks noGrp="1"/>
          </p:cNvSpPr>
          <p:nvPr>
            <p:ph type="ftr" sz="quarter" idx="12"/>
          </p:nvPr>
        </p:nvSpPr>
        <p:spPr/>
        <p:txBody>
          <a:bodyPr/>
          <a:lstStyle/>
          <a:p>
            <a:r>
              <a:rPr lang="es-CL" smtClean="0"/>
              <a:t>Profesor José De La Cruz.</a:t>
            </a:r>
            <a:endParaRPr lang="es-CL" dirty="0"/>
          </a:p>
        </p:txBody>
      </p:sp>
      <p:sp>
        <p:nvSpPr>
          <p:cNvPr id="10" name="9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093296"/>
            <a:ext cx="2133600" cy="628179"/>
          </a:xfrm>
          <a:prstGeom prst="rect">
            <a:avLst/>
          </a:prstGeom>
        </p:spPr>
        <p:txBody>
          <a:bodyPr/>
          <a:lstStyle/>
          <a:p>
            <a:fld id="{05B6D88B-23F6-4BDF-A4E6-DA041505781B}" type="datetime1">
              <a:rPr lang="es-CL" smtClean="0"/>
              <a:t>01-05-2018</a:t>
            </a:fld>
            <a:endParaRPr lang="es-CL" dirty="0"/>
          </a:p>
        </p:txBody>
      </p:sp>
      <p:sp>
        <p:nvSpPr>
          <p:cNvPr id="5" name="4 Marcador de pie de página"/>
          <p:cNvSpPr>
            <a:spLocks noGrp="1"/>
          </p:cNvSpPr>
          <p:nvPr>
            <p:ph type="ftr" sz="quarter" idx="11"/>
          </p:nvPr>
        </p:nvSpPr>
        <p:spPr/>
        <p:txBody>
          <a:bodyPr/>
          <a:lstStyle/>
          <a:p>
            <a:r>
              <a:rPr lang="es-CL" smtClean="0"/>
              <a:t>Profesor José De La Cruz.</a:t>
            </a:r>
            <a:endParaRPr lang="es-CL" dirty="0"/>
          </a:p>
        </p:txBody>
      </p:sp>
      <p:sp>
        <p:nvSpPr>
          <p:cNvPr id="6" name="5 Marcador de número de diapositiva"/>
          <p:cNvSpPr>
            <a:spLocks noGrp="1"/>
          </p:cNvSpPr>
          <p:nvPr>
            <p:ph type="sldNum" sz="quarter" idx="12"/>
          </p:nvPr>
        </p:nvSpPr>
        <p:spPr/>
        <p:txBody>
          <a:bodyPr/>
          <a:lstStyle/>
          <a:p>
            <a:fld id="{CE1A2E7F-9700-41DE-9B70-0B18C0F700C0}" type="slidenum">
              <a:rPr lang="es-CL" smtClean="0"/>
              <a:pPr/>
              <a:t>‹Nº›</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093296"/>
            <a:ext cx="2133600" cy="628179"/>
          </a:xfrm>
          <a:prstGeom prst="rect">
            <a:avLst/>
          </a:prstGeom>
        </p:spPr>
        <p:txBody>
          <a:bodyPr/>
          <a:lstStyle/>
          <a:p>
            <a:fld id="{B1EE1390-329D-46F6-9FAD-1B106B799940}" type="datetime1">
              <a:rPr lang="es-CL" smtClean="0"/>
              <a:t>01-05-2018</a:t>
            </a:fld>
            <a:endParaRPr lang="es-CL" dirty="0"/>
          </a:p>
        </p:txBody>
      </p:sp>
      <p:sp>
        <p:nvSpPr>
          <p:cNvPr id="6" name="5 Marcador de pie de página"/>
          <p:cNvSpPr>
            <a:spLocks noGrp="1"/>
          </p:cNvSpPr>
          <p:nvPr>
            <p:ph type="ftr" sz="quarter" idx="11"/>
          </p:nvPr>
        </p:nvSpPr>
        <p:spPr/>
        <p:txBody>
          <a:bodyPr/>
          <a:lstStyle/>
          <a:p>
            <a:r>
              <a:rPr lang="es-CL" smtClean="0"/>
              <a:t>Profesor José De La Cruz.</a:t>
            </a:r>
            <a:endParaRPr lang="es-CL" dirty="0"/>
          </a:p>
        </p:txBody>
      </p:sp>
      <p:sp>
        <p:nvSpPr>
          <p:cNvPr id="7" name="6 Marcador de número de diapositiva"/>
          <p:cNvSpPr>
            <a:spLocks noGrp="1"/>
          </p:cNvSpPr>
          <p:nvPr>
            <p:ph type="sldNum" sz="quarter" idx="12"/>
          </p:nvPr>
        </p:nvSpPr>
        <p:spPr/>
        <p:txBody>
          <a:bodyPr/>
          <a:lstStyle/>
          <a:p>
            <a:fld id="{CE1A2E7F-9700-41DE-9B70-0B18C0F700C0}" type="slidenum">
              <a:rPr lang="es-CL" smtClean="0"/>
              <a:pPr/>
              <a:t>‹Nº›</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093296"/>
            <a:ext cx="2133600" cy="628179"/>
          </a:xfrm>
          <a:prstGeom prst="rect">
            <a:avLst/>
          </a:prstGeom>
        </p:spPr>
        <p:txBody>
          <a:bodyPr/>
          <a:lstStyle/>
          <a:p>
            <a:fld id="{3E975642-B7DD-4A2B-82CC-4982BED476A3}" type="datetime1">
              <a:rPr lang="es-CL" smtClean="0"/>
              <a:t>01-05-2018</a:t>
            </a:fld>
            <a:endParaRPr lang="es-CL" dirty="0"/>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
        <p:nvSpPr>
          <p:cNvPr id="5" name="4 Marcador de número de diapositiva"/>
          <p:cNvSpPr>
            <a:spLocks noGrp="1"/>
          </p:cNvSpPr>
          <p:nvPr>
            <p:ph type="sldNum" sz="quarter" idx="12"/>
          </p:nvPr>
        </p:nvSpPr>
        <p:spPr/>
        <p:txBody>
          <a:bodyPr/>
          <a:lstStyle/>
          <a:p>
            <a:fld id="{CE1A2E7F-9700-41DE-9B70-0B18C0F700C0}" type="slidenum">
              <a:rPr lang="es-CL" smtClean="0"/>
              <a:pPr/>
              <a:t>‹Nº›</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093296"/>
            <a:ext cx="2133600" cy="628179"/>
          </a:xfrm>
          <a:prstGeom prst="rect">
            <a:avLst/>
          </a:prstGeom>
        </p:spPr>
        <p:txBody>
          <a:bodyPr/>
          <a:lstStyle/>
          <a:p>
            <a:fld id="{DB529322-455E-4215-8797-768049886A40}" type="datetime1">
              <a:rPr lang="es-CL" smtClean="0"/>
              <a:t>01-05-2018</a:t>
            </a:fld>
            <a:endParaRPr lang="es-CL" dirty="0"/>
          </a:p>
        </p:txBody>
      </p:sp>
      <p:sp>
        <p:nvSpPr>
          <p:cNvPr id="6" name="5 Marcador de pie de página"/>
          <p:cNvSpPr>
            <a:spLocks noGrp="1"/>
          </p:cNvSpPr>
          <p:nvPr>
            <p:ph type="ftr" sz="quarter" idx="11"/>
          </p:nvPr>
        </p:nvSpPr>
        <p:spPr/>
        <p:txBody>
          <a:bodyPr/>
          <a:lstStyle/>
          <a:p>
            <a:r>
              <a:rPr lang="es-CL" smtClean="0"/>
              <a:t>Profesor José De La Cruz.</a:t>
            </a:r>
            <a:endParaRPr lang="es-CL" dirty="0"/>
          </a:p>
        </p:txBody>
      </p:sp>
      <p:sp>
        <p:nvSpPr>
          <p:cNvPr id="7" name="6 Marcador de número de diapositiva"/>
          <p:cNvSpPr>
            <a:spLocks noGrp="1"/>
          </p:cNvSpPr>
          <p:nvPr>
            <p:ph type="sldNum" sz="quarter" idx="12"/>
          </p:nvPr>
        </p:nvSpPr>
        <p:spPr/>
        <p:txBody>
          <a:bodyPr/>
          <a:lstStyle/>
          <a:p>
            <a:fld id="{CE1A2E7F-9700-41DE-9B70-0B18C0F700C0}" type="slidenum">
              <a:rPr lang="es-CL" smtClean="0"/>
              <a:pPr/>
              <a:t>‹Nº›</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2E44092E-3394-4CBB-BD4A-0B68B94B30CA}" type="datetime1">
              <a:rPr lang="es-CL" smtClean="0"/>
              <a:t>01-05-2018</a:t>
            </a:fld>
            <a:endParaRPr lang="es-CL" dirty="0"/>
          </a:p>
        </p:txBody>
      </p:sp>
      <p:sp>
        <p:nvSpPr>
          <p:cNvPr id="3" name="2 Marcador de pie de página"/>
          <p:cNvSpPr>
            <a:spLocks noGrp="1"/>
          </p:cNvSpPr>
          <p:nvPr>
            <p:ph type="ftr" sz="quarter" idx="11"/>
          </p:nvPr>
        </p:nvSpPr>
        <p:spPr/>
        <p:txBody>
          <a:bodyPr/>
          <a:lstStyle/>
          <a:p>
            <a:r>
              <a:rPr lang="es-CL" smtClean="0"/>
              <a:t>Profesor José De La Cruz.</a:t>
            </a:r>
            <a:endParaRPr lang="es-CL" dirty="0"/>
          </a:p>
        </p:txBody>
      </p:sp>
      <p:sp>
        <p:nvSpPr>
          <p:cNvPr id="4" name="3 Marcador de número de diapositiva"/>
          <p:cNvSpPr>
            <a:spLocks noGrp="1"/>
          </p:cNvSpPr>
          <p:nvPr>
            <p:ph type="sldNum" sz="quarter" idx="12"/>
          </p:nvPr>
        </p:nvSpPr>
        <p:spPr/>
        <p:txBody>
          <a:bodyPr/>
          <a:lstStyle/>
          <a:p>
            <a:fld id="{CE1A2E7F-9700-41DE-9B70-0B18C0F700C0}" type="slidenum">
              <a:rPr lang="es-CL" smtClean="0"/>
              <a:pPr/>
              <a:t>‹Nº›</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67544" y="692696"/>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pie de página"/>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L" smtClean="0"/>
              <a:t>Profesor José De La Cruz.</a:t>
            </a:r>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A2E7F-9700-41DE-9B70-0B18C0F700C0}" type="slidenum">
              <a:rPr lang="es-CL" smtClean="0"/>
              <a:pPr/>
              <a:t>‹Nº›</a:t>
            </a:fld>
            <a:endParaRPr lang="es-CL" dirty="0"/>
          </a:p>
        </p:txBody>
      </p:sp>
      <p:pic>
        <p:nvPicPr>
          <p:cNvPr id="1027" name="Picture 3"/>
          <p:cNvPicPr>
            <a:picLocks noChangeAspect="1" noChangeArrowheads="1"/>
          </p:cNvPicPr>
          <p:nvPr/>
        </p:nvPicPr>
        <p:blipFill>
          <a:blip r:embed="rId8" cstate="print"/>
          <a:srcRect/>
          <a:stretch>
            <a:fillRect/>
          </a:stretch>
        </p:blipFill>
        <p:spPr bwMode="auto">
          <a:xfrm>
            <a:off x="0" y="0"/>
            <a:ext cx="2133600" cy="409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7704856" cy="1143000"/>
          </a:xfrm>
        </p:spPr>
        <p:txBody>
          <a:bodyPr>
            <a:normAutofit fontScale="90000"/>
          </a:bodyPr>
          <a:lstStyle/>
          <a:p>
            <a:r>
              <a:rPr lang="es-CL" sz="3600" dirty="0" smtClean="0"/>
              <a:t>Eje: </a:t>
            </a:r>
            <a:r>
              <a:rPr lang="es-MX" sz="3600" dirty="0" smtClean="0"/>
              <a:t>Organización, Estructura y Actividad Celular</a:t>
            </a:r>
            <a:endParaRPr lang="es-CL" sz="4000" dirty="0"/>
          </a:p>
        </p:txBody>
      </p:sp>
      <p:sp>
        <p:nvSpPr>
          <p:cNvPr id="4" name="3 Subtítulo"/>
          <p:cNvSpPr>
            <a:spLocks noGrp="1"/>
          </p:cNvSpPr>
          <p:nvPr>
            <p:ph type="subTitle" idx="1"/>
          </p:nvPr>
        </p:nvSpPr>
        <p:spPr/>
        <p:txBody>
          <a:bodyPr/>
          <a:lstStyle/>
          <a:p>
            <a:r>
              <a:rPr lang="es-ES_tradnl" dirty="0" smtClean="0"/>
              <a:t>Interacción célula-ambiente </a:t>
            </a:r>
            <a:r>
              <a:rPr lang="es-CL" dirty="0" smtClean="0"/>
              <a:t>Membrana Celular o Plasmática</a:t>
            </a:r>
          </a:p>
          <a:p>
            <a:r>
              <a:rPr lang="es-CL" dirty="0" smtClean="0"/>
              <a:t>603</a:t>
            </a:r>
            <a:endParaRPr lang="es-MX" dirty="0"/>
          </a:p>
        </p:txBody>
      </p:sp>
      <p:sp>
        <p:nvSpPr>
          <p:cNvPr id="3" name="2 Marcador de pie de página"/>
          <p:cNvSpPr>
            <a:spLocks noGrp="1"/>
          </p:cNvSpPr>
          <p:nvPr>
            <p:ph type="ftr" sz="quarter" idx="12"/>
          </p:nvPr>
        </p:nvSpPr>
        <p:spPr/>
        <p:txBody>
          <a:bodyPr/>
          <a:lstStyle/>
          <a:p>
            <a:r>
              <a:rPr lang="es-CL" smtClean="0"/>
              <a:t>Profesor José De La Cruz.</a:t>
            </a:r>
            <a:endParaRPr lang="es-C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064896" cy="2736304"/>
          </a:xfrm>
        </p:spPr>
        <p:txBody>
          <a:bodyPr/>
          <a:lstStyle/>
          <a:p>
            <a:pPr>
              <a:buNone/>
            </a:pPr>
            <a:r>
              <a:rPr lang="es-ES" sz="2800" b="1" dirty="0" smtClean="0"/>
              <a:t>Comunicación</a:t>
            </a:r>
          </a:p>
          <a:p>
            <a:r>
              <a:rPr lang="es-ES" sz="2800" b="1" dirty="0" smtClean="0"/>
              <a:t>Célula – medio extracelular: </a:t>
            </a:r>
            <a:r>
              <a:rPr lang="es-ES" sz="2800" dirty="0" smtClean="0"/>
              <a:t>reciben estímulos eléctricos o químicos (ej. hormonas).</a:t>
            </a:r>
          </a:p>
          <a:p>
            <a:r>
              <a:rPr lang="es-ES" sz="2800" b="1" dirty="0" smtClean="0"/>
              <a:t>Célula – célula:</a:t>
            </a:r>
            <a:r>
              <a:rPr lang="es-ES" sz="2800" dirty="0" smtClean="0"/>
              <a:t> reciben y envían estímulos químicos y eléctricos entre las células.</a:t>
            </a:r>
          </a:p>
          <a:p>
            <a:endParaRPr lang="es-CL" dirty="0"/>
          </a:p>
        </p:txBody>
      </p:sp>
      <p:pic>
        <p:nvPicPr>
          <p:cNvPr id="6" name="Picture 4"/>
          <p:cNvPicPr>
            <a:picLocks noChangeAspect="1" noChangeArrowheads="1"/>
          </p:cNvPicPr>
          <p:nvPr/>
        </p:nvPicPr>
        <p:blipFill>
          <a:blip r:embed="rId2" cstate="print"/>
          <a:srcRect/>
          <a:stretch>
            <a:fillRect/>
          </a:stretch>
        </p:blipFill>
        <p:spPr bwMode="auto">
          <a:xfrm>
            <a:off x="2843808" y="2996952"/>
            <a:ext cx="2750929" cy="3627784"/>
          </a:xfrm>
          <a:prstGeom prst="rect">
            <a:avLst/>
          </a:prstGeom>
          <a:noFill/>
          <a:ln w="9525">
            <a:noFill/>
            <a:miter lim="800000"/>
            <a:headEnd/>
            <a:tailEnd/>
          </a:ln>
        </p:spPr>
      </p:pic>
      <p:sp>
        <p:nvSpPr>
          <p:cNvPr id="7" name="AutoShape 5"/>
          <p:cNvSpPr>
            <a:spLocks/>
          </p:cNvSpPr>
          <p:nvPr/>
        </p:nvSpPr>
        <p:spPr bwMode="auto">
          <a:xfrm rot="10800000">
            <a:off x="5436096" y="3501008"/>
            <a:ext cx="162320" cy="356371"/>
          </a:xfrm>
          <a:prstGeom prst="leftBrace">
            <a:avLst>
              <a:gd name="adj1" fmla="val 19517"/>
              <a:gd name="adj2" fmla="val 46310"/>
            </a:avLst>
          </a:prstGeom>
          <a:noFill/>
          <a:ln w="19050">
            <a:solidFill>
              <a:schemeClr val="tx1"/>
            </a:solidFill>
            <a:round/>
            <a:headEnd/>
            <a:tailEnd/>
          </a:ln>
        </p:spPr>
        <p:txBody>
          <a:bodyPr rot="10800000" wrap="none" anchor="ctr"/>
          <a:lstStyle/>
          <a:p>
            <a:endParaRPr lang="es-CR" sz="1600" b="1" dirty="0"/>
          </a:p>
        </p:txBody>
      </p:sp>
      <p:sp>
        <p:nvSpPr>
          <p:cNvPr id="8" name="Text Box 7"/>
          <p:cNvSpPr txBox="1">
            <a:spLocks noChangeArrowheads="1"/>
          </p:cNvSpPr>
          <p:nvPr/>
        </p:nvSpPr>
        <p:spPr bwMode="auto">
          <a:xfrm>
            <a:off x="5796136" y="3356992"/>
            <a:ext cx="1271018" cy="584775"/>
          </a:xfrm>
          <a:prstGeom prst="rect">
            <a:avLst/>
          </a:prstGeom>
          <a:noFill/>
          <a:ln w="9525">
            <a:noFill/>
            <a:miter lim="800000"/>
            <a:headEnd/>
            <a:tailEnd/>
          </a:ln>
        </p:spPr>
        <p:txBody>
          <a:bodyPr wrap="square">
            <a:spAutoFit/>
          </a:bodyPr>
          <a:lstStyle/>
          <a:p>
            <a:r>
              <a:rPr lang="es-ES" sz="1600" b="1" dirty="0" smtClean="0">
                <a:latin typeface="+mj-lt"/>
              </a:rPr>
              <a:t>Unión</a:t>
            </a:r>
          </a:p>
          <a:p>
            <a:r>
              <a:rPr lang="es-ES" sz="1600" b="1" dirty="0" smtClean="0">
                <a:latin typeface="+mj-lt"/>
              </a:rPr>
              <a:t> </a:t>
            </a:r>
            <a:r>
              <a:rPr lang="es-ES" sz="1600" b="1" dirty="0">
                <a:latin typeface="+mj-lt"/>
              </a:rPr>
              <a:t>Estrecha</a:t>
            </a:r>
          </a:p>
        </p:txBody>
      </p:sp>
      <p:sp>
        <p:nvSpPr>
          <p:cNvPr id="9" name="AutoShape 8"/>
          <p:cNvSpPr>
            <a:spLocks/>
          </p:cNvSpPr>
          <p:nvPr/>
        </p:nvSpPr>
        <p:spPr bwMode="auto">
          <a:xfrm rot="10800000">
            <a:off x="5436096" y="4149080"/>
            <a:ext cx="162320" cy="560584"/>
          </a:xfrm>
          <a:prstGeom prst="leftBrace">
            <a:avLst>
              <a:gd name="adj1" fmla="val 30701"/>
              <a:gd name="adj2" fmla="val 49824"/>
            </a:avLst>
          </a:prstGeom>
          <a:noFill/>
          <a:ln w="19050">
            <a:solidFill>
              <a:schemeClr val="tx1"/>
            </a:solidFill>
            <a:round/>
            <a:headEnd/>
            <a:tailEnd/>
          </a:ln>
        </p:spPr>
        <p:txBody>
          <a:bodyPr rot="10800000" wrap="none" anchor="ctr"/>
          <a:lstStyle/>
          <a:p>
            <a:endParaRPr lang="es-CR" sz="1600" b="1" dirty="0"/>
          </a:p>
        </p:txBody>
      </p:sp>
      <p:sp>
        <p:nvSpPr>
          <p:cNvPr id="10" name="Text Box 9"/>
          <p:cNvSpPr txBox="1">
            <a:spLocks noChangeArrowheads="1"/>
          </p:cNvSpPr>
          <p:nvPr/>
        </p:nvSpPr>
        <p:spPr bwMode="auto">
          <a:xfrm>
            <a:off x="5724128" y="4221088"/>
            <a:ext cx="1656184" cy="338554"/>
          </a:xfrm>
          <a:prstGeom prst="rect">
            <a:avLst/>
          </a:prstGeom>
          <a:noFill/>
          <a:ln w="9525">
            <a:noFill/>
            <a:miter lim="800000"/>
            <a:headEnd/>
            <a:tailEnd/>
          </a:ln>
        </p:spPr>
        <p:txBody>
          <a:bodyPr wrap="square">
            <a:spAutoFit/>
          </a:bodyPr>
          <a:lstStyle/>
          <a:p>
            <a:r>
              <a:rPr lang="es-ES" sz="1600" b="1" dirty="0">
                <a:latin typeface="+mj-lt"/>
              </a:rPr>
              <a:t>Desmosomas</a:t>
            </a:r>
          </a:p>
        </p:txBody>
      </p:sp>
      <p:sp>
        <p:nvSpPr>
          <p:cNvPr id="11" name="AutoShape 14"/>
          <p:cNvSpPr>
            <a:spLocks/>
          </p:cNvSpPr>
          <p:nvPr/>
        </p:nvSpPr>
        <p:spPr bwMode="auto">
          <a:xfrm rot="10800000">
            <a:off x="5436096" y="5013176"/>
            <a:ext cx="162320" cy="866235"/>
          </a:xfrm>
          <a:prstGeom prst="leftBrace">
            <a:avLst>
              <a:gd name="adj1" fmla="val 47440"/>
              <a:gd name="adj2" fmla="val 54162"/>
            </a:avLst>
          </a:prstGeom>
          <a:noFill/>
          <a:ln w="19050">
            <a:solidFill>
              <a:schemeClr val="tx1"/>
            </a:solidFill>
            <a:round/>
            <a:headEnd/>
            <a:tailEnd/>
          </a:ln>
        </p:spPr>
        <p:txBody>
          <a:bodyPr rot="10800000" wrap="none" anchor="ctr"/>
          <a:lstStyle/>
          <a:p>
            <a:endParaRPr lang="es-CR" sz="1600" dirty="0"/>
          </a:p>
        </p:txBody>
      </p:sp>
      <p:sp>
        <p:nvSpPr>
          <p:cNvPr id="12" name="Text Box 10"/>
          <p:cNvSpPr txBox="1">
            <a:spLocks noChangeArrowheads="1"/>
          </p:cNvSpPr>
          <p:nvPr/>
        </p:nvSpPr>
        <p:spPr bwMode="auto">
          <a:xfrm>
            <a:off x="5796136" y="5085184"/>
            <a:ext cx="1872208" cy="584775"/>
          </a:xfrm>
          <a:prstGeom prst="rect">
            <a:avLst/>
          </a:prstGeom>
          <a:noFill/>
          <a:ln w="9525">
            <a:noFill/>
            <a:miter lim="800000"/>
            <a:headEnd/>
            <a:tailEnd/>
          </a:ln>
        </p:spPr>
        <p:txBody>
          <a:bodyPr wrap="square">
            <a:spAutoFit/>
          </a:bodyPr>
          <a:lstStyle/>
          <a:p>
            <a:r>
              <a:rPr lang="es-ES" sz="1600" b="1" dirty="0" smtClean="0"/>
              <a:t>Unión</a:t>
            </a:r>
            <a:endParaRPr lang="es-ES" sz="1600" b="1" dirty="0"/>
          </a:p>
          <a:p>
            <a:r>
              <a:rPr lang="es-ES" sz="1600" b="1" dirty="0"/>
              <a:t>Comunicante</a:t>
            </a:r>
          </a:p>
        </p:txBody>
      </p:sp>
      <p:sp>
        <p:nvSpPr>
          <p:cNvPr id="13" name="Text Box 11"/>
          <p:cNvSpPr txBox="1">
            <a:spLocks noChangeArrowheads="1"/>
          </p:cNvSpPr>
          <p:nvPr/>
        </p:nvSpPr>
        <p:spPr bwMode="auto">
          <a:xfrm>
            <a:off x="5940152" y="5805264"/>
            <a:ext cx="1440160" cy="830997"/>
          </a:xfrm>
          <a:prstGeom prst="rect">
            <a:avLst/>
          </a:prstGeom>
          <a:noFill/>
          <a:ln w="9525">
            <a:noFill/>
            <a:miter lim="800000"/>
            <a:headEnd/>
            <a:tailEnd/>
          </a:ln>
        </p:spPr>
        <p:txBody>
          <a:bodyPr wrap="square">
            <a:spAutoFit/>
          </a:bodyPr>
          <a:lstStyle/>
          <a:p>
            <a:r>
              <a:rPr lang="es-ES" sz="1600" b="1" dirty="0"/>
              <a:t>Membrana plasmática adyacente</a:t>
            </a:r>
          </a:p>
        </p:txBody>
      </p:sp>
      <p:sp>
        <p:nvSpPr>
          <p:cNvPr id="14" name="Line 6"/>
          <p:cNvSpPr>
            <a:spLocks noChangeShapeType="1"/>
          </p:cNvSpPr>
          <p:nvPr/>
        </p:nvSpPr>
        <p:spPr bwMode="auto">
          <a:xfrm flipH="1" flipV="1">
            <a:off x="4932039" y="6309319"/>
            <a:ext cx="1008112" cy="72008"/>
          </a:xfrm>
          <a:prstGeom prst="line">
            <a:avLst/>
          </a:prstGeom>
          <a:noFill/>
          <a:ln w="19050">
            <a:solidFill>
              <a:schemeClr val="tx1"/>
            </a:solidFill>
            <a:round/>
            <a:headEnd/>
            <a:tailEnd/>
          </a:ln>
        </p:spPr>
        <p:txBody>
          <a:bodyPr wrap="none" anchor="ctr"/>
          <a:lstStyle/>
          <a:p>
            <a:endParaRPr lang="es-CL" dirty="0"/>
          </a:p>
        </p:txBody>
      </p:sp>
      <p:sp>
        <p:nvSpPr>
          <p:cNvPr id="15" name="Line 13"/>
          <p:cNvSpPr>
            <a:spLocks noChangeShapeType="1"/>
          </p:cNvSpPr>
          <p:nvPr/>
        </p:nvSpPr>
        <p:spPr bwMode="auto">
          <a:xfrm flipH="1" flipV="1">
            <a:off x="5364088" y="6122726"/>
            <a:ext cx="576064" cy="258602"/>
          </a:xfrm>
          <a:prstGeom prst="line">
            <a:avLst/>
          </a:prstGeom>
          <a:noFill/>
          <a:ln w="19050">
            <a:solidFill>
              <a:schemeClr val="tx1"/>
            </a:solidFill>
            <a:round/>
            <a:headEnd/>
            <a:tailEnd/>
          </a:ln>
        </p:spPr>
        <p:txBody>
          <a:bodyPr wrap="none" anchor="ctr"/>
          <a:lstStyle/>
          <a:p>
            <a:endParaRPr lang="es-CL" dirty="0"/>
          </a:p>
        </p:txBody>
      </p:sp>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395536" y="620688"/>
            <a:ext cx="8229600" cy="1944216"/>
          </a:xfrm>
        </p:spPr>
        <p:txBody>
          <a:bodyPr>
            <a:normAutofit fontScale="92500" lnSpcReduction="10000"/>
          </a:bodyPr>
          <a:lstStyle/>
          <a:p>
            <a:pPr>
              <a:buNone/>
            </a:pPr>
            <a:r>
              <a:rPr lang="es-ES" b="1" dirty="0" smtClean="0"/>
              <a:t>Reconocimiento</a:t>
            </a:r>
          </a:p>
          <a:p>
            <a:r>
              <a:rPr lang="es-ES" dirty="0" smtClean="0"/>
              <a:t>Algunas Glucoproteínas (proteína + carbohidrato), hacen específicas las células para un tejido, órgano y hasta para un organismo.</a:t>
            </a:r>
          </a:p>
        </p:txBody>
      </p:sp>
      <p:pic>
        <p:nvPicPr>
          <p:cNvPr id="5" name="Imagen 2" descr="http://fisiologiainteractiva.files.wordpress.com/2010/10/membrana2.jpg?w=327&amp;h=185"/>
          <p:cNvPicPr>
            <a:picLocks noChangeAspect="1" noChangeArrowheads="1"/>
          </p:cNvPicPr>
          <p:nvPr/>
        </p:nvPicPr>
        <p:blipFill>
          <a:blip r:embed="rId2" cstate="print"/>
          <a:srcRect/>
          <a:stretch>
            <a:fillRect/>
          </a:stretch>
        </p:blipFill>
        <p:spPr bwMode="auto">
          <a:xfrm>
            <a:off x="1331640" y="2780928"/>
            <a:ext cx="6440488" cy="3643312"/>
          </a:xfrm>
          <a:prstGeom prst="rect">
            <a:avLst/>
          </a:prstGeom>
          <a:noFill/>
          <a:ln w="9525">
            <a:noFill/>
            <a:miter lim="800000"/>
            <a:headEnd/>
            <a:tailEnd/>
          </a:ln>
        </p:spPr>
      </p:pic>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3672408"/>
          </a:xfrm>
        </p:spPr>
        <p:txBody>
          <a:bodyPr/>
          <a:lstStyle/>
          <a:p>
            <a:pPr>
              <a:buNone/>
              <a:defRPr/>
            </a:pPr>
            <a:r>
              <a:rPr lang="es-ES" sz="2800" b="1" dirty="0" smtClean="0">
                <a:effectLst>
                  <a:outerShdw blurRad="38100" dist="38100" dir="2700000" algn="tl">
                    <a:srgbClr val="C0C0C0"/>
                  </a:outerShdw>
                </a:effectLst>
              </a:rPr>
              <a:t>Carbohidratos</a:t>
            </a:r>
            <a:r>
              <a:rPr lang="es-ES" sz="2800" dirty="0" smtClean="0">
                <a:effectLst>
                  <a:outerShdw blurRad="38100" dist="38100" dir="2700000" algn="tl">
                    <a:srgbClr val="C0C0C0"/>
                  </a:outerShdw>
                </a:effectLst>
              </a:rPr>
              <a:t> como </a:t>
            </a:r>
            <a:r>
              <a:rPr lang="es-ES" sz="2800" b="1" dirty="0" smtClean="0">
                <a:effectLst>
                  <a:outerShdw blurRad="38100" dist="38100" dir="2700000" algn="tl">
                    <a:srgbClr val="C0C0C0"/>
                  </a:outerShdw>
                </a:effectLst>
              </a:rPr>
              <a:t>glucosa</a:t>
            </a:r>
            <a:r>
              <a:rPr lang="es-ES" sz="2800" dirty="0" smtClean="0">
                <a:effectLst>
                  <a:outerShdw blurRad="38100" dist="38100" dir="2700000" algn="tl">
                    <a:srgbClr val="C0C0C0"/>
                  </a:outerShdw>
                </a:effectLst>
              </a:rPr>
              <a:t> o </a:t>
            </a:r>
            <a:r>
              <a:rPr lang="es-ES" sz="2800" b="1" dirty="0" smtClean="0">
                <a:effectLst>
                  <a:outerShdw blurRad="38100" dist="38100" dir="2700000" algn="tl">
                    <a:srgbClr val="C0C0C0"/>
                  </a:outerShdw>
                </a:effectLst>
              </a:rPr>
              <a:t>galactosa</a:t>
            </a:r>
            <a:r>
              <a:rPr lang="es-ES" sz="2800" dirty="0" smtClean="0">
                <a:effectLst>
                  <a:outerShdw blurRad="38100" dist="38100" dir="2700000" algn="tl">
                    <a:srgbClr val="C0C0C0"/>
                  </a:outerShdw>
                </a:effectLst>
              </a:rPr>
              <a:t> se fijan a</a:t>
            </a:r>
          </a:p>
          <a:p>
            <a:pPr>
              <a:buNone/>
              <a:defRPr/>
            </a:pPr>
            <a:r>
              <a:rPr lang="es-ES" sz="2800" dirty="0" smtClean="0">
                <a:effectLst>
                  <a:outerShdw blurRad="38100" dist="38100" dir="2700000" algn="tl">
                    <a:srgbClr val="C0C0C0"/>
                  </a:outerShdw>
                </a:effectLst>
              </a:rPr>
              <a:t>proteínas o a fosfolípidos, por fuera de la membrana</a:t>
            </a:r>
          </a:p>
          <a:p>
            <a:pPr>
              <a:buNone/>
              <a:defRPr/>
            </a:pPr>
            <a:r>
              <a:rPr lang="es-ES" sz="2800" dirty="0" smtClean="0">
                <a:effectLst>
                  <a:outerShdw blurRad="38100" dist="38100" dir="2700000" algn="tl">
                    <a:srgbClr val="C0C0C0"/>
                  </a:outerShdw>
                </a:effectLst>
              </a:rPr>
              <a:t>plasmática, formando glucoproteínas o bien</a:t>
            </a:r>
          </a:p>
          <a:p>
            <a:pPr>
              <a:buNone/>
              <a:defRPr/>
            </a:pPr>
            <a:r>
              <a:rPr lang="es-ES" sz="2800" dirty="0" smtClean="0">
                <a:effectLst>
                  <a:outerShdw blurRad="38100" dist="38100" dir="2700000" algn="tl">
                    <a:srgbClr val="C0C0C0"/>
                  </a:outerShdw>
                </a:effectLst>
              </a:rPr>
              <a:t>glucolípidos.</a:t>
            </a:r>
          </a:p>
          <a:p>
            <a:pPr>
              <a:defRPr/>
            </a:pPr>
            <a:r>
              <a:rPr lang="es-ES" sz="2800" dirty="0" smtClean="0">
                <a:effectLst>
                  <a:outerShdw blurRad="38100" dist="38100" dir="2700000" algn="tl">
                    <a:srgbClr val="C0C0C0"/>
                  </a:outerShdw>
                </a:effectLst>
              </a:rPr>
              <a:t>Son importantes para el reconocimiento de moléculas específicas.</a:t>
            </a:r>
          </a:p>
          <a:p>
            <a:pPr>
              <a:defRPr/>
            </a:pPr>
            <a:r>
              <a:rPr lang="es-ES" sz="2800" dirty="0" smtClean="0">
                <a:effectLst>
                  <a:outerShdw blurRad="38100" dist="38100" dir="2700000" algn="tl">
                    <a:srgbClr val="C0C0C0"/>
                  </a:outerShdw>
                </a:effectLst>
              </a:rPr>
              <a:t>Ayudan a mantener unidas las células vecinas.</a:t>
            </a:r>
          </a:p>
          <a:p>
            <a:endParaRPr lang="es-CL" dirty="0"/>
          </a:p>
        </p:txBody>
      </p:sp>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764704"/>
            <a:ext cx="8439150" cy="5544616"/>
          </a:xfrm>
          <a:prstGeom prst="rect">
            <a:avLst/>
          </a:prstGeom>
          <a:noFill/>
          <a:ln w="9525">
            <a:noFill/>
            <a:miter lim="800000"/>
            <a:headEnd/>
            <a:tailEnd/>
          </a:ln>
        </p:spPr>
      </p:pic>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08688"/>
          </a:xfrm>
        </p:spPr>
        <p:txBody>
          <a:bodyPr>
            <a:normAutofit/>
          </a:bodyPr>
          <a:lstStyle/>
          <a:p>
            <a:r>
              <a:rPr lang="es-ES" sz="3600" b="1" dirty="0" smtClean="0">
                <a:effectLst>
                  <a:outerShdw blurRad="38100" dist="38100" dir="2700000" algn="tl">
                    <a:srgbClr val="C0C0C0"/>
                  </a:outerShdw>
                </a:effectLst>
              </a:rPr>
              <a:t>Teoría del Mosaico Fluido</a:t>
            </a:r>
            <a:endParaRPr lang="es-CL" sz="3600" b="1" dirty="0"/>
          </a:p>
        </p:txBody>
      </p:sp>
      <p:sp>
        <p:nvSpPr>
          <p:cNvPr id="3" name="2 Marcador de contenido"/>
          <p:cNvSpPr>
            <a:spLocks noGrp="1"/>
          </p:cNvSpPr>
          <p:nvPr>
            <p:ph idx="1"/>
          </p:nvPr>
        </p:nvSpPr>
        <p:spPr>
          <a:xfrm>
            <a:off x="457200" y="1484784"/>
            <a:ext cx="8229600" cy="4839816"/>
          </a:xfrm>
        </p:spPr>
        <p:txBody>
          <a:bodyPr>
            <a:normAutofit lnSpcReduction="10000"/>
          </a:bodyPr>
          <a:lstStyle/>
          <a:p>
            <a:pPr>
              <a:defRPr/>
            </a:pPr>
            <a:r>
              <a:rPr lang="es-ES" sz="2800" dirty="0" smtClean="0">
                <a:effectLst>
                  <a:outerShdw blurRad="38100" dist="38100" dir="2700000" algn="tl">
                    <a:srgbClr val="C0C0C0"/>
                  </a:outerShdw>
                </a:effectLst>
              </a:rPr>
              <a:t>Movimiento de los fosfolípidos:</a:t>
            </a:r>
          </a:p>
          <a:p>
            <a:pPr>
              <a:defRPr/>
            </a:pPr>
            <a:r>
              <a:rPr lang="es-ES" sz="2800" dirty="0" smtClean="0">
                <a:effectLst>
                  <a:outerShdw blurRad="38100" dist="38100" dir="2700000" algn="tl">
                    <a:srgbClr val="C0C0C0"/>
                  </a:outerShdw>
                </a:effectLst>
              </a:rPr>
              <a:t>Flip - Flop: pueden saltar de una monocapa a la otra; se produce poco por que requiere gran gasto de energía.</a:t>
            </a:r>
          </a:p>
          <a:p>
            <a:pPr>
              <a:defRPr/>
            </a:pPr>
            <a:r>
              <a:rPr lang="es-ES" sz="2800" dirty="0" smtClean="0">
                <a:effectLst>
                  <a:outerShdw blurRad="38100" dist="38100" dir="2700000" algn="tl">
                    <a:srgbClr val="C0C0C0"/>
                  </a:outerShdw>
                </a:effectLst>
              </a:rPr>
              <a:t>Difusión lateral: cambian de lugar con fosfolípidos vecinos, dentro de la misma monocapa unas 107 veces por segundo. </a:t>
            </a:r>
          </a:p>
          <a:p>
            <a:pPr>
              <a:defRPr/>
            </a:pPr>
            <a:r>
              <a:rPr lang="es-ES" sz="2800" dirty="0" smtClean="0">
                <a:effectLst>
                  <a:outerShdw blurRad="38100" dist="38100" dir="2700000" algn="tl">
                    <a:srgbClr val="C0C0C0"/>
                  </a:outerShdw>
                </a:effectLst>
              </a:rPr>
              <a:t>Rotación: giran sobre su eje longitudinal con rapidez.</a:t>
            </a:r>
          </a:p>
          <a:p>
            <a:pPr>
              <a:defRPr/>
            </a:pPr>
            <a:r>
              <a:rPr lang="es-ES" sz="2800" dirty="0" smtClean="0">
                <a:effectLst>
                  <a:outerShdw blurRad="38100" dist="38100" dir="2700000" algn="tl">
                    <a:srgbClr val="C0C0C0"/>
                  </a:outerShdw>
                </a:effectLst>
              </a:rPr>
              <a:t>Flexión: Separación y aproximación de los extremos de las colas, por flexión de las cadenas carbonadas de los ácidos grasos.</a:t>
            </a:r>
          </a:p>
          <a:p>
            <a:endParaRPr lang="es-CL" dirty="0"/>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ovimientos"/>
          <p:cNvPicPr>
            <a:picLocks noChangeAspect="1" noChangeArrowheads="1"/>
          </p:cNvPicPr>
          <p:nvPr/>
        </p:nvPicPr>
        <p:blipFill>
          <a:blip r:embed="rId2" cstate="print"/>
          <a:stretch>
            <a:fillRect/>
          </a:stretch>
        </p:blipFill>
        <p:spPr>
          <a:xfrm>
            <a:off x="1331640" y="692696"/>
            <a:ext cx="6183238" cy="4987137"/>
          </a:xfrm>
          <a:prstGeom prst="rect">
            <a:avLst/>
          </a:prstGeom>
        </p:spPr>
      </p:pic>
      <p:sp>
        <p:nvSpPr>
          <p:cNvPr id="3" name="2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a:bodyPr>
          <a:lstStyle/>
          <a:p>
            <a:r>
              <a:rPr lang="es-ES" sz="3600" b="1" dirty="0" smtClean="0"/>
              <a:t>Funciones de la Membrana Plasmática</a:t>
            </a:r>
            <a:endParaRPr lang="es-CL" sz="3600" b="1" dirty="0"/>
          </a:p>
        </p:txBody>
      </p:sp>
      <p:sp>
        <p:nvSpPr>
          <p:cNvPr id="3" name="2 Marcador de contenido"/>
          <p:cNvSpPr>
            <a:spLocks noGrp="1"/>
          </p:cNvSpPr>
          <p:nvPr>
            <p:ph idx="1"/>
          </p:nvPr>
        </p:nvSpPr>
        <p:spPr>
          <a:xfrm>
            <a:off x="457200" y="1628800"/>
            <a:ext cx="8229600" cy="4695800"/>
          </a:xfrm>
        </p:spPr>
        <p:txBody>
          <a:bodyPr>
            <a:normAutofit fontScale="85000" lnSpcReduction="10000"/>
          </a:bodyPr>
          <a:lstStyle/>
          <a:p>
            <a:r>
              <a:rPr lang="es-ES" dirty="0" smtClean="0"/>
              <a:t>Protegen la célula o a la organelas del medio externo.</a:t>
            </a:r>
          </a:p>
          <a:p>
            <a:r>
              <a:rPr lang="es-ES" dirty="0" smtClean="0"/>
              <a:t>Mantienen una forma estable de la célula u organela.</a:t>
            </a:r>
          </a:p>
          <a:p>
            <a:r>
              <a:rPr lang="es-ES" dirty="0" smtClean="0"/>
              <a:t>Regulan el transporte de sustancias y energía hacia adentro o hacia afuera de la célula u orgánulo </a:t>
            </a:r>
          </a:p>
          <a:p>
            <a:r>
              <a:rPr lang="es-ES" dirty="0" smtClean="0"/>
              <a:t>Permite la comunicación entre las células adyacentes.</a:t>
            </a:r>
          </a:p>
          <a:p>
            <a:r>
              <a:rPr lang="es-ES" dirty="0" smtClean="0"/>
              <a:t>Permiten el reconocimiento celular. </a:t>
            </a:r>
          </a:p>
          <a:p>
            <a:r>
              <a:rPr lang="es-ES" dirty="0" smtClean="0"/>
              <a:t>Permiten la motilidad de algunas células u orgánulos </a:t>
            </a:r>
          </a:p>
          <a:p>
            <a:endParaRPr lang="es-CL" dirty="0"/>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36680"/>
          </a:xfrm>
        </p:spPr>
        <p:txBody>
          <a:bodyPr>
            <a:normAutofit fontScale="90000"/>
          </a:bodyPr>
          <a:lstStyle/>
          <a:p>
            <a:r>
              <a:rPr lang="es-ES" sz="3600" b="1" dirty="0" smtClean="0"/>
              <a:t>Permeabilidad Selectiva</a:t>
            </a:r>
            <a:endParaRPr lang="es-CL" sz="3600" b="1" dirty="0"/>
          </a:p>
        </p:txBody>
      </p:sp>
      <p:sp>
        <p:nvSpPr>
          <p:cNvPr id="3" name="2 Marcador de contenido"/>
          <p:cNvSpPr>
            <a:spLocks noGrp="1"/>
          </p:cNvSpPr>
          <p:nvPr>
            <p:ph idx="1"/>
          </p:nvPr>
        </p:nvSpPr>
        <p:spPr>
          <a:xfrm>
            <a:off x="457200" y="1484784"/>
            <a:ext cx="8229600" cy="4839816"/>
          </a:xfrm>
        </p:spPr>
        <p:txBody>
          <a:bodyPr/>
          <a:lstStyle/>
          <a:p>
            <a:pPr>
              <a:buNone/>
              <a:defRPr/>
            </a:pPr>
            <a:r>
              <a:rPr lang="es-ES" sz="2800" dirty="0" smtClean="0"/>
              <a:t>Capacidad de la membrana de incorporar las</a:t>
            </a:r>
          </a:p>
          <a:p>
            <a:pPr>
              <a:buNone/>
              <a:defRPr/>
            </a:pPr>
            <a:r>
              <a:rPr lang="es-ES" sz="2800" dirty="0" smtClean="0"/>
              <a:t>sustancias necesarias para la célula y descartar los</a:t>
            </a:r>
          </a:p>
          <a:p>
            <a:pPr>
              <a:buNone/>
              <a:defRPr/>
            </a:pPr>
            <a:r>
              <a:rPr lang="es-ES" sz="2800" dirty="0" smtClean="0"/>
              <a:t>desechos celulares.</a:t>
            </a:r>
          </a:p>
          <a:p>
            <a:pPr lvl="2">
              <a:lnSpc>
                <a:spcPct val="80000"/>
              </a:lnSpc>
              <a:defRPr/>
            </a:pPr>
            <a:r>
              <a:rPr lang="es-ES_tradnl" sz="2500" dirty="0" smtClean="0"/>
              <a:t>Impide que algunas sustancias, como las proteínas y los lípidos, entren a la célula.</a:t>
            </a:r>
          </a:p>
          <a:p>
            <a:pPr lvl="2">
              <a:lnSpc>
                <a:spcPct val="80000"/>
              </a:lnSpc>
              <a:defRPr/>
            </a:pPr>
            <a:r>
              <a:rPr lang="es-ES_tradnl" sz="2500" dirty="0" smtClean="0"/>
              <a:t>Permite el paso de azúcares simples, oxígeno, agua y bióxido de carbono.</a:t>
            </a:r>
          </a:p>
          <a:p>
            <a:endParaRPr lang="es-CL" dirty="0"/>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343872"/>
          </a:xfrm>
        </p:spPr>
        <p:txBody>
          <a:bodyPr>
            <a:normAutofit fontScale="92500"/>
          </a:bodyPr>
          <a:lstStyle/>
          <a:p>
            <a:pPr>
              <a:buNone/>
            </a:pPr>
            <a:r>
              <a:rPr lang="es-ES" sz="2800" dirty="0" smtClean="0"/>
              <a:t>La Permeabilidad a través de la membrana depende</a:t>
            </a:r>
          </a:p>
          <a:p>
            <a:pPr>
              <a:buNone/>
            </a:pPr>
            <a:r>
              <a:rPr lang="es-ES" sz="2800" dirty="0" smtClean="0"/>
              <a:t>de factores:</a:t>
            </a:r>
          </a:p>
          <a:p>
            <a:pPr lvl="1">
              <a:defRPr/>
            </a:pPr>
            <a:r>
              <a:rPr lang="es-ES" b="1" dirty="0" smtClean="0">
                <a:effectLst>
                  <a:outerShdw blurRad="38100" dist="38100" dir="2700000" algn="tl">
                    <a:srgbClr val="C0C0C0"/>
                  </a:outerShdw>
                </a:effectLst>
              </a:rPr>
              <a:t>Solubilidad en los lípidos</a:t>
            </a:r>
            <a:r>
              <a:rPr lang="es-ES" dirty="0" smtClean="0"/>
              <a:t>: Sustancias liposolubles (ej. moléculas hidrófobas, no polares) penetran con facilidad la bicapa de fosfolípidos. Por otro lado el agua no pasa con facilidad.</a:t>
            </a:r>
          </a:p>
          <a:p>
            <a:pPr lvl="1">
              <a:defRPr/>
            </a:pPr>
            <a:r>
              <a:rPr lang="es-ES" b="1" dirty="0" smtClean="0">
                <a:effectLst>
                  <a:outerShdw blurRad="38100" dist="38100" dir="2700000" algn="tl">
                    <a:srgbClr val="C0C0C0"/>
                  </a:outerShdw>
                </a:effectLst>
              </a:rPr>
              <a:t>Tamaño:</a:t>
            </a:r>
            <a:r>
              <a:rPr lang="es-ES" dirty="0" smtClean="0"/>
              <a:t> Muchas moléculas de gran tamaño (glucosa, proteínas, aminoácidos, ácidos nucleícos) no pasan a través de la bicapa de fosfolípidos </a:t>
            </a:r>
          </a:p>
          <a:p>
            <a:pPr lvl="1">
              <a:defRPr/>
            </a:pPr>
            <a:r>
              <a:rPr lang="es-ES" b="1" dirty="0" smtClean="0">
                <a:effectLst>
                  <a:outerShdw blurRad="38100" dist="38100" dir="2700000" algn="tl">
                    <a:srgbClr val="C0C0C0"/>
                  </a:outerShdw>
                </a:effectLst>
              </a:rPr>
              <a:t>Carga:</a:t>
            </a:r>
            <a:r>
              <a:rPr lang="es-ES" dirty="0" smtClean="0"/>
              <a:t> Moléculas cargadas y los iones (k</a:t>
            </a:r>
            <a:r>
              <a:rPr lang="es-ES" baseline="30000" dirty="0" smtClean="0"/>
              <a:t>+</a:t>
            </a:r>
            <a:r>
              <a:rPr lang="es-ES" dirty="0" smtClean="0"/>
              <a:t>, Mg</a:t>
            </a:r>
            <a:r>
              <a:rPr lang="es-ES" baseline="30000" dirty="0" smtClean="0"/>
              <a:t>+2</a:t>
            </a:r>
            <a:r>
              <a:rPr lang="es-ES" dirty="0" smtClean="0"/>
              <a:t>, Ca</a:t>
            </a:r>
            <a:r>
              <a:rPr lang="es-ES" baseline="30000" dirty="0" smtClean="0"/>
              <a:t>+3</a:t>
            </a:r>
            <a:r>
              <a:rPr lang="es-ES" dirty="0" smtClean="0"/>
              <a:t>, Cl</a:t>
            </a:r>
            <a:r>
              <a:rPr lang="es-ES" baseline="30000" dirty="0" smtClean="0"/>
              <a:t>-</a:t>
            </a:r>
            <a:r>
              <a:rPr lang="es-ES" dirty="0" smtClean="0"/>
              <a:t>) no pueden pasar, en condiciones normales, a través de la membrana</a:t>
            </a:r>
            <a:endParaRPr lang="es-CL" dirty="0"/>
          </a:p>
        </p:txBody>
      </p:sp>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276872"/>
            <a:ext cx="8229600" cy="1143000"/>
          </a:xfrm>
        </p:spPr>
        <p:txBody>
          <a:bodyPr/>
          <a:lstStyle/>
          <a:p>
            <a:r>
              <a:rPr lang="es-ES_tradnl" dirty="0" smtClean="0"/>
              <a:t>Transporte  a nivel de  Membrana</a:t>
            </a:r>
            <a:endParaRPr lang="es-MX" dirty="0"/>
          </a:p>
        </p:txBody>
      </p:sp>
      <p:sp>
        <p:nvSpPr>
          <p:cNvPr id="3" name="2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852704"/>
          </a:xfrm>
        </p:spPr>
        <p:txBody>
          <a:bodyPr>
            <a:normAutofit/>
          </a:bodyPr>
          <a:lstStyle/>
          <a:p>
            <a:r>
              <a:rPr lang="es-ES" sz="3600" b="1" dirty="0" smtClean="0">
                <a:effectLst>
                  <a:outerShdw blurRad="38100" dist="38100" dir="2700000" algn="tl">
                    <a:srgbClr val="C0C0C0"/>
                  </a:outerShdw>
                </a:effectLst>
              </a:rPr>
              <a:t>Estructura de la Membrana Celular</a:t>
            </a:r>
            <a:endParaRPr lang="es-CL" sz="3600" b="1" dirty="0"/>
          </a:p>
        </p:txBody>
      </p:sp>
      <p:sp>
        <p:nvSpPr>
          <p:cNvPr id="3" name="2 Marcador de contenido"/>
          <p:cNvSpPr>
            <a:spLocks noGrp="1"/>
          </p:cNvSpPr>
          <p:nvPr>
            <p:ph idx="1"/>
          </p:nvPr>
        </p:nvSpPr>
        <p:spPr>
          <a:xfrm>
            <a:off x="467544" y="1340768"/>
            <a:ext cx="8229600" cy="3024336"/>
          </a:xfrm>
        </p:spPr>
        <p:txBody>
          <a:bodyPr/>
          <a:lstStyle/>
          <a:p>
            <a:pPr>
              <a:defRPr/>
            </a:pPr>
            <a:r>
              <a:rPr lang="es-ES_tradnl" sz="2800" dirty="0" smtClean="0">
                <a:effectLst>
                  <a:outerShdw blurRad="38100" dist="38100" dir="2700000" algn="tl">
                    <a:srgbClr val="C0C0C0"/>
                  </a:outerShdw>
                </a:effectLst>
              </a:rPr>
              <a:t>El grosor de la membrana es de 7.5 a 10 nanómetros (nm).</a:t>
            </a:r>
          </a:p>
          <a:p>
            <a:pPr>
              <a:defRPr/>
            </a:pPr>
            <a:r>
              <a:rPr lang="es-ES_tradnl" sz="2800" dirty="0" smtClean="0">
                <a:effectLst>
                  <a:outerShdw blurRad="38100" dist="38100" dir="2700000" algn="tl">
                    <a:srgbClr val="C0C0C0"/>
                  </a:outerShdw>
                </a:effectLst>
              </a:rPr>
              <a:t>No es visible en el microscopio de luz.</a:t>
            </a:r>
          </a:p>
          <a:p>
            <a:pPr>
              <a:defRPr/>
            </a:pPr>
            <a:r>
              <a:rPr lang="es-ES_tradnl" sz="2800" dirty="0" smtClean="0">
                <a:effectLst>
                  <a:outerShdw blurRad="38100" dist="38100" dir="2700000" algn="tl">
                    <a:srgbClr val="C0C0C0"/>
                  </a:outerShdw>
                </a:effectLst>
              </a:rPr>
              <a:t>La membrana se compone, casi completamente, de </a:t>
            </a:r>
            <a:r>
              <a:rPr lang="es-ES_tradnl" sz="2800" dirty="0" smtClean="0">
                <a:solidFill>
                  <a:schemeClr val="accent1">
                    <a:lumMod val="50000"/>
                  </a:schemeClr>
                </a:solidFill>
                <a:effectLst>
                  <a:outerShdw blurRad="38100" dist="38100" dir="2700000" algn="tl">
                    <a:srgbClr val="C0C0C0"/>
                  </a:outerShdw>
                </a:effectLst>
              </a:rPr>
              <a:t>lípidos</a:t>
            </a:r>
            <a:r>
              <a:rPr lang="es-ES_tradnl" sz="2800" dirty="0" smtClean="0">
                <a:effectLst>
                  <a:outerShdw blurRad="38100" dist="38100" dir="2700000" algn="tl">
                    <a:srgbClr val="C0C0C0"/>
                  </a:outerShdw>
                </a:effectLst>
              </a:rPr>
              <a:t> y </a:t>
            </a:r>
            <a:r>
              <a:rPr lang="es-ES_tradnl" sz="2800" dirty="0" smtClean="0">
                <a:solidFill>
                  <a:schemeClr val="accent1">
                    <a:lumMod val="50000"/>
                  </a:schemeClr>
                </a:solidFill>
                <a:effectLst>
                  <a:outerShdw blurRad="38100" dist="38100" dir="2700000" algn="tl">
                    <a:srgbClr val="C0C0C0"/>
                  </a:outerShdw>
                </a:effectLst>
              </a:rPr>
              <a:t>proteínas</a:t>
            </a:r>
            <a:r>
              <a:rPr lang="es-ES_tradnl" sz="2800" dirty="0" smtClean="0">
                <a:effectLst>
                  <a:outerShdw blurRad="38100" dist="38100" dir="2700000" algn="tl">
                    <a:srgbClr val="C0C0C0"/>
                  </a:outerShdw>
                </a:effectLst>
              </a:rPr>
              <a:t>,</a:t>
            </a:r>
            <a:r>
              <a:rPr lang="es-ES_tradnl" sz="2800" dirty="0" smtClean="0">
                <a:solidFill>
                  <a:srgbClr val="FF3300"/>
                </a:solidFill>
                <a:effectLst>
                  <a:outerShdw blurRad="38100" dist="38100" dir="2700000" algn="tl">
                    <a:srgbClr val="C0C0C0"/>
                  </a:outerShdw>
                </a:effectLst>
              </a:rPr>
              <a:t> </a:t>
            </a:r>
            <a:r>
              <a:rPr lang="es-ES_tradnl" sz="2800" dirty="0" smtClean="0">
                <a:effectLst>
                  <a:outerShdw blurRad="38100" dist="38100" dir="2700000" algn="tl">
                    <a:srgbClr val="C0C0C0"/>
                  </a:outerShdw>
                </a:effectLst>
              </a:rPr>
              <a:t>adicionalmente presenta </a:t>
            </a:r>
            <a:r>
              <a:rPr lang="es-ES_tradnl" sz="2800" dirty="0" smtClean="0">
                <a:solidFill>
                  <a:schemeClr val="accent1">
                    <a:lumMod val="50000"/>
                  </a:schemeClr>
                </a:solidFill>
                <a:effectLst>
                  <a:outerShdw blurRad="38100" dist="38100" dir="2700000" algn="tl">
                    <a:srgbClr val="C0C0C0"/>
                  </a:outerShdw>
                </a:effectLst>
              </a:rPr>
              <a:t>colesterol</a:t>
            </a:r>
            <a:r>
              <a:rPr lang="es-ES_tradnl" sz="2800" dirty="0" smtClean="0">
                <a:solidFill>
                  <a:srgbClr val="FF0066"/>
                </a:solidFill>
                <a:effectLst>
                  <a:outerShdw blurRad="38100" dist="38100" dir="2700000" algn="tl">
                    <a:srgbClr val="C0C0C0"/>
                  </a:outerShdw>
                </a:effectLst>
              </a:rPr>
              <a:t> </a:t>
            </a:r>
            <a:r>
              <a:rPr lang="es-ES_tradnl" sz="2800" dirty="0" smtClean="0">
                <a:effectLst>
                  <a:outerShdw blurRad="38100" dist="38100" dir="2700000" algn="tl">
                    <a:srgbClr val="C0C0C0"/>
                  </a:outerShdw>
                </a:effectLst>
              </a:rPr>
              <a:t>y </a:t>
            </a:r>
            <a:r>
              <a:rPr lang="es-ES_tradnl" sz="2800" dirty="0" smtClean="0">
                <a:solidFill>
                  <a:schemeClr val="accent1">
                    <a:lumMod val="50000"/>
                  </a:schemeClr>
                </a:solidFill>
                <a:effectLst>
                  <a:outerShdw blurRad="38100" dist="38100" dir="2700000" algn="tl">
                    <a:srgbClr val="C0C0C0"/>
                  </a:outerShdw>
                </a:effectLst>
              </a:rPr>
              <a:t>azúcares.</a:t>
            </a:r>
          </a:p>
          <a:p>
            <a:endParaRPr lang="es-CL" dirty="0"/>
          </a:p>
        </p:txBody>
      </p:sp>
      <p:pic>
        <p:nvPicPr>
          <p:cNvPr id="4" name="Picture 6" descr="membrana plasmatica 1"/>
          <p:cNvPicPr>
            <a:picLocks noChangeAspect="1" noChangeArrowheads="1"/>
          </p:cNvPicPr>
          <p:nvPr/>
        </p:nvPicPr>
        <p:blipFill>
          <a:blip r:embed="rId2" cstate="print"/>
          <a:srcRect/>
          <a:stretch>
            <a:fillRect/>
          </a:stretch>
        </p:blipFill>
        <p:spPr>
          <a:xfrm>
            <a:off x="6084168" y="4005064"/>
            <a:ext cx="2232248" cy="2609263"/>
          </a:xfrm>
          <a:prstGeom prst="rect">
            <a:avLst/>
          </a:prstGeom>
        </p:spPr>
      </p:pic>
      <p:pic>
        <p:nvPicPr>
          <p:cNvPr id="5" name="Picture 16" descr="mitocondria1"/>
          <p:cNvPicPr>
            <a:picLocks noChangeAspect="1" noChangeArrowheads="1"/>
          </p:cNvPicPr>
          <p:nvPr/>
        </p:nvPicPr>
        <p:blipFill>
          <a:blip r:embed="rId3" cstate="print"/>
          <a:srcRect b="14171"/>
          <a:stretch>
            <a:fillRect/>
          </a:stretch>
        </p:blipFill>
        <p:spPr bwMode="auto">
          <a:xfrm>
            <a:off x="2267744" y="4437112"/>
            <a:ext cx="3600400" cy="2154479"/>
          </a:xfrm>
          <a:prstGeom prst="rect">
            <a:avLst/>
          </a:prstGeom>
          <a:noFill/>
          <a:ln w="9525">
            <a:noFill/>
            <a:miter lim="800000"/>
            <a:headEnd/>
            <a:tailEnd/>
          </a:ln>
        </p:spPr>
      </p:pic>
      <p:sp>
        <p:nvSpPr>
          <p:cNvPr id="6" name="Text Box 22"/>
          <p:cNvSpPr txBox="1">
            <a:spLocks noChangeArrowheads="1"/>
          </p:cNvSpPr>
          <p:nvPr/>
        </p:nvSpPr>
        <p:spPr bwMode="auto">
          <a:xfrm>
            <a:off x="323528" y="4509120"/>
            <a:ext cx="2590800" cy="555625"/>
          </a:xfrm>
          <a:prstGeom prst="rect">
            <a:avLst/>
          </a:prstGeom>
          <a:noFill/>
          <a:ln w="9525">
            <a:noFill/>
            <a:miter lim="800000"/>
            <a:headEnd/>
            <a:tailEnd/>
          </a:ln>
        </p:spPr>
        <p:txBody>
          <a:bodyPr>
            <a:spAutoFit/>
          </a:bodyPr>
          <a:lstStyle/>
          <a:p>
            <a:pPr algn="ctr">
              <a:lnSpc>
                <a:spcPct val="80000"/>
              </a:lnSpc>
              <a:spcBef>
                <a:spcPct val="30000"/>
              </a:spcBef>
            </a:pPr>
            <a:r>
              <a:rPr lang="es-ES" sz="1600" b="1" baseline="0" dirty="0">
                <a:latin typeface="Arial" charset="0"/>
              </a:rPr>
              <a:t>Mitocondria</a:t>
            </a:r>
          </a:p>
          <a:p>
            <a:pPr algn="ctr">
              <a:lnSpc>
                <a:spcPct val="80000"/>
              </a:lnSpc>
              <a:spcBef>
                <a:spcPct val="30000"/>
              </a:spcBef>
            </a:pPr>
            <a:r>
              <a:rPr lang="es-ES" sz="1600" b="1" baseline="0" dirty="0">
                <a:latin typeface="Arial" charset="0"/>
              </a:rPr>
              <a:t>Membrana plasmática</a:t>
            </a:r>
          </a:p>
        </p:txBody>
      </p:sp>
      <p:sp>
        <p:nvSpPr>
          <p:cNvPr id="7" name="Line 23"/>
          <p:cNvSpPr>
            <a:spLocks noChangeShapeType="1"/>
          </p:cNvSpPr>
          <p:nvPr/>
        </p:nvSpPr>
        <p:spPr bwMode="auto">
          <a:xfrm flipH="1" flipV="1">
            <a:off x="2555776" y="4653136"/>
            <a:ext cx="1224136" cy="360040"/>
          </a:xfrm>
          <a:prstGeom prst="line">
            <a:avLst/>
          </a:prstGeom>
          <a:noFill/>
          <a:ln w="31750">
            <a:solidFill>
              <a:schemeClr val="tx1"/>
            </a:solidFill>
            <a:round/>
            <a:headEnd/>
            <a:tailEnd/>
          </a:ln>
        </p:spPr>
        <p:txBody>
          <a:bodyPr/>
          <a:lstStyle/>
          <a:p>
            <a:endParaRPr lang="es-CL" dirty="0"/>
          </a:p>
        </p:txBody>
      </p:sp>
      <p:sp>
        <p:nvSpPr>
          <p:cNvPr id="8" name="7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23728" y="0"/>
            <a:ext cx="6902340" cy="6858000"/>
          </a:xfrm>
          <a:prstGeom prst="rect">
            <a:avLst/>
          </a:prstGeom>
          <a:noFill/>
          <a:ln w="9525">
            <a:noFill/>
            <a:miter lim="800000"/>
            <a:headEnd/>
            <a:tailEnd/>
          </a:ln>
        </p:spPr>
      </p:pic>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11560" y="404664"/>
          <a:ext cx="784887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0" hangingPunct="0"/>
            <a:r>
              <a:rPr lang="es-ES_tradnl" dirty="0" smtClean="0"/>
              <a:t>Transporte  a nivel de  Membrana</a:t>
            </a:r>
            <a:endParaRPr lang="es-MX" dirty="0"/>
          </a:p>
        </p:txBody>
      </p:sp>
      <p:pic>
        <p:nvPicPr>
          <p:cNvPr id="4" name="Picture 4" descr="Membrana plasmática"/>
          <p:cNvPicPr>
            <a:picLocks noGrp="1" noChangeAspect="1" noChangeArrowheads="1" noCrop="1"/>
          </p:cNvPicPr>
          <p:nvPr>
            <p:ph idx="1"/>
          </p:nvPr>
        </p:nvPicPr>
        <p:blipFill>
          <a:blip r:embed="rId2" cstate="print"/>
          <a:srcRect/>
          <a:stretch>
            <a:fillRect/>
          </a:stretch>
        </p:blipFill>
        <p:spPr bwMode="auto">
          <a:xfrm>
            <a:off x="971600" y="2060848"/>
            <a:ext cx="7416824" cy="4450094"/>
          </a:xfrm>
          <a:prstGeom prst="rect">
            <a:avLst/>
          </a:prstGeom>
          <a:noFill/>
          <a:ln w="9525">
            <a:noFill/>
            <a:miter lim="800000"/>
            <a:headEnd/>
            <a:tailEnd/>
          </a:ln>
        </p:spPr>
      </p:pic>
      <p:sp>
        <p:nvSpPr>
          <p:cNvPr id="3" name="2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sz="4000" b="1" dirty="0" smtClean="0"/>
              <a:t>Transporte Pasivo:</a:t>
            </a:r>
            <a:r>
              <a:rPr lang="es-MX" sz="4000" b="1" dirty="0" smtClean="0"/>
              <a:t/>
            </a:r>
            <a:br>
              <a:rPr lang="es-MX" sz="4000" b="1" dirty="0" smtClean="0"/>
            </a:br>
            <a:r>
              <a:rPr lang="es-ES" sz="4000" b="1" dirty="0" smtClean="0"/>
              <a:t>Difusión simple</a:t>
            </a:r>
            <a:endParaRPr lang="es-MX" dirty="0"/>
          </a:p>
        </p:txBody>
      </p:sp>
      <p:sp>
        <p:nvSpPr>
          <p:cNvPr id="3" name="2 Marcador de contenido"/>
          <p:cNvSpPr>
            <a:spLocks noGrp="1"/>
          </p:cNvSpPr>
          <p:nvPr>
            <p:ph idx="1"/>
          </p:nvPr>
        </p:nvSpPr>
        <p:spPr/>
        <p:txBody>
          <a:bodyPr>
            <a:normAutofit fontScale="92500"/>
          </a:bodyPr>
          <a:lstStyle/>
          <a:p>
            <a:r>
              <a:rPr lang="es-ES" dirty="0" smtClean="0"/>
              <a:t>Cuando la difusión se realiza entre compartimientos separados por una membrana permeable a ese soluto, se denomina </a:t>
            </a:r>
            <a:r>
              <a:rPr lang="es-ES" b="1" dirty="0" smtClean="0"/>
              <a:t>difusión simple</a:t>
            </a:r>
            <a:r>
              <a:rPr lang="es-ES" dirty="0" smtClean="0"/>
              <a:t> y no requiere de otra energía adicional que no sea el movimiento de las moléculas, desplazándose éstas a favor de su gradiente de concentración.</a:t>
            </a:r>
          </a:p>
          <a:p>
            <a:r>
              <a:rPr lang="en-GB" dirty="0" smtClean="0"/>
              <a:t>Ej.: O</a:t>
            </a:r>
            <a:r>
              <a:rPr lang="en-GB" baseline="-25000" dirty="0" smtClean="0"/>
              <a:t>2</a:t>
            </a:r>
            <a:r>
              <a:rPr lang="en-GB" dirty="0" smtClean="0"/>
              <a:t> y CO</a:t>
            </a:r>
            <a:r>
              <a:rPr lang="en-GB" baseline="-25000" dirty="0" smtClean="0"/>
              <a:t>2, </a:t>
            </a:r>
            <a:r>
              <a:rPr lang="en-GB" dirty="0" smtClean="0"/>
              <a:t>EtOH, NH</a:t>
            </a:r>
            <a:r>
              <a:rPr lang="en-GB" baseline="-25000" dirty="0" smtClean="0"/>
              <a:t>3</a:t>
            </a:r>
            <a:r>
              <a:rPr lang="en-GB" dirty="0" smtClean="0"/>
              <a:t>, fármacos liposolubles</a:t>
            </a:r>
            <a:endParaRPr lang="es-MX" dirty="0"/>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ffusion"/>
          <p:cNvPicPr>
            <a:picLocks noChangeAspect="1" noChangeArrowheads="1" noCrop="1"/>
          </p:cNvPicPr>
          <p:nvPr/>
        </p:nvPicPr>
        <p:blipFill>
          <a:blip r:embed="rId2" cstate="print"/>
          <a:srcRect/>
          <a:stretch>
            <a:fillRect/>
          </a:stretch>
        </p:blipFill>
        <p:spPr bwMode="auto">
          <a:xfrm>
            <a:off x="539552" y="1196752"/>
            <a:ext cx="7596109" cy="5400600"/>
          </a:xfrm>
          <a:prstGeom prst="rect">
            <a:avLst/>
          </a:prstGeom>
          <a:noFill/>
          <a:ln w="9525">
            <a:noFill/>
            <a:miter lim="800000"/>
            <a:headEnd/>
            <a:tailEnd/>
          </a:ln>
        </p:spPr>
      </p:pic>
      <p:sp>
        <p:nvSpPr>
          <p:cNvPr id="3" name="1 Título"/>
          <p:cNvSpPr txBox="1">
            <a:spLocks/>
          </p:cNvSpPr>
          <p:nvPr/>
        </p:nvSpPr>
        <p:spPr>
          <a:xfrm>
            <a:off x="467544" y="476672"/>
            <a:ext cx="8229600" cy="114300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smtClean="0">
                <a:ln>
                  <a:noFill/>
                </a:ln>
                <a:solidFill>
                  <a:schemeClr val="tx1"/>
                </a:solidFill>
                <a:effectLst/>
                <a:uLnTx/>
                <a:uFillTx/>
                <a:latin typeface="+mj-lt"/>
                <a:ea typeface="+mj-ea"/>
                <a:cs typeface="+mj-cs"/>
              </a:rPr>
              <a:t>Transporte Pasivo:</a:t>
            </a:r>
            <a:r>
              <a:rPr kumimoji="0" lang="es-MX" sz="4000" b="1" i="0" u="none" strike="noStrike" kern="1200" cap="none" spc="0" normalizeH="0" baseline="0" noProof="0" dirty="0" smtClean="0">
                <a:ln>
                  <a:noFill/>
                </a:ln>
                <a:solidFill>
                  <a:schemeClr val="tx1"/>
                </a:solidFill>
                <a:effectLst/>
                <a:uLnTx/>
                <a:uFillTx/>
                <a:latin typeface="+mj-lt"/>
                <a:ea typeface="+mj-ea"/>
                <a:cs typeface="+mj-cs"/>
              </a:rPr>
              <a:t/>
            </a:r>
            <a:br>
              <a:rPr kumimoji="0" lang="es-MX" sz="4000" b="1" i="0" u="none" strike="noStrike" kern="1200" cap="none" spc="0" normalizeH="0" baseline="0" noProof="0" dirty="0" smtClean="0">
                <a:ln>
                  <a:noFill/>
                </a:ln>
                <a:solidFill>
                  <a:schemeClr val="tx1"/>
                </a:solidFill>
                <a:effectLst/>
                <a:uLnTx/>
                <a:uFillTx/>
                <a:latin typeface="+mj-lt"/>
                <a:ea typeface="+mj-ea"/>
                <a:cs typeface="+mj-cs"/>
              </a:rPr>
            </a:br>
            <a:r>
              <a:rPr kumimoji="0" lang="es-ES" sz="4000" b="1" i="0" u="none" strike="noStrike" kern="1200" cap="none" spc="0" normalizeH="0" baseline="0" noProof="0" dirty="0" smtClean="0">
                <a:ln>
                  <a:noFill/>
                </a:ln>
                <a:solidFill>
                  <a:schemeClr val="tx1"/>
                </a:solidFill>
                <a:effectLst/>
                <a:uLnTx/>
                <a:uFillTx/>
                <a:latin typeface="+mj-lt"/>
                <a:ea typeface="+mj-ea"/>
                <a:cs typeface="+mj-cs"/>
              </a:rPr>
              <a:t>Difusión simple</a:t>
            </a:r>
            <a:endParaRPr kumimoji="0" lang="es-MX"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864096"/>
          </a:xfrm>
        </p:spPr>
        <p:txBody>
          <a:bodyPr>
            <a:noAutofit/>
          </a:bodyPr>
          <a:lstStyle/>
          <a:p>
            <a:pPr algn="l"/>
            <a:r>
              <a:rPr lang="es-ES" sz="3600" b="1" dirty="0" smtClean="0"/>
              <a:t>Transporte Pasivo: </a:t>
            </a:r>
            <a:br>
              <a:rPr lang="es-ES" sz="3600" b="1" dirty="0" smtClean="0"/>
            </a:br>
            <a:r>
              <a:rPr lang="es-MX" sz="3600" b="1" dirty="0" smtClean="0"/>
              <a:t>Osmosis</a:t>
            </a:r>
            <a:endParaRPr lang="es-MX" sz="3600" b="1" dirty="0"/>
          </a:p>
        </p:txBody>
      </p:sp>
      <p:sp>
        <p:nvSpPr>
          <p:cNvPr id="3" name="2 Marcador de contenido"/>
          <p:cNvSpPr>
            <a:spLocks noGrp="1"/>
          </p:cNvSpPr>
          <p:nvPr>
            <p:ph idx="1"/>
          </p:nvPr>
        </p:nvSpPr>
        <p:spPr>
          <a:xfrm>
            <a:off x="467544" y="1484784"/>
            <a:ext cx="8229600" cy="3312368"/>
          </a:xfrm>
        </p:spPr>
        <p:txBody>
          <a:bodyPr>
            <a:normAutofit/>
          </a:bodyPr>
          <a:lstStyle/>
          <a:p>
            <a:r>
              <a:rPr lang="es-ES" dirty="0" smtClean="0"/>
              <a:t>El pasaje de agua a través de la membrana u ósmosis se lleva a cabo siempre en forma espontánea. El H</a:t>
            </a:r>
            <a:r>
              <a:rPr lang="es-ES" baseline="-25000" dirty="0" smtClean="0"/>
              <a:t>2</a:t>
            </a:r>
            <a:r>
              <a:rPr lang="es-ES" dirty="0" smtClean="0"/>
              <a:t>O difundirá desde el compartimiento de menor concentración de solutos o medio </a:t>
            </a:r>
            <a:r>
              <a:rPr lang="es-ES" b="1" dirty="0" smtClean="0"/>
              <a:t>hipotónico</a:t>
            </a:r>
            <a:r>
              <a:rPr lang="es-ES" dirty="0" smtClean="0"/>
              <a:t>, al de mayor concentración de solutos o medio </a:t>
            </a:r>
            <a:r>
              <a:rPr lang="es-ES" b="1" dirty="0" smtClean="0"/>
              <a:t>hipertónico</a:t>
            </a:r>
            <a:endParaRPr lang="es-MX" dirty="0"/>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i.cl/gepe/07_13WaterBalance_L.jpg"/>
          <p:cNvPicPr>
            <a:picLocks noChangeAspect="1" noChangeArrowheads="1"/>
          </p:cNvPicPr>
          <p:nvPr/>
        </p:nvPicPr>
        <p:blipFill>
          <a:blip r:embed="rId2" cstate="print"/>
          <a:srcRect/>
          <a:stretch>
            <a:fillRect/>
          </a:stretch>
        </p:blipFill>
        <p:spPr bwMode="auto">
          <a:xfrm>
            <a:off x="251520" y="620688"/>
            <a:ext cx="8485112" cy="6048672"/>
          </a:xfrm>
          <a:prstGeom prst="rect">
            <a:avLst/>
          </a:prstGeom>
          <a:noFill/>
        </p:spPr>
      </p:pic>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80120"/>
          </a:xfrm>
        </p:spPr>
        <p:txBody>
          <a:bodyPr>
            <a:noAutofit/>
          </a:bodyPr>
          <a:lstStyle/>
          <a:p>
            <a:pPr lvl="0" algn="l"/>
            <a:r>
              <a:rPr lang="es-ES" sz="3600" b="1" dirty="0" smtClean="0"/>
              <a:t>Transporte Pasivo: </a:t>
            </a:r>
            <a:br>
              <a:rPr lang="es-ES" sz="3600" b="1" dirty="0" smtClean="0"/>
            </a:br>
            <a:r>
              <a:rPr lang="es-ES" sz="3600" b="1" dirty="0" smtClean="0"/>
              <a:t>Difusión facilitada </a:t>
            </a:r>
            <a:endParaRPr lang="es-MX" sz="3600" dirty="0"/>
          </a:p>
        </p:txBody>
      </p:sp>
      <p:sp>
        <p:nvSpPr>
          <p:cNvPr id="3" name="2 Marcador de contenido"/>
          <p:cNvSpPr>
            <a:spLocks noGrp="1"/>
          </p:cNvSpPr>
          <p:nvPr>
            <p:ph idx="1"/>
          </p:nvPr>
        </p:nvSpPr>
        <p:spPr/>
        <p:txBody>
          <a:bodyPr>
            <a:normAutofit lnSpcReduction="10000"/>
          </a:bodyPr>
          <a:lstStyle/>
          <a:p>
            <a:r>
              <a:rPr lang="es-ES" dirty="0" smtClean="0"/>
              <a:t>Aquellas moléculas que no pueden atravesar fácilmente las membranas por difusión simple debido a su polaridad y/o a su tamaño (por ej. glucosa, aminoácidos, iones), podrán hacerlo si están presentes sus respectivos transportadores, la difusión facilitada</a:t>
            </a:r>
            <a:r>
              <a:rPr lang="es-ES" b="1" dirty="0" smtClean="0"/>
              <a:t> </a:t>
            </a:r>
            <a:r>
              <a:rPr lang="es-ES" dirty="0" smtClean="0"/>
              <a:t>ocurre </a:t>
            </a:r>
            <a:r>
              <a:rPr lang="es-ES" b="1" dirty="0" smtClean="0"/>
              <a:t>siempre a favor del gradiente de concentración</a:t>
            </a:r>
            <a:r>
              <a:rPr lang="es-ES" dirty="0" smtClean="0"/>
              <a:t>, por lo tanto </a:t>
            </a:r>
            <a:r>
              <a:rPr lang="es-ES" b="1" dirty="0" smtClean="0"/>
              <a:t>no requiere gasto de energía adicional</a:t>
            </a:r>
            <a:endParaRPr lang="es-MX" dirty="0"/>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9"/>
            <a:ext cx="8229600" cy="4536504"/>
          </a:xfrm>
        </p:spPr>
        <p:txBody>
          <a:bodyPr/>
          <a:lstStyle/>
          <a:p>
            <a:r>
              <a:rPr lang="es-CL" dirty="0" smtClean="0">
                <a:latin typeface="Calibri" pitchFamily="34" charset="0"/>
              </a:rPr>
              <a:t>Las proteínas de canal son proteínas con un orificio o canal interno, cuya apertura está regulada, por ejemplo por ligando, como ocurre con </a:t>
            </a:r>
            <a:r>
              <a:rPr lang="es-CL" i="1" dirty="0" smtClean="0">
                <a:latin typeface="Calibri" pitchFamily="34" charset="0"/>
              </a:rPr>
              <a:t>neurotransmisores u hormonas</a:t>
            </a:r>
            <a:r>
              <a:rPr lang="es-CL" dirty="0" smtClean="0">
                <a:latin typeface="Calibri" pitchFamily="34" charset="0"/>
              </a:rPr>
              <a:t>, que se unen a una región llamada receptor de la proteína de canal, que sufre una transformación estructural que induce la apertura del canal.</a:t>
            </a:r>
            <a:endParaRPr lang="es-MX" dirty="0"/>
          </a:p>
        </p:txBody>
      </p:sp>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du.jccm.es/ies/alonsoquijano/PaginaVieja/websdelosdepartamentos/webdebiologiaygeologia/imagenes/imagenes_biologia/MEMTRANS4.GIF"/>
          <p:cNvPicPr>
            <a:picLocks noChangeAspect="1" noChangeArrowheads="1" noCrop="1"/>
          </p:cNvPicPr>
          <p:nvPr/>
        </p:nvPicPr>
        <p:blipFill>
          <a:blip r:embed="rId2" cstate="print"/>
          <a:srcRect/>
          <a:stretch>
            <a:fillRect/>
          </a:stretch>
        </p:blipFill>
        <p:spPr bwMode="auto">
          <a:xfrm>
            <a:off x="1475656" y="1988840"/>
            <a:ext cx="5764419" cy="4102066"/>
          </a:xfrm>
          <a:prstGeom prst="rect">
            <a:avLst/>
          </a:prstGeom>
          <a:noFill/>
          <a:ln w="9525">
            <a:noFill/>
            <a:miter lim="800000"/>
            <a:headEnd/>
            <a:tailEnd/>
          </a:ln>
        </p:spPr>
      </p:pic>
      <p:sp>
        <p:nvSpPr>
          <p:cNvPr id="3" name="1 Título"/>
          <p:cNvSpPr txBox="1">
            <a:spLocks/>
          </p:cNvSpPr>
          <p:nvPr/>
        </p:nvSpPr>
        <p:spPr>
          <a:xfrm>
            <a:off x="467544" y="692696"/>
            <a:ext cx="8229600" cy="108012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Transporte Pasivo: </a:t>
            </a:r>
            <a:br>
              <a:rPr kumimoji="0" lang="es-ES" sz="3600" b="1" i="0" u="none" strike="noStrike" kern="1200" cap="none" spc="0" normalizeH="0" baseline="0" noProof="0" dirty="0" smtClean="0">
                <a:ln>
                  <a:noFill/>
                </a:ln>
                <a:solidFill>
                  <a:schemeClr val="tx1"/>
                </a:solidFill>
                <a:effectLst/>
                <a:uLnTx/>
                <a:uFillTx/>
                <a:latin typeface="+mj-lt"/>
                <a:ea typeface="+mj-ea"/>
                <a:cs typeface="+mj-cs"/>
              </a:rPr>
            </a:br>
            <a:r>
              <a:rPr kumimoji="0" lang="es-ES" sz="3600" b="1" i="0" u="none" strike="noStrike" kern="1200" cap="none" spc="0" normalizeH="0" baseline="0" noProof="0" dirty="0" smtClean="0">
                <a:ln>
                  <a:noFill/>
                </a:ln>
                <a:solidFill>
                  <a:schemeClr val="tx1"/>
                </a:solidFill>
                <a:effectLst/>
                <a:uLnTx/>
                <a:uFillTx/>
                <a:latin typeface="+mj-lt"/>
                <a:ea typeface="+mj-ea"/>
                <a:cs typeface="+mj-cs"/>
              </a:rPr>
              <a:t>Difusión facilitada </a:t>
            </a:r>
            <a:endParaRPr kumimoji="0" lang="es-MX"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92696"/>
            <a:ext cx="8229600" cy="636680"/>
          </a:xfrm>
        </p:spPr>
        <p:txBody>
          <a:bodyPr>
            <a:normAutofit fontScale="90000"/>
          </a:bodyPr>
          <a:lstStyle/>
          <a:p>
            <a:pPr algn="l"/>
            <a:r>
              <a:rPr lang="es-ES" sz="3600" b="1" dirty="0" smtClean="0">
                <a:effectLst>
                  <a:outerShdw blurRad="38100" dist="38100" dir="2700000" algn="tl">
                    <a:srgbClr val="C0C0C0"/>
                  </a:outerShdw>
                </a:effectLst>
              </a:rPr>
              <a:t>Lípidos de Membrana</a:t>
            </a:r>
            <a:endParaRPr lang="es-CL" sz="3600" b="1" dirty="0"/>
          </a:p>
        </p:txBody>
      </p:sp>
      <p:sp>
        <p:nvSpPr>
          <p:cNvPr id="3" name="2 Marcador de contenido"/>
          <p:cNvSpPr>
            <a:spLocks noGrp="1"/>
          </p:cNvSpPr>
          <p:nvPr>
            <p:ph idx="1"/>
          </p:nvPr>
        </p:nvSpPr>
        <p:spPr>
          <a:xfrm>
            <a:off x="467544" y="1484784"/>
            <a:ext cx="5760640" cy="4389120"/>
          </a:xfrm>
        </p:spPr>
        <p:txBody>
          <a:bodyPr/>
          <a:lstStyle/>
          <a:p>
            <a:pPr>
              <a:defRPr/>
            </a:pPr>
            <a:r>
              <a:rPr lang="es-ES" sz="2800" dirty="0" smtClean="0">
                <a:effectLst>
                  <a:outerShdw blurRad="38100" dist="38100" dir="2700000" algn="tl">
                    <a:srgbClr val="C0C0C0"/>
                  </a:outerShdw>
                </a:effectLst>
              </a:rPr>
              <a:t>Los </a:t>
            </a:r>
            <a:r>
              <a:rPr lang="es-ES" sz="2800" b="1" dirty="0" smtClean="0">
                <a:solidFill>
                  <a:schemeClr val="accent1">
                    <a:lumMod val="50000"/>
                  </a:schemeClr>
                </a:solidFill>
                <a:effectLst>
                  <a:outerShdw blurRad="38100" dist="38100" dir="2700000" algn="tl">
                    <a:srgbClr val="C0C0C0"/>
                  </a:outerShdw>
                </a:effectLst>
              </a:rPr>
              <a:t>fosfolípidos</a:t>
            </a:r>
            <a:r>
              <a:rPr lang="es-ES" sz="2800" dirty="0" smtClean="0">
                <a:effectLst>
                  <a:outerShdw blurRad="38100" dist="38100" dir="2700000" algn="tl">
                    <a:srgbClr val="C0C0C0"/>
                  </a:outerShdw>
                </a:effectLst>
              </a:rPr>
              <a:t> son el principal componente estructural de todas las membranas celulares.</a:t>
            </a:r>
          </a:p>
          <a:p>
            <a:pPr>
              <a:defRPr/>
            </a:pPr>
            <a:r>
              <a:rPr lang="es-ES" sz="2800" b="1" dirty="0" smtClean="0">
                <a:solidFill>
                  <a:schemeClr val="accent1">
                    <a:lumMod val="50000"/>
                  </a:schemeClr>
                </a:solidFill>
                <a:effectLst>
                  <a:outerShdw blurRad="38100" dist="38100" dir="2700000" algn="tl">
                    <a:srgbClr val="C0C0C0"/>
                  </a:outerShdw>
                </a:effectLst>
              </a:rPr>
              <a:t>Cabeza polar hidrofílica: </a:t>
            </a:r>
            <a:r>
              <a:rPr lang="es-ES" sz="2800" dirty="0" smtClean="0">
                <a:effectLst>
                  <a:outerShdw blurRad="38100" dist="38100" dir="2700000" algn="tl">
                    <a:srgbClr val="C0C0C0"/>
                  </a:outerShdw>
                </a:effectLst>
              </a:rPr>
              <a:t>(glicerol + fosfato + colina, o serina, etc. depende del tipo)</a:t>
            </a:r>
          </a:p>
          <a:p>
            <a:pPr>
              <a:defRPr/>
            </a:pPr>
            <a:r>
              <a:rPr lang="es-ES" sz="2800" b="1" dirty="0" smtClean="0">
                <a:solidFill>
                  <a:schemeClr val="accent1">
                    <a:lumMod val="50000"/>
                  </a:schemeClr>
                </a:solidFill>
                <a:effectLst>
                  <a:outerShdw blurRad="38100" dist="38100" dir="2700000" algn="tl">
                    <a:srgbClr val="C0C0C0"/>
                  </a:outerShdw>
                </a:effectLst>
              </a:rPr>
              <a:t>Dos colas no polares:</a:t>
            </a:r>
            <a:r>
              <a:rPr lang="es-ES" sz="2800" dirty="0" smtClean="0">
                <a:solidFill>
                  <a:schemeClr val="accent1">
                    <a:lumMod val="50000"/>
                  </a:schemeClr>
                </a:solidFill>
                <a:effectLst>
                  <a:outerShdw blurRad="38100" dist="38100" dir="2700000" algn="tl">
                    <a:srgbClr val="C0C0C0"/>
                  </a:outerShdw>
                </a:effectLst>
              </a:rPr>
              <a:t> </a:t>
            </a:r>
            <a:r>
              <a:rPr lang="es-ES" sz="2800" dirty="0" smtClean="0">
                <a:effectLst>
                  <a:outerShdw blurRad="38100" dist="38100" dir="2700000" algn="tl">
                    <a:srgbClr val="C0C0C0"/>
                  </a:outerShdw>
                </a:effectLst>
              </a:rPr>
              <a:t>(dos ácidos grasos) que son </a:t>
            </a:r>
            <a:r>
              <a:rPr lang="es-ES" sz="2800" b="1" dirty="0" smtClean="0">
                <a:solidFill>
                  <a:schemeClr val="accent1">
                    <a:lumMod val="50000"/>
                  </a:schemeClr>
                </a:solidFill>
                <a:effectLst>
                  <a:outerShdw blurRad="38100" dist="38100" dir="2700000" algn="tl">
                    <a:srgbClr val="C0C0C0"/>
                  </a:outerShdw>
                </a:effectLst>
              </a:rPr>
              <a:t>hidrofóbicas o anfipáticas</a:t>
            </a:r>
            <a:r>
              <a:rPr lang="es-ES" sz="2800" dirty="0" smtClean="0">
                <a:solidFill>
                  <a:schemeClr val="accent1">
                    <a:lumMod val="50000"/>
                  </a:schemeClr>
                </a:solidFill>
                <a:effectLst>
                  <a:outerShdw blurRad="38100" dist="38100" dir="2700000" algn="tl">
                    <a:srgbClr val="C0C0C0"/>
                  </a:outerShdw>
                </a:effectLst>
              </a:rPr>
              <a:t>.</a:t>
            </a:r>
          </a:p>
          <a:p>
            <a:endParaRPr lang="es-CL" dirty="0"/>
          </a:p>
        </p:txBody>
      </p:sp>
      <p:grpSp>
        <p:nvGrpSpPr>
          <p:cNvPr id="4" name="Group 15"/>
          <p:cNvGrpSpPr>
            <a:grpSpLocks noChangeAspect="1"/>
          </p:cNvGrpSpPr>
          <p:nvPr/>
        </p:nvGrpSpPr>
        <p:grpSpPr bwMode="auto">
          <a:xfrm>
            <a:off x="5266294" y="980728"/>
            <a:ext cx="3703329" cy="5040560"/>
            <a:chOff x="3304" y="935"/>
            <a:chExt cx="2434" cy="3312"/>
          </a:xfrm>
        </p:grpSpPr>
        <p:pic>
          <p:nvPicPr>
            <p:cNvPr id="5" name="Picture 5"/>
            <p:cNvPicPr>
              <a:picLocks noChangeAspect="1" noChangeArrowheads="1"/>
            </p:cNvPicPr>
            <p:nvPr/>
          </p:nvPicPr>
          <p:blipFill>
            <a:blip r:embed="rId2" cstate="print"/>
            <a:srcRect t="2713" b="3688"/>
            <a:stretch>
              <a:fillRect/>
            </a:stretch>
          </p:blipFill>
          <p:spPr bwMode="auto">
            <a:xfrm>
              <a:off x="3798" y="935"/>
              <a:ext cx="1940" cy="3312"/>
            </a:xfrm>
            <a:prstGeom prst="rect">
              <a:avLst/>
            </a:prstGeom>
            <a:noFill/>
            <a:ln w="9525">
              <a:noFill/>
              <a:miter lim="800000"/>
              <a:headEnd/>
              <a:tailEnd/>
            </a:ln>
          </p:spPr>
        </p:pic>
        <p:sp>
          <p:nvSpPr>
            <p:cNvPr id="6" name="Text Box 6"/>
            <p:cNvSpPr txBox="1">
              <a:spLocks noChangeAspect="1" noChangeArrowheads="1"/>
            </p:cNvSpPr>
            <p:nvPr/>
          </p:nvSpPr>
          <p:spPr bwMode="auto">
            <a:xfrm>
              <a:off x="3304" y="935"/>
              <a:ext cx="768" cy="207"/>
            </a:xfrm>
            <a:prstGeom prst="rect">
              <a:avLst/>
            </a:prstGeom>
            <a:noFill/>
            <a:ln w="9525">
              <a:noFill/>
              <a:miter lim="800000"/>
              <a:headEnd/>
              <a:tailEnd/>
            </a:ln>
          </p:spPr>
          <p:txBody>
            <a:bodyPr>
              <a:spAutoFit/>
            </a:bodyPr>
            <a:lstStyle/>
            <a:p>
              <a:pPr algn="r"/>
              <a:r>
                <a:rPr lang="en-US" sz="1600" b="1" baseline="0" dirty="0">
                  <a:latin typeface="Arial" charset="0"/>
                </a:rPr>
                <a:t>Cabeza</a:t>
              </a:r>
            </a:p>
          </p:txBody>
        </p:sp>
        <p:sp>
          <p:nvSpPr>
            <p:cNvPr id="7" name="Line 7"/>
            <p:cNvSpPr>
              <a:spLocks noChangeAspect="1" noChangeShapeType="1"/>
            </p:cNvSpPr>
            <p:nvPr/>
          </p:nvSpPr>
          <p:spPr bwMode="auto">
            <a:xfrm>
              <a:off x="4072" y="1048"/>
              <a:ext cx="432" cy="79"/>
            </a:xfrm>
            <a:prstGeom prst="line">
              <a:avLst/>
            </a:prstGeom>
            <a:noFill/>
            <a:ln w="19050">
              <a:solidFill>
                <a:schemeClr val="tx1"/>
              </a:solidFill>
              <a:round/>
              <a:headEnd/>
              <a:tailEnd/>
            </a:ln>
          </p:spPr>
          <p:txBody>
            <a:bodyPr wrap="none" anchor="ctr"/>
            <a:lstStyle/>
            <a:p>
              <a:endParaRPr lang="es-CL" dirty="0"/>
            </a:p>
          </p:txBody>
        </p:sp>
        <p:sp>
          <p:nvSpPr>
            <p:cNvPr id="8" name="Text Box 8"/>
            <p:cNvSpPr txBox="1">
              <a:spLocks noChangeAspect="1" noChangeArrowheads="1"/>
            </p:cNvSpPr>
            <p:nvPr/>
          </p:nvSpPr>
          <p:spPr bwMode="auto">
            <a:xfrm>
              <a:off x="4840" y="2999"/>
              <a:ext cx="732" cy="207"/>
            </a:xfrm>
            <a:prstGeom prst="rect">
              <a:avLst/>
            </a:prstGeom>
            <a:noFill/>
            <a:ln w="9525">
              <a:noFill/>
              <a:miter lim="800000"/>
              <a:headEnd/>
              <a:tailEnd/>
            </a:ln>
          </p:spPr>
          <p:txBody>
            <a:bodyPr>
              <a:spAutoFit/>
            </a:bodyPr>
            <a:lstStyle/>
            <a:p>
              <a:pPr algn="ctr"/>
              <a:r>
                <a:rPr lang="en-US" sz="1600" b="1" baseline="0" dirty="0">
                  <a:latin typeface="Arial" charset="0"/>
                </a:rPr>
                <a:t>Símbolo</a:t>
              </a:r>
            </a:p>
          </p:txBody>
        </p:sp>
        <p:sp>
          <p:nvSpPr>
            <p:cNvPr id="9" name="Text Box 10"/>
            <p:cNvSpPr txBox="1">
              <a:spLocks noChangeAspect="1" noChangeArrowheads="1"/>
            </p:cNvSpPr>
            <p:nvPr/>
          </p:nvSpPr>
          <p:spPr bwMode="auto">
            <a:xfrm>
              <a:off x="4504" y="3959"/>
              <a:ext cx="528" cy="206"/>
            </a:xfrm>
            <a:prstGeom prst="rect">
              <a:avLst/>
            </a:prstGeom>
            <a:noFill/>
            <a:ln w="9525">
              <a:noFill/>
              <a:miter lim="800000"/>
              <a:headEnd/>
              <a:tailEnd/>
            </a:ln>
          </p:spPr>
          <p:txBody>
            <a:bodyPr>
              <a:spAutoFit/>
            </a:bodyPr>
            <a:lstStyle/>
            <a:p>
              <a:r>
                <a:rPr lang="en-US" sz="1600" b="1" baseline="0" dirty="0">
                  <a:latin typeface="Arial" charset="0"/>
                </a:rPr>
                <a:t>Colas</a:t>
              </a:r>
            </a:p>
          </p:txBody>
        </p:sp>
        <p:sp>
          <p:nvSpPr>
            <p:cNvPr id="10" name="Line 11"/>
            <p:cNvSpPr>
              <a:spLocks noChangeAspect="1" noChangeShapeType="1"/>
            </p:cNvSpPr>
            <p:nvPr/>
          </p:nvSpPr>
          <p:spPr bwMode="auto">
            <a:xfrm>
              <a:off x="4408" y="3767"/>
              <a:ext cx="192" cy="192"/>
            </a:xfrm>
            <a:prstGeom prst="line">
              <a:avLst/>
            </a:prstGeom>
            <a:noFill/>
            <a:ln w="19050">
              <a:solidFill>
                <a:schemeClr val="tx1"/>
              </a:solidFill>
              <a:round/>
              <a:headEnd/>
              <a:tailEnd/>
            </a:ln>
          </p:spPr>
          <p:txBody>
            <a:bodyPr wrap="none" anchor="ctr"/>
            <a:lstStyle/>
            <a:p>
              <a:endParaRPr lang="es-CL" dirty="0"/>
            </a:p>
          </p:txBody>
        </p:sp>
        <p:sp>
          <p:nvSpPr>
            <p:cNvPr id="11" name="Line 12"/>
            <p:cNvSpPr>
              <a:spLocks noChangeAspect="1" noChangeShapeType="1"/>
            </p:cNvSpPr>
            <p:nvPr/>
          </p:nvSpPr>
          <p:spPr bwMode="auto">
            <a:xfrm flipH="1">
              <a:off x="4744" y="3767"/>
              <a:ext cx="192" cy="192"/>
            </a:xfrm>
            <a:prstGeom prst="line">
              <a:avLst/>
            </a:prstGeom>
            <a:noFill/>
            <a:ln w="19050">
              <a:solidFill>
                <a:schemeClr val="tx1"/>
              </a:solidFill>
              <a:round/>
              <a:headEnd/>
              <a:tailEnd/>
            </a:ln>
          </p:spPr>
          <p:txBody>
            <a:bodyPr wrap="none" anchor="ctr"/>
            <a:lstStyle/>
            <a:p>
              <a:endParaRPr lang="es-CL" dirty="0"/>
            </a:p>
          </p:txBody>
        </p:sp>
      </p:grpSp>
      <p:sp>
        <p:nvSpPr>
          <p:cNvPr id="12" name="1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lgn="l"/>
            <a:r>
              <a:rPr lang="es-ES" sz="4000" b="1" dirty="0" smtClean="0"/>
              <a:t>Transporte Pasivo: </a:t>
            </a:r>
            <a:br>
              <a:rPr lang="es-ES" sz="4000" b="1" dirty="0" smtClean="0"/>
            </a:br>
            <a:r>
              <a:rPr lang="es-ES" sz="4000" b="1" dirty="0" smtClean="0"/>
              <a:t>Difusión facilitada </a:t>
            </a:r>
            <a:endParaRPr lang="es-MX" dirty="0"/>
          </a:p>
        </p:txBody>
      </p:sp>
      <p:pic>
        <p:nvPicPr>
          <p:cNvPr id="4" name="Picture 31" descr="Facilittrans"/>
          <p:cNvPicPr>
            <a:picLocks noChangeAspect="1" noChangeArrowheads="1" noCrop="1"/>
          </p:cNvPicPr>
          <p:nvPr/>
        </p:nvPicPr>
        <p:blipFill>
          <a:blip r:embed="rId2" cstate="print"/>
          <a:srcRect/>
          <a:stretch>
            <a:fillRect/>
          </a:stretch>
        </p:blipFill>
        <p:spPr bwMode="auto">
          <a:xfrm>
            <a:off x="827584" y="1916832"/>
            <a:ext cx="5616624" cy="4403944"/>
          </a:xfrm>
          <a:prstGeom prst="rect">
            <a:avLst/>
          </a:prstGeom>
          <a:noFill/>
          <a:ln w="9525">
            <a:noFill/>
            <a:miter lim="800000"/>
            <a:headEnd/>
            <a:tailEnd/>
          </a:ln>
        </p:spPr>
      </p:pic>
      <p:sp>
        <p:nvSpPr>
          <p:cNvPr id="3" name="2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b="1" dirty="0" smtClean="0"/>
              <a:t>Transporte Pasivo: </a:t>
            </a:r>
            <a:br>
              <a:rPr lang="es-ES" b="1" dirty="0" smtClean="0"/>
            </a:br>
            <a:r>
              <a:rPr lang="es-ES" b="1" dirty="0" smtClean="0"/>
              <a:t>Difusión facilitada </a:t>
            </a:r>
            <a:endParaRPr lang="es-MX" dirty="0"/>
          </a:p>
        </p:txBody>
      </p:sp>
      <p:pic>
        <p:nvPicPr>
          <p:cNvPr id="4" name="Picture 2" descr="pro5"/>
          <p:cNvPicPr>
            <a:picLocks noChangeAspect="1" noChangeArrowheads="1" noCrop="1"/>
          </p:cNvPicPr>
          <p:nvPr/>
        </p:nvPicPr>
        <p:blipFill>
          <a:blip r:embed="rId2" cstate="print"/>
          <a:srcRect/>
          <a:stretch>
            <a:fillRect/>
          </a:stretch>
        </p:blipFill>
        <p:spPr bwMode="auto">
          <a:xfrm>
            <a:off x="1187624" y="2276872"/>
            <a:ext cx="6336704" cy="4079183"/>
          </a:xfrm>
          <a:prstGeom prst="rect">
            <a:avLst/>
          </a:prstGeom>
          <a:noFill/>
          <a:ln w="9525">
            <a:noFill/>
            <a:miter lim="800000"/>
            <a:headEnd/>
            <a:tailEnd/>
          </a:ln>
        </p:spPr>
      </p:pic>
      <p:sp>
        <p:nvSpPr>
          <p:cNvPr id="3" name="2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b="1" dirty="0" smtClean="0"/>
              <a:t>Transporte Activo:</a:t>
            </a:r>
            <a:r>
              <a:rPr lang="es-MX" b="1" dirty="0" smtClean="0"/>
              <a:t/>
            </a:r>
            <a:br>
              <a:rPr lang="es-MX" b="1" dirty="0" smtClean="0"/>
            </a:br>
            <a:r>
              <a:rPr lang="es-ES" b="1" dirty="0" smtClean="0"/>
              <a:t>Bomba Sodio - Potasio</a:t>
            </a:r>
            <a:endParaRPr lang="es-MX" dirty="0"/>
          </a:p>
        </p:txBody>
      </p:sp>
      <p:sp>
        <p:nvSpPr>
          <p:cNvPr id="3" name="2 Marcador de contenido"/>
          <p:cNvSpPr>
            <a:spLocks noGrp="1"/>
          </p:cNvSpPr>
          <p:nvPr>
            <p:ph idx="1"/>
          </p:nvPr>
        </p:nvSpPr>
        <p:spPr/>
        <p:txBody>
          <a:bodyPr>
            <a:normAutofit fontScale="92500" lnSpcReduction="20000"/>
          </a:bodyPr>
          <a:lstStyle/>
          <a:p>
            <a:r>
              <a:rPr lang="es-ES" dirty="0" smtClean="0"/>
              <a:t>Las células no pueden depender únicamente del transporte pasivo dado que deben importar, por un lado, moléculas que están en menor concentración en medio extracelular que en el citoplasma y, por otro, necesitan mantener constante la composición iónica intracelular. Ambas funciones se llevan a cabo por medio del transporte activo, este es un transporte que se realiza en contra del gradiente, ya sea este de concentración o eléctrico y, en consecuencia, se requerirá gasto de energía en forma de ATP.</a:t>
            </a:r>
            <a:endParaRPr lang="es-MX" dirty="0" smtClean="0"/>
          </a:p>
          <a:p>
            <a:endParaRPr lang="es-MX" dirty="0"/>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4137323"/>
          </a:xfrm>
        </p:spPr>
        <p:txBody>
          <a:bodyPr/>
          <a:lstStyle/>
          <a:p>
            <a:r>
              <a:rPr lang="es-ES" dirty="0" smtClean="0"/>
              <a:t>Está presente en todas las membranas plasmáticas de las células animales, también se la conoce como </a:t>
            </a:r>
            <a:r>
              <a:rPr lang="es-ES" b="1" dirty="0" smtClean="0"/>
              <a:t>Na</a:t>
            </a:r>
            <a:r>
              <a:rPr lang="es-ES" b="1" baseline="30000" dirty="0" smtClean="0"/>
              <a:t>+</a:t>
            </a:r>
            <a:r>
              <a:rPr lang="es-ES" b="1" dirty="0" smtClean="0"/>
              <a:t>-K</a:t>
            </a:r>
            <a:r>
              <a:rPr lang="es-ES" b="1" baseline="30000" dirty="0" smtClean="0"/>
              <a:t>+ </a:t>
            </a:r>
            <a:r>
              <a:rPr lang="es-ES" b="1" dirty="0" smtClean="0"/>
              <a:t>ATPasa</a:t>
            </a:r>
            <a:r>
              <a:rPr lang="es-ES" dirty="0" smtClean="0"/>
              <a:t>. Es un complejo proteico formado por cuatro subunidades, todas ellas proteínas integrales de la membrana plasmática, su función es expulsar Na</a:t>
            </a:r>
            <a:r>
              <a:rPr lang="es-ES" baseline="30000" dirty="0" smtClean="0"/>
              <a:t>+</a:t>
            </a:r>
            <a:r>
              <a:rPr lang="es-ES" dirty="0" smtClean="0"/>
              <a:t> al espacio extracelular e introducir K</a:t>
            </a:r>
            <a:r>
              <a:rPr lang="es-ES" baseline="30000" dirty="0" smtClean="0"/>
              <a:t>+ </a:t>
            </a:r>
            <a:r>
              <a:rPr lang="es-ES" dirty="0" smtClean="0"/>
              <a:t>al citosol.</a:t>
            </a:r>
            <a:endParaRPr lang="es-MX" dirty="0"/>
          </a:p>
        </p:txBody>
      </p:sp>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ombaanima2"/>
          <p:cNvPicPr preferRelativeResize="0">
            <a:picLocks noChangeAspect="1" noChangeArrowheads="1" noCrop="1"/>
          </p:cNvPicPr>
          <p:nvPr/>
        </p:nvPicPr>
        <p:blipFill>
          <a:blip r:embed="rId2" cstate="print"/>
          <a:srcRect/>
          <a:stretch>
            <a:fillRect/>
          </a:stretch>
        </p:blipFill>
        <p:spPr bwMode="auto">
          <a:xfrm>
            <a:off x="755576" y="2132856"/>
            <a:ext cx="7247159" cy="4104456"/>
          </a:xfrm>
          <a:prstGeom prst="rect">
            <a:avLst/>
          </a:prstGeom>
          <a:gradFill rotWithShape="0">
            <a:gsLst>
              <a:gs pos="0">
                <a:schemeClr val="tx2"/>
              </a:gs>
              <a:gs pos="50000">
                <a:schemeClr val="tx2">
                  <a:gamma/>
                  <a:tint val="0"/>
                  <a:invGamma/>
                </a:schemeClr>
              </a:gs>
              <a:gs pos="100000">
                <a:schemeClr val="tx2"/>
              </a:gs>
            </a:gsLst>
            <a:lin ang="5400000" scaled="1"/>
          </a:gradFill>
        </p:spPr>
      </p:pic>
      <p:sp>
        <p:nvSpPr>
          <p:cNvPr id="3" name="1 Título"/>
          <p:cNvSpPr txBox="1">
            <a:spLocks/>
          </p:cNvSpPr>
          <p:nvPr/>
        </p:nvSpPr>
        <p:spPr>
          <a:xfrm>
            <a:off x="467544" y="692696"/>
            <a:ext cx="8229600" cy="1143000"/>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chemeClr val="tx1"/>
                </a:solidFill>
                <a:effectLst/>
                <a:uLnTx/>
                <a:uFillTx/>
                <a:latin typeface="+mj-lt"/>
                <a:ea typeface="+mj-ea"/>
                <a:cs typeface="+mj-cs"/>
              </a:rPr>
              <a:t>Transporte Activo:</a:t>
            </a:r>
            <a:r>
              <a:rPr kumimoji="0" lang="es-MX" sz="4400" b="1" i="0" u="none" strike="noStrike" kern="1200" cap="none" spc="0" normalizeH="0" baseline="0" noProof="0" dirty="0" smtClean="0">
                <a:ln>
                  <a:noFill/>
                </a:ln>
                <a:solidFill>
                  <a:schemeClr val="tx1"/>
                </a:solidFill>
                <a:effectLst/>
                <a:uLnTx/>
                <a:uFillTx/>
                <a:latin typeface="+mj-lt"/>
                <a:ea typeface="+mj-ea"/>
                <a:cs typeface="+mj-cs"/>
              </a:rPr>
              <a:t/>
            </a:r>
            <a:br>
              <a:rPr kumimoji="0" lang="es-MX" sz="4400" b="1" i="0" u="none" strike="noStrike" kern="1200" cap="none" spc="0" normalizeH="0" baseline="0" noProof="0" dirty="0" smtClean="0">
                <a:ln>
                  <a:noFill/>
                </a:ln>
                <a:solidFill>
                  <a:schemeClr val="tx1"/>
                </a:solidFill>
                <a:effectLst/>
                <a:uLnTx/>
                <a:uFillTx/>
                <a:latin typeface="+mj-lt"/>
                <a:ea typeface="+mj-ea"/>
                <a:cs typeface="+mj-cs"/>
              </a:rPr>
            </a:br>
            <a:r>
              <a:rPr kumimoji="0" lang="es-ES" sz="4400" b="1" i="0" u="none" strike="noStrike" kern="1200" cap="none" spc="0" normalizeH="0" baseline="0" noProof="0" dirty="0" smtClean="0">
                <a:ln>
                  <a:noFill/>
                </a:ln>
                <a:solidFill>
                  <a:schemeClr val="tx1"/>
                </a:solidFill>
                <a:effectLst/>
                <a:uLnTx/>
                <a:uFillTx/>
                <a:latin typeface="+mj-lt"/>
                <a:ea typeface="+mj-ea"/>
                <a:cs typeface="+mj-cs"/>
              </a:rPr>
              <a:t>Bomba Sodio - Potasio</a:t>
            </a:r>
            <a:endParaRPr kumimoji="0" lang="es-MX"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8229600" cy="4137323"/>
          </a:xfrm>
        </p:spPr>
        <p:txBody>
          <a:bodyPr/>
          <a:lstStyle/>
          <a:p>
            <a:r>
              <a:rPr lang="es-MX" dirty="0" smtClean="0"/>
              <a:t>Transporte de grandes moléculas hacia el interior, así como también para la expulsión de moléculas grandes o en grandes cantidades, las células utilizan vesículas. Estas son esferas delimitadas por membranas, cuyo contenido permanece sin contacto con el resto de citoplasma.</a:t>
            </a:r>
          </a:p>
          <a:p>
            <a:endParaRPr lang="es-MX" dirty="0"/>
          </a:p>
        </p:txBody>
      </p:sp>
      <p:sp>
        <p:nvSpPr>
          <p:cNvPr id="4" name="Rectangle 2"/>
          <p:cNvSpPr>
            <a:spLocks noGrp="1" noChangeArrowheads="1"/>
          </p:cNvSpPr>
          <p:nvPr>
            <p:ph type="title"/>
          </p:nvPr>
        </p:nvSpPr>
        <p:spPr bwMode="auto">
          <a:xfrm>
            <a:off x="388709" y="692696"/>
            <a:ext cx="6815840" cy="646331"/>
          </a:xfrm>
          <a:prstGeom prst="rect">
            <a:avLst/>
          </a:prstGeom>
          <a:noFill/>
          <a:ln w="9525">
            <a:noFill/>
            <a:miter lim="800000"/>
            <a:headEnd/>
            <a:tailEnd/>
          </a:ln>
          <a:effectLst/>
        </p:spPr>
        <p:txBody>
          <a:bodyPr wrap="none">
            <a:spAutoFit/>
          </a:bodyPr>
          <a:lstStyle/>
          <a:p>
            <a:pPr fontAlgn="auto">
              <a:spcBef>
                <a:spcPct val="20000"/>
              </a:spcBef>
              <a:spcAft>
                <a:spcPts val="0"/>
              </a:spcAft>
              <a:defRPr/>
            </a:pPr>
            <a:r>
              <a:rPr lang="es-MX" sz="3600" b="1" dirty="0"/>
              <a:t>Transporte mediados por vesículas</a:t>
            </a:r>
          </a:p>
        </p:txBody>
      </p:sp>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516966037"/>
              </p:ext>
            </p:extLst>
          </p:nvPr>
        </p:nvGraphicFramePr>
        <p:xfrm>
          <a:off x="539552" y="476672"/>
          <a:ext cx="806489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3034680" cy="780696"/>
          </a:xfrm>
        </p:spPr>
        <p:txBody>
          <a:bodyPr>
            <a:normAutofit/>
          </a:bodyPr>
          <a:lstStyle/>
          <a:p>
            <a:r>
              <a:rPr lang="es-CL" sz="3600" b="1" dirty="0" smtClean="0"/>
              <a:t>Fosfolipidos</a:t>
            </a:r>
            <a:endParaRPr lang="es-CL" sz="3600" b="1" dirty="0"/>
          </a:p>
        </p:txBody>
      </p:sp>
      <p:sp>
        <p:nvSpPr>
          <p:cNvPr id="3" name="2 Marcador de contenido"/>
          <p:cNvSpPr>
            <a:spLocks noGrp="1"/>
          </p:cNvSpPr>
          <p:nvPr>
            <p:ph sz="half" idx="1"/>
          </p:nvPr>
        </p:nvSpPr>
        <p:spPr>
          <a:xfrm>
            <a:off x="251520" y="1628800"/>
            <a:ext cx="8640960" cy="1296144"/>
          </a:xfrm>
        </p:spPr>
        <p:txBody>
          <a:bodyPr/>
          <a:lstStyle/>
          <a:p>
            <a:r>
              <a:rPr lang="es-ES" sz="2800" dirty="0" smtClean="0"/>
              <a:t>En agua, los fospolípidos forman espontáneamente una bicapa o lámina doble muy estable </a:t>
            </a:r>
          </a:p>
          <a:p>
            <a:endParaRPr lang="es-CL" dirty="0"/>
          </a:p>
        </p:txBody>
      </p:sp>
      <p:pic>
        <p:nvPicPr>
          <p:cNvPr id="5" name="Picture 16" descr="afisio2"/>
          <p:cNvPicPr>
            <a:picLocks noGrp="1" noChangeAspect="1" noChangeArrowheads="1" noCrop="1"/>
          </p:cNvPicPr>
          <p:nvPr>
            <p:ph sz="half" idx="2"/>
          </p:nvPr>
        </p:nvPicPr>
        <p:blipFill>
          <a:blip r:embed="rId2" cstate="print"/>
          <a:srcRect/>
          <a:stretch>
            <a:fillRect/>
          </a:stretch>
        </p:blipFill>
        <p:spPr bwMode="auto">
          <a:xfrm>
            <a:off x="1835696" y="2636912"/>
            <a:ext cx="5112568" cy="3834427"/>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1728192"/>
          </a:xfrm>
        </p:spPr>
        <p:txBody>
          <a:bodyPr/>
          <a:lstStyle/>
          <a:p>
            <a:r>
              <a:rPr lang="es-ES" sz="2800" dirty="0" smtClean="0"/>
              <a:t>Las </a:t>
            </a:r>
            <a:r>
              <a:rPr lang="es-ES" sz="2800" b="1" dirty="0" smtClean="0">
                <a:solidFill>
                  <a:schemeClr val="accent1">
                    <a:lumMod val="50000"/>
                  </a:schemeClr>
                </a:solidFill>
              </a:rPr>
              <a:t>cabezas hidrofílicas</a:t>
            </a:r>
            <a:r>
              <a:rPr lang="es-ES" sz="2800" dirty="0" smtClean="0">
                <a:solidFill>
                  <a:schemeClr val="accent1">
                    <a:lumMod val="50000"/>
                  </a:schemeClr>
                </a:solidFill>
              </a:rPr>
              <a:t> </a:t>
            </a:r>
            <a:r>
              <a:rPr lang="es-ES" sz="2800" dirty="0" smtClean="0"/>
              <a:t>se ubican hacia </a:t>
            </a:r>
            <a:r>
              <a:rPr lang="es-ES" sz="2800" b="1" dirty="0" smtClean="0">
                <a:solidFill>
                  <a:schemeClr val="accent1">
                    <a:lumMod val="50000"/>
                  </a:schemeClr>
                </a:solidFill>
              </a:rPr>
              <a:t>afuera</a:t>
            </a:r>
            <a:r>
              <a:rPr lang="es-ES" sz="2800" dirty="0" smtClean="0"/>
              <a:t> y sus </a:t>
            </a:r>
            <a:r>
              <a:rPr lang="es-ES" sz="2800" b="1" dirty="0" smtClean="0">
                <a:solidFill>
                  <a:schemeClr val="accent1">
                    <a:lumMod val="50000"/>
                  </a:schemeClr>
                </a:solidFill>
              </a:rPr>
              <a:t>colas hidrofóbicas</a:t>
            </a:r>
            <a:r>
              <a:rPr lang="es-ES" sz="2800" dirty="0" smtClean="0">
                <a:solidFill>
                  <a:schemeClr val="accent1">
                    <a:lumMod val="50000"/>
                  </a:schemeClr>
                </a:solidFill>
              </a:rPr>
              <a:t> </a:t>
            </a:r>
            <a:r>
              <a:rPr lang="es-ES" sz="2800" dirty="0" smtClean="0"/>
              <a:t>se ubican hacia </a:t>
            </a:r>
            <a:r>
              <a:rPr lang="es-ES" sz="2800" b="1" dirty="0" smtClean="0">
                <a:solidFill>
                  <a:schemeClr val="accent1">
                    <a:lumMod val="50000"/>
                  </a:schemeClr>
                </a:solidFill>
              </a:rPr>
              <a:t>adentro</a:t>
            </a:r>
            <a:r>
              <a:rPr lang="es-ES" sz="2800" dirty="0" smtClean="0">
                <a:solidFill>
                  <a:schemeClr val="accent1">
                    <a:lumMod val="50000"/>
                  </a:schemeClr>
                </a:solidFill>
              </a:rPr>
              <a:t> </a:t>
            </a:r>
            <a:r>
              <a:rPr lang="es-ES" sz="2800" dirty="0" smtClean="0"/>
              <a:t>de la célula.</a:t>
            </a:r>
          </a:p>
          <a:p>
            <a:endParaRPr lang="es-CL" dirty="0"/>
          </a:p>
        </p:txBody>
      </p:sp>
      <p:grpSp>
        <p:nvGrpSpPr>
          <p:cNvPr id="4" name="Group 14"/>
          <p:cNvGrpSpPr>
            <a:grpSpLocks/>
          </p:cNvGrpSpPr>
          <p:nvPr/>
        </p:nvGrpSpPr>
        <p:grpSpPr bwMode="auto">
          <a:xfrm>
            <a:off x="683568" y="2420888"/>
            <a:ext cx="7488237" cy="3173413"/>
            <a:chOff x="567" y="1570"/>
            <a:chExt cx="4717" cy="1999"/>
          </a:xfrm>
        </p:grpSpPr>
        <p:pic>
          <p:nvPicPr>
            <p:cNvPr id="5" name="Picture 21"/>
            <p:cNvPicPr>
              <a:picLocks noChangeAspect="1" noChangeArrowheads="1"/>
            </p:cNvPicPr>
            <p:nvPr/>
          </p:nvPicPr>
          <p:blipFill>
            <a:blip r:embed="rId2" cstate="print"/>
            <a:srcRect l="34079" b="7143"/>
            <a:stretch>
              <a:fillRect/>
            </a:stretch>
          </p:blipFill>
          <p:spPr bwMode="auto">
            <a:xfrm>
              <a:off x="2112" y="1570"/>
              <a:ext cx="3172" cy="1993"/>
            </a:xfrm>
            <a:prstGeom prst="rect">
              <a:avLst/>
            </a:prstGeom>
            <a:noFill/>
            <a:ln w="9525">
              <a:noFill/>
              <a:miter lim="800000"/>
              <a:headEnd/>
              <a:tailEnd/>
            </a:ln>
          </p:spPr>
        </p:pic>
        <p:sp>
          <p:nvSpPr>
            <p:cNvPr id="6" name="Text Box 19"/>
            <p:cNvSpPr txBox="1">
              <a:spLocks noChangeArrowheads="1"/>
            </p:cNvSpPr>
            <p:nvPr/>
          </p:nvSpPr>
          <p:spPr bwMode="auto">
            <a:xfrm>
              <a:off x="567" y="1898"/>
              <a:ext cx="921" cy="366"/>
            </a:xfrm>
            <a:prstGeom prst="rect">
              <a:avLst/>
            </a:prstGeom>
            <a:noFill/>
            <a:ln w="9525">
              <a:noFill/>
              <a:miter lim="800000"/>
              <a:headEnd/>
              <a:tailEnd/>
            </a:ln>
          </p:spPr>
          <p:txBody>
            <a:bodyPr>
              <a:spAutoFit/>
            </a:bodyPr>
            <a:lstStyle/>
            <a:p>
              <a:r>
                <a:rPr lang="es-ES" sz="1600" b="1" baseline="0" dirty="0">
                  <a:latin typeface="Arial" charset="0"/>
                </a:rPr>
                <a:t>Cabezas</a:t>
              </a:r>
            </a:p>
            <a:p>
              <a:r>
                <a:rPr lang="es-ES" sz="1600" b="1" baseline="0" dirty="0">
                  <a:latin typeface="Arial" charset="0"/>
                </a:rPr>
                <a:t>hidrofílicas</a:t>
              </a:r>
            </a:p>
          </p:txBody>
        </p:sp>
        <p:sp>
          <p:nvSpPr>
            <p:cNvPr id="7" name="Line 20"/>
            <p:cNvSpPr>
              <a:spLocks noChangeShapeType="1"/>
            </p:cNvSpPr>
            <p:nvPr/>
          </p:nvSpPr>
          <p:spPr bwMode="auto">
            <a:xfrm>
              <a:off x="1440" y="2032"/>
              <a:ext cx="864" cy="48"/>
            </a:xfrm>
            <a:prstGeom prst="line">
              <a:avLst/>
            </a:prstGeom>
            <a:noFill/>
            <a:ln w="19050">
              <a:solidFill>
                <a:schemeClr val="tx1"/>
              </a:solidFill>
              <a:round/>
              <a:headEnd/>
              <a:tailEnd/>
            </a:ln>
          </p:spPr>
          <p:txBody>
            <a:bodyPr wrap="none" anchor="ctr"/>
            <a:lstStyle/>
            <a:p>
              <a:endParaRPr lang="es-CL" dirty="0"/>
            </a:p>
          </p:txBody>
        </p:sp>
        <p:sp>
          <p:nvSpPr>
            <p:cNvPr id="8" name="Text Box 22"/>
            <p:cNvSpPr txBox="1">
              <a:spLocks noChangeArrowheads="1"/>
            </p:cNvSpPr>
            <p:nvPr/>
          </p:nvSpPr>
          <p:spPr bwMode="auto">
            <a:xfrm>
              <a:off x="567" y="2474"/>
              <a:ext cx="921" cy="366"/>
            </a:xfrm>
            <a:prstGeom prst="rect">
              <a:avLst/>
            </a:prstGeom>
            <a:noFill/>
            <a:ln w="9525">
              <a:noFill/>
              <a:miter lim="800000"/>
              <a:headEnd/>
              <a:tailEnd/>
            </a:ln>
          </p:spPr>
          <p:txBody>
            <a:bodyPr>
              <a:spAutoFit/>
            </a:bodyPr>
            <a:lstStyle/>
            <a:p>
              <a:r>
                <a:rPr lang="es-ES" sz="1600" b="1" baseline="0" dirty="0">
                  <a:latin typeface="Arial" charset="0"/>
                </a:rPr>
                <a:t>Colas </a:t>
              </a:r>
            </a:p>
            <a:p>
              <a:r>
                <a:rPr lang="es-ES" sz="1600" b="1" baseline="0" dirty="0">
                  <a:latin typeface="Arial" charset="0"/>
                </a:rPr>
                <a:t>hidrofóbicas</a:t>
              </a:r>
            </a:p>
          </p:txBody>
        </p:sp>
        <p:sp>
          <p:nvSpPr>
            <p:cNvPr id="9" name="Line 23"/>
            <p:cNvSpPr>
              <a:spLocks noChangeShapeType="1"/>
            </p:cNvSpPr>
            <p:nvPr/>
          </p:nvSpPr>
          <p:spPr bwMode="auto">
            <a:xfrm flipV="1">
              <a:off x="1440" y="2320"/>
              <a:ext cx="816" cy="288"/>
            </a:xfrm>
            <a:prstGeom prst="line">
              <a:avLst/>
            </a:prstGeom>
            <a:noFill/>
            <a:ln w="19050">
              <a:solidFill>
                <a:schemeClr val="tx1"/>
              </a:solidFill>
              <a:round/>
              <a:headEnd/>
              <a:tailEnd/>
            </a:ln>
          </p:spPr>
          <p:txBody>
            <a:bodyPr wrap="none" anchor="ctr"/>
            <a:lstStyle/>
            <a:p>
              <a:endParaRPr lang="es-CL" dirty="0"/>
            </a:p>
          </p:txBody>
        </p:sp>
        <p:sp>
          <p:nvSpPr>
            <p:cNvPr id="10" name="Line 24"/>
            <p:cNvSpPr>
              <a:spLocks noChangeShapeType="1"/>
            </p:cNvSpPr>
            <p:nvPr/>
          </p:nvSpPr>
          <p:spPr bwMode="auto">
            <a:xfrm>
              <a:off x="1440" y="2608"/>
              <a:ext cx="816" cy="144"/>
            </a:xfrm>
            <a:prstGeom prst="line">
              <a:avLst/>
            </a:prstGeom>
            <a:noFill/>
            <a:ln w="19050">
              <a:solidFill>
                <a:schemeClr val="tx1"/>
              </a:solidFill>
              <a:round/>
              <a:headEnd/>
              <a:tailEnd/>
            </a:ln>
          </p:spPr>
          <p:txBody>
            <a:bodyPr wrap="none" anchor="ctr"/>
            <a:lstStyle/>
            <a:p>
              <a:endParaRPr lang="es-CL" dirty="0"/>
            </a:p>
          </p:txBody>
        </p:sp>
        <p:sp>
          <p:nvSpPr>
            <p:cNvPr id="11" name="Text Box 25"/>
            <p:cNvSpPr txBox="1">
              <a:spLocks noChangeArrowheads="1"/>
            </p:cNvSpPr>
            <p:nvPr/>
          </p:nvSpPr>
          <p:spPr bwMode="auto">
            <a:xfrm>
              <a:off x="3016" y="1616"/>
              <a:ext cx="1406" cy="366"/>
            </a:xfrm>
            <a:prstGeom prst="rect">
              <a:avLst/>
            </a:prstGeom>
            <a:noFill/>
            <a:ln w="9525">
              <a:noFill/>
              <a:miter lim="800000"/>
              <a:headEnd/>
              <a:tailEnd/>
            </a:ln>
          </p:spPr>
          <p:txBody>
            <a:bodyPr>
              <a:spAutoFit/>
            </a:bodyPr>
            <a:lstStyle/>
            <a:p>
              <a:pPr algn="ctr"/>
              <a:r>
                <a:rPr lang="es-ES" sz="1600" b="1" baseline="0" dirty="0">
                  <a:latin typeface="Arial" charset="0"/>
                </a:rPr>
                <a:t>Líquido intersticial Exterior de la Célula</a:t>
              </a:r>
            </a:p>
          </p:txBody>
        </p:sp>
        <p:sp>
          <p:nvSpPr>
            <p:cNvPr id="12" name="Text Box 26"/>
            <p:cNvSpPr txBox="1">
              <a:spLocks noChangeArrowheads="1"/>
            </p:cNvSpPr>
            <p:nvPr/>
          </p:nvSpPr>
          <p:spPr bwMode="auto">
            <a:xfrm>
              <a:off x="3065" y="3203"/>
              <a:ext cx="1312" cy="366"/>
            </a:xfrm>
            <a:prstGeom prst="rect">
              <a:avLst/>
            </a:prstGeom>
            <a:noFill/>
            <a:ln w="9525">
              <a:noFill/>
              <a:miter lim="800000"/>
              <a:headEnd/>
              <a:tailEnd/>
            </a:ln>
          </p:spPr>
          <p:txBody>
            <a:bodyPr>
              <a:spAutoFit/>
            </a:bodyPr>
            <a:lstStyle/>
            <a:p>
              <a:pPr algn="ctr"/>
              <a:r>
                <a:rPr lang="es-ES" sz="1600" b="1" baseline="0" dirty="0">
                  <a:latin typeface="Arial" charset="0"/>
                </a:rPr>
                <a:t>Citoplasma</a:t>
              </a:r>
            </a:p>
            <a:p>
              <a:pPr algn="ctr"/>
              <a:r>
                <a:rPr lang="es-ES" sz="1600" b="1" baseline="0" dirty="0">
                  <a:latin typeface="Arial" charset="0"/>
                </a:rPr>
                <a:t>Interior de la Célula</a:t>
              </a:r>
            </a:p>
          </p:txBody>
        </p:sp>
      </p:grpSp>
      <p:sp>
        <p:nvSpPr>
          <p:cNvPr id="2" name="1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4906888" cy="636680"/>
          </a:xfrm>
        </p:spPr>
        <p:txBody>
          <a:bodyPr>
            <a:normAutofit fontScale="90000"/>
          </a:bodyPr>
          <a:lstStyle/>
          <a:p>
            <a:r>
              <a:rPr lang="es-ES" sz="3600" b="1" dirty="0" smtClean="0">
                <a:effectLst>
                  <a:outerShdw blurRad="38100" dist="38100" dir="2700000" algn="tl">
                    <a:srgbClr val="C0C0C0"/>
                  </a:outerShdw>
                </a:effectLst>
              </a:rPr>
              <a:t>Lípidos de Membrana</a:t>
            </a:r>
            <a:endParaRPr lang="es-CL" sz="3600" b="1" dirty="0"/>
          </a:p>
        </p:txBody>
      </p:sp>
      <p:sp>
        <p:nvSpPr>
          <p:cNvPr id="3" name="2 Marcador de contenido"/>
          <p:cNvSpPr>
            <a:spLocks noGrp="1"/>
          </p:cNvSpPr>
          <p:nvPr>
            <p:ph idx="1"/>
          </p:nvPr>
        </p:nvSpPr>
        <p:spPr>
          <a:xfrm>
            <a:off x="457200" y="1556792"/>
            <a:ext cx="8229600" cy="2016224"/>
          </a:xfrm>
        </p:spPr>
        <p:txBody>
          <a:bodyPr/>
          <a:lstStyle/>
          <a:p>
            <a:r>
              <a:rPr lang="es-ES" sz="2800" dirty="0" smtClean="0">
                <a:effectLst>
                  <a:outerShdw blurRad="38100" dist="38100" dir="2700000" algn="tl">
                    <a:srgbClr val="C0C0C0"/>
                  </a:outerShdw>
                </a:effectLst>
              </a:rPr>
              <a:t>Esteroides como el </a:t>
            </a:r>
            <a:r>
              <a:rPr lang="es-ES" sz="2800" b="1" dirty="0" smtClean="0">
                <a:solidFill>
                  <a:schemeClr val="accent1">
                    <a:lumMod val="50000"/>
                  </a:schemeClr>
                </a:solidFill>
                <a:effectLst>
                  <a:outerShdw blurRad="38100" dist="38100" dir="2700000" algn="tl">
                    <a:srgbClr val="C0C0C0"/>
                  </a:outerShdw>
                </a:effectLst>
              </a:rPr>
              <a:t>Colesterol </a:t>
            </a:r>
            <a:r>
              <a:rPr lang="es-ES" sz="2800" dirty="0" smtClean="0">
                <a:effectLst>
                  <a:outerShdw blurRad="38100" dist="38100" dir="2700000" algn="tl">
                    <a:srgbClr val="C0C0C0"/>
                  </a:outerShdw>
                </a:effectLst>
              </a:rPr>
              <a:t>(célula animal) y los </a:t>
            </a:r>
            <a:r>
              <a:rPr lang="es-ES" sz="2800" b="1" dirty="0" smtClean="0">
                <a:solidFill>
                  <a:schemeClr val="accent1">
                    <a:lumMod val="50000"/>
                  </a:schemeClr>
                </a:solidFill>
                <a:effectLst>
                  <a:outerShdw blurRad="38100" dist="38100" dir="2700000" algn="tl">
                    <a:srgbClr val="C0C0C0"/>
                  </a:outerShdw>
                </a:effectLst>
              </a:rPr>
              <a:t>Fitoesteroles</a:t>
            </a:r>
            <a:r>
              <a:rPr lang="es-ES" sz="2800" dirty="0" smtClean="0">
                <a:effectLst>
                  <a:outerShdw blurRad="38100" dist="38100" dir="2700000" algn="tl">
                    <a:srgbClr val="C0C0C0"/>
                  </a:outerShdw>
                </a:effectLst>
              </a:rPr>
              <a:t> (célula vegetal) cumplen un papel importante regulando la </a:t>
            </a:r>
            <a:r>
              <a:rPr lang="es-ES" sz="2800" b="1" dirty="0" smtClean="0">
                <a:solidFill>
                  <a:schemeClr val="accent1">
                    <a:lumMod val="50000"/>
                  </a:schemeClr>
                </a:solidFill>
                <a:effectLst>
                  <a:outerShdw blurRad="38100" dist="38100" dir="2700000" algn="tl">
                    <a:srgbClr val="C0C0C0"/>
                  </a:outerShdw>
                </a:effectLst>
              </a:rPr>
              <a:t>resistencia </a:t>
            </a:r>
            <a:r>
              <a:rPr lang="es-ES" sz="2800" dirty="0" smtClean="0">
                <a:effectLst>
                  <a:outerShdw blurRad="38100" dist="38100" dir="2700000" algn="tl">
                    <a:srgbClr val="C0C0C0"/>
                  </a:outerShdw>
                </a:effectLst>
              </a:rPr>
              <a:t>y la </a:t>
            </a:r>
            <a:r>
              <a:rPr lang="es-ES" sz="2800" b="1" dirty="0" smtClean="0">
                <a:solidFill>
                  <a:schemeClr val="accent1">
                    <a:lumMod val="50000"/>
                  </a:schemeClr>
                </a:solidFill>
                <a:effectLst>
                  <a:outerShdw blurRad="38100" dist="38100" dir="2700000" algn="tl">
                    <a:srgbClr val="C0C0C0"/>
                  </a:outerShdw>
                </a:effectLst>
              </a:rPr>
              <a:t>fluidez</a:t>
            </a:r>
            <a:r>
              <a:rPr lang="es-ES" sz="2800" i="1" dirty="0" smtClean="0">
                <a:effectLst>
                  <a:outerShdw blurRad="38100" dist="38100" dir="2700000" algn="tl">
                    <a:srgbClr val="C0C0C0"/>
                  </a:outerShdw>
                </a:effectLst>
              </a:rPr>
              <a:t> </a:t>
            </a:r>
            <a:r>
              <a:rPr lang="es-ES" sz="2800" dirty="0" smtClean="0">
                <a:effectLst>
                  <a:outerShdw blurRad="38100" dist="38100" dir="2700000" algn="tl">
                    <a:srgbClr val="C0C0C0"/>
                  </a:outerShdw>
                </a:effectLst>
              </a:rPr>
              <a:t>de las membranas.</a:t>
            </a:r>
          </a:p>
          <a:p>
            <a:endParaRPr lang="es-CL" dirty="0"/>
          </a:p>
        </p:txBody>
      </p:sp>
      <p:pic>
        <p:nvPicPr>
          <p:cNvPr id="4" name="Picture 8" descr="f1-1-2-b"/>
          <p:cNvPicPr>
            <a:picLocks noChangeAspect="1" noChangeArrowheads="1"/>
          </p:cNvPicPr>
          <p:nvPr/>
        </p:nvPicPr>
        <p:blipFill>
          <a:blip r:embed="rId2" cstate="print"/>
          <a:srcRect/>
          <a:stretch>
            <a:fillRect/>
          </a:stretch>
        </p:blipFill>
        <p:spPr bwMode="auto">
          <a:xfrm>
            <a:off x="1475656" y="3284984"/>
            <a:ext cx="5799559" cy="3352213"/>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5626968" cy="780696"/>
          </a:xfrm>
        </p:spPr>
        <p:txBody>
          <a:bodyPr>
            <a:normAutofit/>
          </a:bodyPr>
          <a:lstStyle/>
          <a:p>
            <a:r>
              <a:rPr lang="es-ES" sz="3600" b="1" dirty="0" smtClean="0">
                <a:effectLst>
                  <a:outerShdw blurRad="38100" dist="38100" dir="2700000" algn="tl">
                    <a:srgbClr val="C0C0C0"/>
                  </a:outerShdw>
                </a:effectLst>
              </a:rPr>
              <a:t>Proteínas de Membrana</a:t>
            </a:r>
            <a:endParaRPr lang="es-CL" sz="3600" b="1" dirty="0"/>
          </a:p>
        </p:txBody>
      </p:sp>
      <p:sp>
        <p:nvSpPr>
          <p:cNvPr id="3" name="2 Marcador de contenido"/>
          <p:cNvSpPr>
            <a:spLocks noGrp="1"/>
          </p:cNvSpPr>
          <p:nvPr>
            <p:ph idx="1"/>
          </p:nvPr>
        </p:nvSpPr>
        <p:spPr>
          <a:xfrm>
            <a:off x="457200" y="1556792"/>
            <a:ext cx="8229600" cy="4767808"/>
          </a:xfrm>
        </p:spPr>
        <p:txBody>
          <a:bodyPr>
            <a:normAutofit lnSpcReduction="10000"/>
          </a:bodyPr>
          <a:lstStyle/>
          <a:p>
            <a:pPr>
              <a:buNone/>
            </a:pPr>
            <a:r>
              <a:rPr lang="es-ES" dirty="0" smtClean="0">
                <a:effectLst>
                  <a:outerShdw blurRad="38100" dist="38100" dir="2700000" algn="tl">
                    <a:srgbClr val="C0C0C0"/>
                  </a:outerShdw>
                </a:effectLst>
              </a:rPr>
              <a:t>Existen dos tipos generales de proteínas de membrana:</a:t>
            </a:r>
          </a:p>
          <a:p>
            <a:r>
              <a:rPr lang="es-ES" dirty="0" smtClean="0">
                <a:effectLst>
                  <a:outerShdw blurRad="38100" dist="38100" dir="2700000" algn="tl">
                    <a:srgbClr val="C0C0C0"/>
                  </a:outerShdw>
                </a:effectLst>
              </a:rPr>
              <a:t>Proteínas </a:t>
            </a:r>
            <a:r>
              <a:rPr lang="es-ES" b="1" dirty="0" smtClean="0">
                <a:solidFill>
                  <a:schemeClr val="accent1">
                    <a:lumMod val="50000"/>
                  </a:schemeClr>
                </a:solidFill>
                <a:effectLst>
                  <a:outerShdw blurRad="38100" dist="38100" dir="2700000" algn="tl">
                    <a:srgbClr val="C0C0C0"/>
                  </a:outerShdw>
                </a:effectLst>
              </a:rPr>
              <a:t>integrales</a:t>
            </a:r>
            <a:r>
              <a:rPr lang="es-ES" dirty="0" smtClean="0">
                <a:effectLst>
                  <a:outerShdw blurRad="38100" dist="38100" dir="2700000" algn="tl">
                    <a:srgbClr val="C0C0C0"/>
                  </a:outerShdw>
                </a:effectLst>
              </a:rPr>
              <a:t> o </a:t>
            </a:r>
            <a:r>
              <a:rPr lang="es-ES" b="1" dirty="0" smtClean="0">
                <a:solidFill>
                  <a:schemeClr val="accent1">
                    <a:lumMod val="50000"/>
                  </a:schemeClr>
                </a:solidFill>
                <a:effectLst>
                  <a:outerShdw blurRad="38100" dist="38100" dir="2700000" algn="tl">
                    <a:srgbClr val="C0C0C0"/>
                  </a:outerShdw>
                </a:effectLst>
              </a:rPr>
              <a:t>transmembrana:</a:t>
            </a:r>
            <a:r>
              <a:rPr lang="es-ES" dirty="0" smtClean="0">
                <a:solidFill>
                  <a:schemeClr val="accent1">
                    <a:lumMod val="50000"/>
                  </a:schemeClr>
                </a:solidFill>
                <a:effectLst>
                  <a:outerShdw blurRad="38100" dist="38100" dir="2700000" algn="tl">
                    <a:srgbClr val="C0C0C0"/>
                  </a:outerShdw>
                </a:effectLst>
              </a:rPr>
              <a:t> </a:t>
            </a:r>
            <a:r>
              <a:rPr lang="es-ES" dirty="0" smtClean="0">
                <a:effectLst>
                  <a:outerShdw blurRad="38100" dist="38100" dir="2700000" algn="tl">
                    <a:srgbClr val="C0C0C0"/>
                  </a:outerShdw>
                </a:effectLst>
              </a:rPr>
              <a:t>penetran completamente la bicapa fosfolipídica y tienen regiones </a:t>
            </a:r>
            <a:r>
              <a:rPr lang="es-ES" b="1" dirty="0" smtClean="0">
                <a:solidFill>
                  <a:schemeClr val="accent1">
                    <a:lumMod val="50000"/>
                  </a:schemeClr>
                </a:solidFill>
                <a:effectLst>
                  <a:outerShdw blurRad="38100" dist="38100" dir="2700000" algn="tl">
                    <a:srgbClr val="C0C0C0"/>
                  </a:outerShdw>
                </a:effectLst>
              </a:rPr>
              <a:t>hidrofóbicas</a:t>
            </a:r>
            <a:r>
              <a:rPr lang="es-ES" dirty="0" smtClean="0">
                <a:solidFill>
                  <a:schemeClr val="accent1">
                    <a:lumMod val="50000"/>
                  </a:schemeClr>
                </a:solidFill>
                <a:effectLst>
                  <a:outerShdw blurRad="38100" dist="38100" dir="2700000" algn="tl">
                    <a:srgbClr val="C0C0C0"/>
                  </a:outerShdw>
                </a:effectLst>
              </a:rPr>
              <a:t>.</a:t>
            </a:r>
          </a:p>
          <a:p>
            <a:r>
              <a:rPr lang="es-ES" dirty="0" smtClean="0">
                <a:effectLst>
                  <a:outerShdw blurRad="38100" dist="38100" dir="2700000" algn="tl">
                    <a:srgbClr val="C0C0C0"/>
                  </a:outerShdw>
                </a:effectLst>
              </a:rPr>
              <a:t>Proteínas </a:t>
            </a:r>
            <a:r>
              <a:rPr lang="es-ES" b="1" dirty="0" smtClean="0">
                <a:solidFill>
                  <a:schemeClr val="accent1">
                    <a:lumMod val="50000"/>
                  </a:schemeClr>
                </a:solidFill>
                <a:effectLst>
                  <a:outerShdw blurRad="38100" dist="38100" dir="2700000" algn="tl">
                    <a:srgbClr val="C0C0C0"/>
                  </a:outerShdw>
                </a:effectLst>
              </a:rPr>
              <a:t>periféricas:</a:t>
            </a:r>
            <a:r>
              <a:rPr lang="es-ES" dirty="0" smtClean="0">
                <a:solidFill>
                  <a:schemeClr val="accent1">
                    <a:lumMod val="50000"/>
                  </a:schemeClr>
                </a:solidFill>
                <a:effectLst>
                  <a:outerShdw blurRad="38100" dist="38100" dir="2700000" algn="tl">
                    <a:srgbClr val="C0C0C0"/>
                  </a:outerShdw>
                </a:effectLst>
              </a:rPr>
              <a:t> </a:t>
            </a:r>
            <a:r>
              <a:rPr lang="es-ES" dirty="0" smtClean="0">
                <a:effectLst>
                  <a:outerShdw blurRad="38100" dist="38100" dir="2700000" algn="tl">
                    <a:srgbClr val="C0C0C0"/>
                  </a:outerShdw>
                </a:effectLst>
              </a:rPr>
              <a:t>no atraviesan toda la bicapa fosfolipídica y carecen de regiones hidrofóbicas (presentan regiones polares o cargadas). Están asociadas a proteínas integrales y a lípidos.</a:t>
            </a:r>
          </a:p>
          <a:p>
            <a:endParaRPr lang="es-ES" dirty="0" smtClean="0">
              <a:effectLst>
                <a:outerShdw blurRad="38100" dist="38100" dir="2700000" algn="tl">
                  <a:srgbClr val="C0C0C0"/>
                </a:outerShdw>
              </a:effectLst>
            </a:endParaRPr>
          </a:p>
          <a:p>
            <a:endParaRPr lang="es-CL" dirty="0"/>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1-1-2-b"/>
          <p:cNvPicPr>
            <a:picLocks noChangeAspect="1" noChangeArrowheads="1"/>
          </p:cNvPicPr>
          <p:nvPr/>
        </p:nvPicPr>
        <p:blipFill>
          <a:blip r:embed="rId2" cstate="print"/>
          <a:srcRect/>
          <a:stretch>
            <a:fillRect/>
          </a:stretch>
        </p:blipFill>
        <p:spPr>
          <a:xfrm>
            <a:off x="0" y="1124744"/>
            <a:ext cx="8956202" cy="5040560"/>
          </a:xfrm>
          <a:prstGeom prst="rect">
            <a:avLst/>
          </a:prstGeom>
        </p:spPr>
      </p:pic>
      <p:sp>
        <p:nvSpPr>
          <p:cNvPr id="3" name="2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a:bodyPr>
          <a:lstStyle/>
          <a:p>
            <a:r>
              <a:rPr lang="es-ES" sz="3600" b="1" dirty="0" smtClean="0">
                <a:effectLst>
                  <a:outerShdw blurRad="38100" dist="38100" dir="2700000" algn="tl">
                    <a:srgbClr val="C0C0C0"/>
                  </a:outerShdw>
                </a:effectLst>
              </a:rPr>
              <a:t>Función de las Proteínas de Membrana</a:t>
            </a:r>
            <a:endParaRPr lang="es-CL" sz="3600" b="1" dirty="0"/>
          </a:p>
        </p:txBody>
      </p:sp>
      <p:sp>
        <p:nvSpPr>
          <p:cNvPr id="3" name="2 Marcador de contenido"/>
          <p:cNvSpPr>
            <a:spLocks noGrp="1"/>
          </p:cNvSpPr>
          <p:nvPr>
            <p:ph idx="1"/>
          </p:nvPr>
        </p:nvSpPr>
        <p:spPr>
          <a:xfrm>
            <a:off x="457200" y="1628800"/>
            <a:ext cx="8229600" cy="3240360"/>
          </a:xfrm>
        </p:spPr>
        <p:txBody>
          <a:bodyPr/>
          <a:lstStyle/>
          <a:p>
            <a:pPr indent="-215900">
              <a:buNone/>
            </a:pPr>
            <a:r>
              <a:rPr lang="es-ES" sz="2800" b="1" dirty="0" smtClean="0"/>
              <a:t>Transporte </a:t>
            </a:r>
          </a:p>
          <a:p>
            <a:pPr indent="-215900"/>
            <a:r>
              <a:rPr lang="es-ES" sz="2800" dirty="0" smtClean="0"/>
              <a:t>Permiten y regulan el paso de sustancias que por su tamaño o por su carga no atraviesan por difusión la membrana plasmática.</a:t>
            </a:r>
          </a:p>
          <a:p>
            <a:pPr indent="-215900"/>
            <a:r>
              <a:rPr lang="es-ES" sz="2800" dirty="0" smtClean="0"/>
              <a:t>Transportadores pasivos: canales iónicos</a:t>
            </a:r>
          </a:p>
          <a:p>
            <a:pPr indent="-215900"/>
            <a:r>
              <a:rPr lang="es-ES" sz="2800" dirty="0" smtClean="0"/>
              <a:t>Proteínas facilitadoras.</a:t>
            </a:r>
          </a:p>
          <a:p>
            <a:pPr indent="-215900">
              <a:lnSpc>
                <a:spcPts val="2200"/>
              </a:lnSpc>
            </a:pPr>
            <a:endParaRPr lang="es-ES" sz="2800" dirty="0" smtClean="0"/>
          </a:p>
          <a:p>
            <a:endParaRPr lang="es-CL" dirty="0"/>
          </a:p>
        </p:txBody>
      </p:sp>
      <p:sp>
        <p:nvSpPr>
          <p:cNvPr id="4" name="3 Marcador de pie de página"/>
          <p:cNvSpPr>
            <a:spLocks noGrp="1"/>
          </p:cNvSpPr>
          <p:nvPr>
            <p:ph type="ftr" sz="quarter" idx="11"/>
          </p:nvPr>
        </p:nvSpPr>
        <p:spPr/>
        <p:txBody>
          <a:bodyPr/>
          <a:lstStyle/>
          <a:p>
            <a:r>
              <a:rPr lang="es-CL" smtClean="0"/>
              <a:t>Profesor José De La Cruz.</a:t>
            </a:r>
            <a:endParaRPr lang="es-CL" dirty="0"/>
          </a:p>
        </p:txBody>
      </p:sp>
    </p:spTree>
  </p:cSld>
  <p:clrMapOvr>
    <a:masterClrMapping/>
  </p:clrMapOvr>
</p:sld>
</file>

<file path=ppt/theme/theme1.xml><?xml version="1.0" encoding="utf-8"?>
<a:theme xmlns:a="http://schemas.openxmlformats.org/drawingml/2006/main" name="Tema preute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preutech</Template>
  <TotalTime>125</TotalTime>
  <Words>1446</Words>
  <Application>Microsoft Office PowerPoint</Application>
  <PresentationFormat>Presentación en pantalla (4:3)</PresentationFormat>
  <Paragraphs>149</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preutech</vt:lpstr>
      <vt:lpstr>Eje: Organización, Estructura y Actividad Celular</vt:lpstr>
      <vt:lpstr>Estructura de la Membrana Celular</vt:lpstr>
      <vt:lpstr>Lípidos de Membrana</vt:lpstr>
      <vt:lpstr>Fosfolipidos</vt:lpstr>
      <vt:lpstr>Presentación de PowerPoint</vt:lpstr>
      <vt:lpstr>Lípidos de Membrana</vt:lpstr>
      <vt:lpstr>Proteínas de Membrana</vt:lpstr>
      <vt:lpstr>Presentación de PowerPoint</vt:lpstr>
      <vt:lpstr>Función de las Proteínas de Membrana</vt:lpstr>
      <vt:lpstr>Presentación de PowerPoint</vt:lpstr>
      <vt:lpstr>Presentación de PowerPoint</vt:lpstr>
      <vt:lpstr>Presentación de PowerPoint</vt:lpstr>
      <vt:lpstr>Presentación de PowerPoint</vt:lpstr>
      <vt:lpstr>Teoría del Mosaico Fluido</vt:lpstr>
      <vt:lpstr>Presentación de PowerPoint</vt:lpstr>
      <vt:lpstr>Funciones de la Membrana Plasmática</vt:lpstr>
      <vt:lpstr>Permeabilidad Selectiva</vt:lpstr>
      <vt:lpstr>Presentación de PowerPoint</vt:lpstr>
      <vt:lpstr>Transporte  a nivel de  Membrana</vt:lpstr>
      <vt:lpstr>Presentación de PowerPoint</vt:lpstr>
      <vt:lpstr>Presentación de PowerPoint</vt:lpstr>
      <vt:lpstr>Transporte  a nivel de  Membrana</vt:lpstr>
      <vt:lpstr>Transporte Pasivo: Difusión simple</vt:lpstr>
      <vt:lpstr>Presentación de PowerPoint</vt:lpstr>
      <vt:lpstr>Transporte Pasivo:  Osmosis</vt:lpstr>
      <vt:lpstr>Presentación de PowerPoint</vt:lpstr>
      <vt:lpstr>Transporte Pasivo:  Difusión facilitada </vt:lpstr>
      <vt:lpstr>Presentación de PowerPoint</vt:lpstr>
      <vt:lpstr>Presentación de PowerPoint</vt:lpstr>
      <vt:lpstr>Transporte Pasivo:  Difusión facilitada </vt:lpstr>
      <vt:lpstr>Transporte Pasivo:  Difusión facilitada </vt:lpstr>
      <vt:lpstr>Transporte Activo: Bomba Sodio - Potasio</vt:lpstr>
      <vt:lpstr>Presentación de PowerPoint</vt:lpstr>
      <vt:lpstr>Presentación de PowerPoint</vt:lpstr>
      <vt:lpstr>Transporte mediados por vesículas</vt:lpstr>
      <vt:lpstr>Presentación de PowerPoint</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Interacción célula-ambiente Membrana Celular o PLasmática</dc:title>
  <dc:creator>WinuE</dc:creator>
  <cp:lastModifiedBy>Jose de la Cruz</cp:lastModifiedBy>
  <cp:revision>19</cp:revision>
  <dcterms:created xsi:type="dcterms:W3CDTF">2013-07-12T20:32:32Z</dcterms:created>
  <dcterms:modified xsi:type="dcterms:W3CDTF">2018-05-01T19:54:46Z</dcterms:modified>
</cp:coreProperties>
</file>