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76B65-EA9A-498D-8F59-670AD7CF35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BB7E99-52FD-4337-A521-4AE2DEE2F23A}">
      <dgm:prSet phldrT="[Texto]"/>
      <dgm:spPr/>
      <dgm:t>
        <a:bodyPr/>
        <a:lstStyle/>
        <a:p>
          <a:r>
            <a:rPr lang="es-ES" dirty="0" smtClean="0"/>
            <a:t>COMPETENCIA</a:t>
          </a:r>
          <a:endParaRPr lang="es-ES" dirty="0"/>
        </a:p>
      </dgm:t>
    </dgm:pt>
    <dgm:pt modelId="{BBEAFA61-B8DC-414A-BD1D-6FF5D471898C}" type="parTrans" cxnId="{802E3029-337E-4E7E-B7C0-D0E71FDD2FFD}">
      <dgm:prSet/>
      <dgm:spPr/>
      <dgm:t>
        <a:bodyPr/>
        <a:lstStyle/>
        <a:p>
          <a:endParaRPr lang="es-ES"/>
        </a:p>
      </dgm:t>
    </dgm:pt>
    <dgm:pt modelId="{D64CF771-DBA0-442D-87B9-A586CE578909}" type="sibTrans" cxnId="{802E3029-337E-4E7E-B7C0-D0E71FDD2FFD}">
      <dgm:prSet/>
      <dgm:spPr/>
      <dgm:t>
        <a:bodyPr/>
        <a:lstStyle/>
        <a:p>
          <a:endParaRPr lang="es-ES"/>
        </a:p>
      </dgm:t>
    </dgm:pt>
    <dgm:pt modelId="{7E5FFD26-342A-43BF-BEB4-FE4C9756809D}">
      <dgm:prSet phldrT="[Texto]"/>
      <dgm:spPr/>
      <dgm:t>
        <a:bodyPr/>
        <a:lstStyle/>
        <a:p>
          <a:r>
            <a:rPr lang="es-ES" dirty="0" err="1" smtClean="0"/>
            <a:t>Ej</a:t>
          </a:r>
          <a:r>
            <a:rPr lang="es-ES" dirty="0" smtClean="0"/>
            <a:t>: El jugador de tenis venció en la competencia.</a:t>
          </a:r>
          <a:endParaRPr lang="es-ES" dirty="0"/>
        </a:p>
      </dgm:t>
    </dgm:pt>
    <dgm:pt modelId="{3FD73A5B-FCD3-42F6-9F22-FF561D6A5DDF}" type="parTrans" cxnId="{A44168F2-5FC0-40FA-969F-0F8405449C87}">
      <dgm:prSet/>
      <dgm:spPr/>
      <dgm:t>
        <a:bodyPr/>
        <a:lstStyle/>
        <a:p>
          <a:endParaRPr lang="es-ES"/>
        </a:p>
      </dgm:t>
    </dgm:pt>
    <dgm:pt modelId="{DD158693-146D-4A3B-A970-2D694942CD5A}" type="sibTrans" cxnId="{A44168F2-5FC0-40FA-969F-0F8405449C87}">
      <dgm:prSet/>
      <dgm:spPr/>
      <dgm:t>
        <a:bodyPr/>
        <a:lstStyle/>
        <a:p>
          <a:endParaRPr lang="es-ES"/>
        </a:p>
      </dgm:t>
    </dgm:pt>
    <dgm:pt modelId="{5774D2BE-D049-4179-81FD-456965301DD5}">
      <dgm:prSet phldrT="[Texto]"/>
      <dgm:spPr/>
      <dgm:t>
        <a:bodyPr/>
        <a:lstStyle/>
        <a:p>
          <a:r>
            <a:rPr lang="es-ES" dirty="0" smtClean="0"/>
            <a:t>PERTINENCIA </a:t>
          </a:r>
          <a:endParaRPr lang="es-ES" dirty="0"/>
        </a:p>
      </dgm:t>
    </dgm:pt>
    <dgm:pt modelId="{0A8EE563-85E5-459D-AD98-37950DB9201A}" type="parTrans" cxnId="{1B440046-5BE2-4FBD-A27E-D1CD35EBF1ED}">
      <dgm:prSet/>
      <dgm:spPr/>
      <dgm:t>
        <a:bodyPr/>
        <a:lstStyle/>
        <a:p>
          <a:endParaRPr lang="es-ES"/>
        </a:p>
      </dgm:t>
    </dgm:pt>
    <dgm:pt modelId="{3FCB58F9-2FD9-4BFE-AE91-E36DFEC83054}" type="sibTrans" cxnId="{1B440046-5BE2-4FBD-A27E-D1CD35EBF1ED}">
      <dgm:prSet/>
      <dgm:spPr/>
      <dgm:t>
        <a:bodyPr/>
        <a:lstStyle/>
        <a:p>
          <a:endParaRPr lang="es-ES"/>
        </a:p>
      </dgm:t>
    </dgm:pt>
    <dgm:pt modelId="{B40FDFC8-FB1D-4807-A639-95ADE3E4E6D3}">
      <dgm:prSet phldrT="[Texto]"/>
      <dgm:spPr/>
      <dgm:t>
        <a:bodyPr/>
        <a:lstStyle/>
        <a:p>
          <a:r>
            <a:rPr lang="es-ES" dirty="0" err="1" smtClean="0"/>
            <a:t>Ej</a:t>
          </a:r>
          <a:r>
            <a:rPr lang="es-ES" dirty="0" smtClean="0"/>
            <a:t>: El hijo tiene competencia en todos los asuntos de la herencia.</a:t>
          </a:r>
          <a:endParaRPr lang="es-ES" dirty="0"/>
        </a:p>
      </dgm:t>
    </dgm:pt>
    <dgm:pt modelId="{7557A162-16D4-424A-B17E-637ED067A1E7}" type="parTrans" cxnId="{FD949F44-195A-4684-83A3-470A35EC8A10}">
      <dgm:prSet/>
      <dgm:spPr/>
      <dgm:t>
        <a:bodyPr/>
        <a:lstStyle/>
        <a:p>
          <a:endParaRPr lang="es-ES"/>
        </a:p>
      </dgm:t>
    </dgm:pt>
    <dgm:pt modelId="{C1A0D3C3-4D09-48F8-BF52-8FE399991E89}" type="sibTrans" cxnId="{FD949F44-195A-4684-83A3-470A35EC8A10}">
      <dgm:prSet/>
      <dgm:spPr/>
      <dgm:t>
        <a:bodyPr/>
        <a:lstStyle/>
        <a:p>
          <a:endParaRPr lang="es-ES"/>
        </a:p>
      </dgm:t>
    </dgm:pt>
    <dgm:pt modelId="{B56FDE20-18DD-4D80-97ED-F7C696EE9011}">
      <dgm:prSet phldrT="[Texto]"/>
      <dgm:spPr/>
      <dgm:t>
        <a:bodyPr/>
        <a:lstStyle/>
        <a:p>
          <a:r>
            <a:rPr lang="es-ES" dirty="0" smtClean="0"/>
            <a:t>APTITUD O PERICIA</a:t>
          </a:r>
          <a:endParaRPr lang="es-ES" dirty="0"/>
        </a:p>
      </dgm:t>
    </dgm:pt>
    <dgm:pt modelId="{838175C8-4A9B-45A4-96A2-C7A2AEA9B6E0}" type="parTrans" cxnId="{32B73562-9869-41B0-88AA-F3D6C4C05142}">
      <dgm:prSet/>
      <dgm:spPr/>
      <dgm:t>
        <a:bodyPr/>
        <a:lstStyle/>
        <a:p>
          <a:endParaRPr lang="es-ES"/>
        </a:p>
      </dgm:t>
    </dgm:pt>
    <dgm:pt modelId="{F254AFEE-2314-4E67-A9C8-3967C5BC771E}" type="sibTrans" cxnId="{32B73562-9869-41B0-88AA-F3D6C4C05142}">
      <dgm:prSet/>
      <dgm:spPr/>
      <dgm:t>
        <a:bodyPr/>
        <a:lstStyle/>
        <a:p>
          <a:endParaRPr lang="es-ES"/>
        </a:p>
      </dgm:t>
    </dgm:pt>
    <dgm:pt modelId="{721764A7-BF79-445C-B03C-8445993169AE}">
      <dgm:prSet phldrT="[Texto]"/>
      <dgm:spPr/>
      <dgm:t>
        <a:bodyPr/>
        <a:lstStyle/>
        <a:p>
          <a:r>
            <a:rPr lang="es-ES" dirty="0" err="1" smtClean="0"/>
            <a:t>Ej</a:t>
          </a:r>
          <a:r>
            <a:rPr lang="es-ES" dirty="0" smtClean="0"/>
            <a:t>: Steve Jobs, el creador de Apple, tiene las competencias de un ingeniero pero no tiene el titulo. </a:t>
          </a:r>
          <a:endParaRPr lang="es-ES" dirty="0"/>
        </a:p>
      </dgm:t>
    </dgm:pt>
    <dgm:pt modelId="{3B9C2F5E-D255-4A81-B662-7FE84F65C661}" type="parTrans" cxnId="{7432E313-4BCA-415B-8CB4-6A61C7DEFFC0}">
      <dgm:prSet/>
      <dgm:spPr/>
      <dgm:t>
        <a:bodyPr/>
        <a:lstStyle/>
        <a:p>
          <a:endParaRPr lang="es-ES"/>
        </a:p>
      </dgm:t>
    </dgm:pt>
    <dgm:pt modelId="{6C0363A5-C511-4F4C-B774-2889EB25F433}" type="sibTrans" cxnId="{7432E313-4BCA-415B-8CB4-6A61C7DEFFC0}">
      <dgm:prSet/>
      <dgm:spPr/>
      <dgm:t>
        <a:bodyPr/>
        <a:lstStyle/>
        <a:p>
          <a:endParaRPr lang="es-ES"/>
        </a:p>
      </dgm:t>
    </dgm:pt>
    <dgm:pt modelId="{80ECD917-F100-4B29-BFAD-89AC83CFB945}" type="pres">
      <dgm:prSet presAssocID="{9FA76B65-EA9A-498D-8F59-670AD7CF352D}" presName="Name0" presStyleCnt="0">
        <dgm:presLayoutVars>
          <dgm:dir/>
          <dgm:animLvl val="lvl"/>
          <dgm:resizeHandles val="exact"/>
        </dgm:presLayoutVars>
      </dgm:prSet>
      <dgm:spPr/>
    </dgm:pt>
    <dgm:pt modelId="{A756FACE-C1BE-4655-B02A-F95EB97C400B}" type="pres">
      <dgm:prSet presAssocID="{59BB7E99-52FD-4337-A521-4AE2DEE2F23A}" presName="composite" presStyleCnt="0"/>
      <dgm:spPr/>
    </dgm:pt>
    <dgm:pt modelId="{4F2EF2C7-7B3B-4536-A875-DAFD0DF0397A}" type="pres">
      <dgm:prSet presAssocID="{59BB7E99-52FD-4337-A521-4AE2DEE2F2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339EC2-E814-413A-9FFB-AA4C0EFB799C}" type="pres">
      <dgm:prSet presAssocID="{59BB7E99-52FD-4337-A521-4AE2DEE2F23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F29A7-A5E7-462E-B908-B21255CA706A}" type="pres">
      <dgm:prSet presAssocID="{D64CF771-DBA0-442D-87B9-A586CE578909}" presName="space" presStyleCnt="0"/>
      <dgm:spPr/>
    </dgm:pt>
    <dgm:pt modelId="{8C1D4B02-59A4-4D96-9127-AA2B26E2E3E6}" type="pres">
      <dgm:prSet presAssocID="{5774D2BE-D049-4179-81FD-456965301DD5}" presName="composite" presStyleCnt="0"/>
      <dgm:spPr/>
    </dgm:pt>
    <dgm:pt modelId="{28DB150F-BE86-419C-A3EE-F3B685331284}" type="pres">
      <dgm:prSet presAssocID="{5774D2BE-D049-4179-81FD-456965301DD5}" presName="parTx" presStyleLbl="alignNode1" presStyleIdx="1" presStyleCnt="3" custLinFactNeighborY="424">
        <dgm:presLayoutVars>
          <dgm:chMax val="0"/>
          <dgm:chPref val="0"/>
          <dgm:bulletEnabled val="1"/>
        </dgm:presLayoutVars>
      </dgm:prSet>
      <dgm:spPr/>
    </dgm:pt>
    <dgm:pt modelId="{47688107-9FE2-4ADF-BDFF-DB672271DA70}" type="pres">
      <dgm:prSet presAssocID="{5774D2BE-D049-4179-81FD-456965301DD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B848BE-069E-4EFB-B93B-BF14F37A5E95}" type="pres">
      <dgm:prSet presAssocID="{3FCB58F9-2FD9-4BFE-AE91-E36DFEC83054}" presName="space" presStyleCnt="0"/>
      <dgm:spPr/>
    </dgm:pt>
    <dgm:pt modelId="{6CBB9C55-C79B-4576-A69D-39D1675266EB}" type="pres">
      <dgm:prSet presAssocID="{B56FDE20-18DD-4D80-97ED-F7C696EE9011}" presName="composite" presStyleCnt="0"/>
      <dgm:spPr/>
    </dgm:pt>
    <dgm:pt modelId="{09CDFA3C-5B4A-4C61-BD1E-8E5D3A5483D8}" type="pres">
      <dgm:prSet presAssocID="{B56FDE20-18DD-4D80-97ED-F7C696EE901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21A289-4EB6-409C-89D3-70B974A4C8E3}" type="pres">
      <dgm:prSet presAssocID="{B56FDE20-18DD-4D80-97ED-F7C696EE901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814967-72E5-4B5A-B40A-36C4A7E78ECF}" type="presOf" srcId="{7E5FFD26-342A-43BF-BEB4-FE4C9756809D}" destId="{9E339EC2-E814-413A-9FFB-AA4C0EFB799C}" srcOrd="0" destOrd="0" presId="urn:microsoft.com/office/officeart/2005/8/layout/hList1"/>
    <dgm:cxn modelId="{802E3029-337E-4E7E-B7C0-D0E71FDD2FFD}" srcId="{9FA76B65-EA9A-498D-8F59-670AD7CF352D}" destId="{59BB7E99-52FD-4337-A521-4AE2DEE2F23A}" srcOrd="0" destOrd="0" parTransId="{BBEAFA61-B8DC-414A-BD1D-6FF5D471898C}" sibTransId="{D64CF771-DBA0-442D-87B9-A586CE578909}"/>
    <dgm:cxn modelId="{A44168F2-5FC0-40FA-969F-0F8405449C87}" srcId="{59BB7E99-52FD-4337-A521-4AE2DEE2F23A}" destId="{7E5FFD26-342A-43BF-BEB4-FE4C9756809D}" srcOrd="0" destOrd="0" parTransId="{3FD73A5B-FCD3-42F6-9F22-FF561D6A5DDF}" sibTransId="{DD158693-146D-4A3B-A970-2D694942CD5A}"/>
    <dgm:cxn modelId="{1E33E2CA-A62A-4FC1-988E-195838FA382D}" type="presOf" srcId="{9FA76B65-EA9A-498D-8F59-670AD7CF352D}" destId="{80ECD917-F100-4B29-BFAD-89AC83CFB945}" srcOrd="0" destOrd="0" presId="urn:microsoft.com/office/officeart/2005/8/layout/hList1"/>
    <dgm:cxn modelId="{0EDC18CC-005D-439A-8AC7-1B0FC71FEEB7}" type="presOf" srcId="{B56FDE20-18DD-4D80-97ED-F7C696EE9011}" destId="{09CDFA3C-5B4A-4C61-BD1E-8E5D3A5483D8}" srcOrd="0" destOrd="0" presId="urn:microsoft.com/office/officeart/2005/8/layout/hList1"/>
    <dgm:cxn modelId="{A334B20C-4411-488D-B5A9-009B5411101A}" type="presOf" srcId="{5774D2BE-D049-4179-81FD-456965301DD5}" destId="{28DB150F-BE86-419C-A3EE-F3B685331284}" srcOrd="0" destOrd="0" presId="urn:microsoft.com/office/officeart/2005/8/layout/hList1"/>
    <dgm:cxn modelId="{BA875FD6-8E6E-4383-A3BE-BAB0F9E66532}" type="presOf" srcId="{721764A7-BF79-445C-B03C-8445993169AE}" destId="{B821A289-4EB6-409C-89D3-70B974A4C8E3}" srcOrd="0" destOrd="0" presId="urn:microsoft.com/office/officeart/2005/8/layout/hList1"/>
    <dgm:cxn modelId="{32B73562-9869-41B0-88AA-F3D6C4C05142}" srcId="{9FA76B65-EA9A-498D-8F59-670AD7CF352D}" destId="{B56FDE20-18DD-4D80-97ED-F7C696EE9011}" srcOrd="2" destOrd="0" parTransId="{838175C8-4A9B-45A4-96A2-C7A2AEA9B6E0}" sibTransId="{F254AFEE-2314-4E67-A9C8-3967C5BC771E}"/>
    <dgm:cxn modelId="{91EA76C1-7714-4BB9-BBE8-BFEB5186D41C}" type="presOf" srcId="{B40FDFC8-FB1D-4807-A639-95ADE3E4E6D3}" destId="{47688107-9FE2-4ADF-BDFF-DB672271DA70}" srcOrd="0" destOrd="0" presId="urn:microsoft.com/office/officeart/2005/8/layout/hList1"/>
    <dgm:cxn modelId="{47FF51DC-2159-4618-98D5-856B319489AB}" type="presOf" srcId="{59BB7E99-52FD-4337-A521-4AE2DEE2F23A}" destId="{4F2EF2C7-7B3B-4536-A875-DAFD0DF0397A}" srcOrd="0" destOrd="0" presId="urn:microsoft.com/office/officeart/2005/8/layout/hList1"/>
    <dgm:cxn modelId="{FD949F44-195A-4684-83A3-470A35EC8A10}" srcId="{5774D2BE-D049-4179-81FD-456965301DD5}" destId="{B40FDFC8-FB1D-4807-A639-95ADE3E4E6D3}" srcOrd="0" destOrd="0" parTransId="{7557A162-16D4-424A-B17E-637ED067A1E7}" sibTransId="{C1A0D3C3-4D09-48F8-BF52-8FE399991E89}"/>
    <dgm:cxn modelId="{1B440046-5BE2-4FBD-A27E-D1CD35EBF1ED}" srcId="{9FA76B65-EA9A-498D-8F59-670AD7CF352D}" destId="{5774D2BE-D049-4179-81FD-456965301DD5}" srcOrd="1" destOrd="0" parTransId="{0A8EE563-85E5-459D-AD98-37950DB9201A}" sibTransId="{3FCB58F9-2FD9-4BFE-AE91-E36DFEC83054}"/>
    <dgm:cxn modelId="{7432E313-4BCA-415B-8CB4-6A61C7DEFFC0}" srcId="{B56FDE20-18DD-4D80-97ED-F7C696EE9011}" destId="{721764A7-BF79-445C-B03C-8445993169AE}" srcOrd="0" destOrd="0" parTransId="{3B9C2F5E-D255-4A81-B662-7FE84F65C661}" sibTransId="{6C0363A5-C511-4F4C-B774-2889EB25F433}"/>
    <dgm:cxn modelId="{55533317-B732-4A5D-8A49-7226B421A79B}" type="presParOf" srcId="{80ECD917-F100-4B29-BFAD-89AC83CFB945}" destId="{A756FACE-C1BE-4655-B02A-F95EB97C400B}" srcOrd="0" destOrd="0" presId="urn:microsoft.com/office/officeart/2005/8/layout/hList1"/>
    <dgm:cxn modelId="{B123B30A-B66B-4344-A3ED-468ED86B5EF5}" type="presParOf" srcId="{A756FACE-C1BE-4655-B02A-F95EB97C400B}" destId="{4F2EF2C7-7B3B-4536-A875-DAFD0DF0397A}" srcOrd="0" destOrd="0" presId="urn:microsoft.com/office/officeart/2005/8/layout/hList1"/>
    <dgm:cxn modelId="{A7F50BE8-A2B2-44DF-B909-881166F92665}" type="presParOf" srcId="{A756FACE-C1BE-4655-B02A-F95EB97C400B}" destId="{9E339EC2-E814-413A-9FFB-AA4C0EFB799C}" srcOrd="1" destOrd="0" presId="urn:microsoft.com/office/officeart/2005/8/layout/hList1"/>
    <dgm:cxn modelId="{A5794798-E64C-46C3-B53E-76CCF47E27D2}" type="presParOf" srcId="{80ECD917-F100-4B29-BFAD-89AC83CFB945}" destId="{61EF29A7-A5E7-462E-B908-B21255CA706A}" srcOrd="1" destOrd="0" presId="urn:microsoft.com/office/officeart/2005/8/layout/hList1"/>
    <dgm:cxn modelId="{390E5BFB-272C-40F9-94CB-742964FF639F}" type="presParOf" srcId="{80ECD917-F100-4B29-BFAD-89AC83CFB945}" destId="{8C1D4B02-59A4-4D96-9127-AA2B26E2E3E6}" srcOrd="2" destOrd="0" presId="urn:microsoft.com/office/officeart/2005/8/layout/hList1"/>
    <dgm:cxn modelId="{60FAC242-FD0D-40C0-A366-64441FBFD168}" type="presParOf" srcId="{8C1D4B02-59A4-4D96-9127-AA2B26E2E3E6}" destId="{28DB150F-BE86-419C-A3EE-F3B685331284}" srcOrd="0" destOrd="0" presId="urn:microsoft.com/office/officeart/2005/8/layout/hList1"/>
    <dgm:cxn modelId="{100E92F4-2776-45B4-9C86-1666C41B1BF2}" type="presParOf" srcId="{8C1D4B02-59A4-4D96-9127-AA2B26E2E3E6}" destId="{47688107-9FE2-4ADF-BDFF-DB672271DA70}" srcOrd="1" destOrd="0" presId="urn:microsoft.com/office/officeart/2005/8/layout/hList1"/>
    <dgm:cxn modelId="{EEEA60F0-4D4C-4B48-911F-A58789242C33}" type="presParOf" srcId="{80ECD917-F100-4B29-BFAD-89AC83CFB945}" destId="{74B848BE-069E-4EFB-B93B-BF14F37A5E95}" srcOrd="3" destOrd="0" presId="urn:microsoft.com/office/officeart/2005/8/layout/hList1"/>
    <dgm:cxn modelId="{448B3994-0076-4390-8BCB-6CF0FB95F7A2}" type="presParOf" srcId="{80ECD917-F100-4B29-BFAD-89AC83CFB945}" destId="{6CBB9C55-C79B-4576-A69D-39D1675266EB}" srcOrd="4" destOrd="0" presId="urn:microsoft.com/office/officeart/2005/8/layout/hList1"/>
    <dgm:cxn modelId="{E198F795-FB69-4A32-913F-56041ECFD40F}" type="presParOf" srcId="{6CBB9C55-C79B-4576-A69D-39D1675266EB}" destId="{09CDFA3C-5B4A-4C61-BD1E-8E5D3A5483D8}" srcOrd="0" destOrd="0" presId="urn:microsoft.com/office/officeart/2005/8/layout/hList1"/>
    <dgm:cxn modelId="{2FCCE471-F205-4D71-9A96-E5F0A595E91D}" type="presParOf" srcId="{6CBB9C55-C79B-4576-A69D-39D1675266EB}" destId="{B821A289-4EB6-409C-89D3-70B974A4C8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F8053-93D7-4B99-904F-4BC9BC2183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E01899-1CC9-461E-B521-86C230D346EB}">
      <dgm:prSet phldrT="[Texto]"/>
      <dgm:spPr/>
      <dgm:t>
        <a:bodyPr/>
        <a:lstStyle/>
        <a:p>
          <a:r>
            <a:rPr lang="es-ES" dirty="0" smtClean="0"/>
            <a:t>Variables de la persona </a:t>
          </a:r>
          <a:endParaRPr lang="es-ES" dirty="0"/>
        </a:p>
      </dgm:t>
    </dgm:pt>
    <dgm:pt modelId="{98F58417-01D4-405E-A352-E0BA4D6DEDE3}" type="parTrans" cxnId="{B71B62FE-A3F7-48EA-9CDA-E67226810452}">
      <dgm:prSet/>
      <dgm:spPr/>
      <dgm:t>
        <a:bodyPr/>
        <a:lstStyle/>
        <a:p>
          <a:endParaRPr lang="es-ES"/>
        </a:p>
      </dgm:t>
    </dgm:pt>
    <dgm:pt modelId="{5055B211-6DF4-4915-B0F6-BC91A3EF69AE}" type="sibTrans" cxnId="{B71B62FE-A3F7-48EA-9CDA-E67226810452}">
      <dgm:prSet/>
      <dgm:spPr/>
      <dgm:t>
        <a:bodyPr/>
        <a:lstStyle/>
        <a:p>
          <a:endParaRPr lang="es-ES"/>
        </a:p>
      </dgm:t>
    </dgm:pt>
    <dgm:pt modelId="{AF6ACA5D-B4B8-4539-AF6E-D86B8AC4F09E}">
      <dgm:prSet phldrT="[Texto]"/>
      <dgm:spPr/>
      <dgm:t>
        <a:bodyPr/>
        <a:lstStyle/>
        <a:p>
          <a:r>
            <a:rPr lang="es-ES" dirty="0" smtClean="0"/>
            <a:t>Se relaciona con las habilidades y limitaciones que uno conoce sobre si mismo.</a:t>
          </a:r>
          <a:endParaRPr lang="es-ES" dirty="0"/>
        </a:p>
      </dgm:t>
    </dgm:pt>
    <dgm:pt modelId="{AFB8854A-1266-4C26-BE19-DFBC27A7B439}" type="parTrans" cxnId="{7CB7B686-223A-42E1-B11E-E87029F1C596}">
      <dgm:prSet/>
      <dgm:spPr/>
      <dgm:t>
        <a:bodyPr/>
        <a:lstStyle/>
        <a:p>
          <a:endParaRPr lang="es-ES"/>
        </a:p>
      </dgm:t>
    </dgm:pt>
    <dgm:pt modelId="{A9F0FA4D-256B-41BF-B2B5-B86EDEC20EC5}" type="sibTrans" cxnId="{7CB7B686-223A-42E1-B11E-E87029F1C596}">
      <dgm:prSet/>
      <dgm:spPr/>
      <dgm:t>
        <a:bodyPr/>
        <a:lstStyle/>
        <a:p>
          <a:endParaRPr lang="es-ES"/>
        </a:p>
      </dgm:t>
    </dgm:pt>
    <dgm:pt modelId="{0DEAB68D-31E0-46CF-AA89-30C87D6D7F43}">
      <dgm:prSet phldrT="[Texto]"/>
      <dgm:spPr/>
      <dgm:t>
        <a:bodyPr/>
        <a:lstStyle/>
        <a:p>
          <a:r>
            <a:rPr lang="es-ES" dirty="0" smtClean="0"/>
            <a:t>Variables de la tarea</a:t>
          </a:r>
          <a:endParaRPr lang="es-ES" dirty="0"/>
        </a:p>
      </dgm:t>
    </dgm:pt>
    <dgm:pt modelId="{8EE82D71-532C-42FC-AA9A-684C28706059}" type="parTrans" cxnId="{7CBF44FF-CE17-4FC1-806B-71A34B0681C8}">
      <dgm:prSet/>
      <dgm:spPr/>
      <dgm:t>
        <a:bodyPr/>
        <a:lstStyle/>
        <a:p>
          <a:endParaRPr lang="es-ES"/>
        </a:p>
      </dgm:t>
    </dgm:pt>
    <dgm:pt modelId="{7F16649F-C4D9-41B4-AE9E-CEE627EF6697}" type="sibTrans" cxnId="{7CBF44FF-CE17-4FC1-806B-71A34B0681C8}">
      <dgm:prSet/>
      <dgm:spPr/>
      <dgm:t>
        <a:bodyPr/>
        <a:lstStyle/>
        <a:p>
          <a:endParaRPr lang="es-ES"/>
        </a:p>
      </dgm:t>
    </dgm:pt>
    <dgm:pt modelId="{84F4AD43-8EEC-47B6-B00B-8000150CE4EA}">
      <dgm:prSet phldrT="[Texto]"/>
      <dgm:spPr/>
      <dgm:t>
        <a:bodyPr/>
        <a:lstStyle/>
        <a:p>
          <a:r>
            <a:rPr lang="es-ES" dirty="0" smtClean="0"/>
            <a:t>Se relaciona con el conocimiento que tienes sobre la tarea misma, sus objetivos y características.</a:t>
          </a:r>
          <a:endParaRPr lang="es-ES" dirty="0"/>
        </a:p>
      </dgm:t>
    </dgm:pt>
    <dgm:pt modelId="{7D24C380-0E74-490B-8667-0BE5A36221EA}" type="parTrans" cxnId="{8E0A13E3-E1F6-44C3-B33F-D1F91E3A2E60}">
      <dgm:prSet/>
      <dgm:spPr/>
      <dgm:t>
        <a:bodyPr/>
        <a:lstStyle/>
        <a:p>
          <a:endParaRPr lang="es-ES"/>
        </a:p>
      </dgm:t>
    </dgm:pt>
    <dgm:pt modelId="{B80CC5F8-F80B-4A5B-A44D-289D40693DA6}" type="sibTrans" cxnId="{8E0A13E3-E1F6-44C3-B33F-D1F91E3A2E60}">
      <dgm:prSet/>
      <dgm:spPr/>
      <dgm:t>
        <a:bodyPr/>
        <a:lstStyle/>
        <a:p>
          <a:endParaRPr lang="es-ES"/>
        </a:p>
      </dgm:t>
    </dgm:pt>
    <dgm:pt modelId="{83D100CE-B28B-4053-A3E5-0F1FBA5332D7}">
      <dgm:prSet phldrT="[Texto]"/>
      <dgm:spPr/>
      <dgm:t>
        <a:bodyPr/>
        <a:lstStyle/>
        <a:p>
          <a:r>
            <a:rPr lang="es-ES" dirty="0" smtClean="0"/>
            <a:t>Variables de la estrategia</a:t>
          </a:r>
          <a:endParaRPr lang="es-ES" dirty="0"/>
        </a:p>
      </dgm:t>
    </dgm:pt>
    <dgm:pt modelId="{B4118D02-DC5A-4A17-B064-C7CFE6E38B73}" type="parTrans" cxnId="{CDD82C44-68AE-44F8-8765-029FAD2CF347}">
      <dgm:prSet/>
      <dgm:spPr/>
      <dgm:t>
        <a:bodyPr/>
        <a:lstStyle/>
        <a:p>
          <a:endParaRPr lang="es-ES"/>
        </a:p>
      </dgm:t>
    </dgm:pt>
    <dgm:pt modelId="{E10703A0-A5E8-41A5-91D9-91262790CB21}" type="sibTrans" cxnId="{CDD82C44-68AE-44F8-8765-029FAD2CF347}">
      <dgm:prSet/>
      <dgm:spPr/>
      <dgm:t>
        <a:bodyPr/>
        <a:lstStyle/>
        <a:p>
          <a:endParaRPr lang="es-ES"/>
        </a:p>
      </dgm:t>
    </dgm:pt>
    <dgm:pt modelId="{6CA640F9-6F4F-4C99-9EA6-B7FBB05FB677}">
      <dgm:prSet phldrT="[Texto]"/>
      <dgm:spPr/>
      <dgm:t>
        <a:bodyPr/>
        <a:lstStyle/>
        <a:p>
          <a:r>
            <a:rPr lang="es-ES" dirty="0" smtClean="0"/>
            <a:t>La autorregulación o control </a:t>
          </a:r>
          <a:r>
            <a:rPr lang="es-ES" dirty="0" err="1" smtClean="0"/>
            <a:t>metacognitivo</a:t>
          </a:r>
          <a:r>
            <a:rPr lang="es-ES" dirty="0" smtClean="0"/>
            <a:t> se da a través de diferentes estrategias para enfrentar la  construcción de un conocimiento.</a:t>
          </a:r>
          <a:endParaRPr lang="es-ES" dirty="0"/>
        </a:p>
      </dgm:t>
    </dgm:pt>
    <dgm:pt modelId="{5DB42522-B42B-4043-A243-6D0C305D6822}" type="parTrans" cxnId="{C1CC056B-AAA4-4204-8C92-1A7881EC4257}">
      <dgm:prSet/>
      <dgm:spPr/>
      <dgm:t>
        <a:bodyPr/>
        <a:lstStyle/>
        <a:p>
          <a:endParaRPr lang="es-ES"/>
        </a:p>
      </dgm:t>
    </dgm:pt>
    <dgm:pt modelId="{B6E5441A-FB3A-41DE-81F2-1411B7F762B2}" type="sibTrans" cxnId="{C1CC056B-AAA4-4204-8C92-1A7881EC4257}">
      <dgm:prSet/>
      <dgm:spPr/>
      <dgm:t>
        <a:bodyPr/>
        <a:lstStyle/>
        <a:p>
          <a:endParaRPr lang="es-ES"/>
        </a:p>
      </dgm:t>
    </dgm:pt>
    <dgm:pt modelId="{389AFC20-C70D-4174-9CD8-F909F8B53330}" type="pres">
      <dgm:prSet presAssocID="{6D9F8053-93D7-4B99-904F-4BC9BC2183CA}" presName="Name0" presStyleCnt="0">
        <dgm:presLayoutVars>
          <dgm:dir/>
          <dgm:animLvl val="lvl"/>
          <dgm:resizeHandles val="exact"/>
        </dgm:presLayoutVars>
      </dgm:prSet>
      <dgm:spPr/>
    </dgm:pt>
    <dgm:pt modelId="{25B378DE-2EEE-4927-8ED7-F723A427169D}" type="pres">
      <dgm:prSet presAssocID="{C0E01899-1CC9-461E-B521-86C230D346EB}" presName="composite" presStyleCnt="0"/>
      <dgm:spPr/>
    </dgm:pt>
    <dgm:pt modelId="{DB4908F6-E509-4BD2-ACC6-7F8E1C44BA9C}" type="pres">
      <dgm:prSet presAssocID="{C0E01899-1CC9-461E-B521-86C230D346E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CC418-3F29-46F0-A9A0-13C752E32970}" type="pres">
      <dgm:prSet presAssocID="{C0E01899-1CC9-461E-B521-86C230D346E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A69AFD-8FE2-4533-B695-3639789FF12D}" type="pres">
      <dgm:prSet presAssocID="{5055B211-6DF4-4915-B0F6-BC91A3EF69AE}" presName="space" presStyleCnt="0"/>
      <dgm:spPr/>
    </dgm:pt>
    <dgm:pt modelId="{D69DB312-06C5-4345-B0EF-18ABADB43827}" type="pres">
      <dgm:prSet presAssocID="{0DEAB68D-31E0-46CF-AA89-30C87D6D7F43}" presName="composite" presStyleCnt="0"/>
      <dgm:spPr/>
    </dgm:pt>
    <dgm:pt modelId="{E4179FBC-47B7-40AF-BB40-D2F5DBE804C2}" type="pres">
      <dgm:prSet presAssocID="{0DEAB68D-31E0-46CF-AA89-30C87D6D7F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9381E5-E01A-42B1-8497-D709C8D31775}" type="pres">
      <dgm:prSet presAssocID="{0DEAB68D-31E0-46CF-AA89-30C87D6D7F4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5C740-9260-426F-87AB-985936420F3A}" type="pres">
      <dgm:prSet presAssocID="{7F16649F-C4D9-41B4-AE9E-CEE627EF6697}" presName="space" presStyleCnt="0"/>
      <dgm:spPr/>
    </dgm:pt>
    <dgm:pt modelId="{1039F70F-7C13-42A8-BB3C-4426F27D98EF}" type="pres">
      <dgm:prSet presAssocID="{83D100CE-B28B-4053-A3E5-0F1FBA5332D7}" presName="composite" presStyleCnt="0"/>
      <dgm:spPr/>
    </dgm:pt>
    <dgm:pt modelId="{2A7D91D9-65A2-455E-8D99-AC70EBE2CBCA}" type="pres">
      <dgm:prSet presAssocID="{83D100CE-B28B-4053-A3E5-0F1FBA5332D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DAD4A8-CBED-4312-87DF-A24C9D2F4CE2}" type="pres">
      <dgm:prSet presAssocID="{83D100CE-B28B-4053-A3E5-0F1FBA5332D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445BC1-B577-4A71-8285-C937C77B5FAD}" type="presOf" srcId="{6CA640F9-6F4F-4C99-9EA6-B7FBB05FB677}" destId="{B3DAD4A8-CBED-4312-87DF-A24C9D2F4CE2}" srcOrd="0" destOrd="0" presId="urn:microsoft.com/office/officeart/2005/8/layout/hList1"/>
    <dgm:cxn modelId="{EFEC4A04-7A94-4B20-A108-DEFDC67F3B4E}" type="presOf" srcId="{84F4AD43-8EEC-47B6-B00B-8000150CE4EA}" destId="{D19381E5-E01A-42B1-8497-D709C8D31775}" srcOrd="0" destOrd="0" presId="urn:microsoft.com/office/officeart/2005/8/layout/hList1"/>
    <dgm:cxn modelId="{772329D8-83BD-471E-A84F-AFB46EAEC9A4}" type="presOf" srcId="{AF6ACA5D-B4B8-4539-AF6E-D86B8AC4F09E}" destId="{4BECC418-3F29-46F0-A9A0-13C752E32970}" srcOrd="0" destOrd="0" presId="urn:microsoft.com/office/officeart/2005/8/layout/hList1"/>
    <dgm:cxn modelId="{C1CC056B-AAA4-4204-8C92-1A7881EC4257}" srcId="{83D100CE-B28B-4053-A3E5-0F1FBA5332D7}" destId="{6CA640F9-6F4F-4C99-9EA6-B7FBB05FB677}" srcOrd="0" destOrd="0" parTransId="{5DB42522-B42B-4043-A243-6D0C305D6822}" sibTransId="{B6E5441A-FB3A-41DE-81F2-1411B7F762B2}"/>
    <dgm:cxn modelId="{7CBF44FF-CE17-4FC1-806B-71A34B0681C8}" srcId="{6D9F8053-93D7-4B99-904F-4BC9BC2183CA}" destId="{0DEAB68D-31E0-46CF-AA89-30C87D6D7F43}" srcOrd="1" destOrd="0" parTransId="{8EE82D71-532C-42FC-AA9A-684C28706059}" sibTransId="{7F16649F-C4D9-41B4-AE9E-CEE627EF6697}"/>
    <dgm:cxn modelId="{CDD82C44-68AE-44F8-8765-029FAD2CF347}" srcId="{6D9F8053-93D7-4B99-904F-4BC9BC2183CA}" destId="{83D100CE-B28B-4053-A3E5-0F1FBA5332D7}" srcOrd="2" destOrd="0" parTransId="{B4118D02-DC5A-4A17-B064-C7CFE6E38B73}" sibTransId="{E10703A0-A5E8-41A5-91D9-91262790CB21}"/>
    <dgm:cxn modelId="{CB210513-9736-442F-83FC-402FCF85E776}" type="presOf" srcId="{C0E01899-1CC9-461E-B521-86C230D346EB}" destId="{DB4908F6-E509-4BD2-ACC6-7F8E1C44BA9C}" srcOrd="0" destOrd="0" presId="urn:microsoft.com/office/officeart/2005/8/layout/hList1"/>
    <dgm:cxn modelId="{7CB7B686-223A-42E1-B11E-E87029F1C596}" srcId="{C0E01899-1CC9-461E-B521-86C230D346EB}" destId="{AF6ACA5D-B4B8-4539-AF6E-D86B8AC4F09E}" srcOrd="0" destOrd="0" parTransId="{AFB8854A-1266-4C26-BE19-DFBC27A7B439}" sibTransId="{A9F0FA4D-256B-41BF-B2B5-B86EDEC20EC5}"/>
    <dgm:cxn modelId="{F0EEB56E-A915-4E03-AD0B-D7125A978E68}" type="presOf" srcId="{83D100CE-B28B-4053-A3E5-0F1FBA5332D7}" destId="{2A7D91D9-65A2-455E-8D99-AC70EBE2CBCA}" srcOrd="0" destOrd="0" presId="urn:microsoft.com/office/officeart/2005/8/layout/hList1"/>
    <dgm:cxn modelId="{725635BD-AAC4-4017-91B5-6657EFC26767}" type="presOf" srcId="{6D9F8053-93D7-4B99-904F-4BC9BC2183CA}" destId="{389AFC20-C70D-4174-9CD8-F909F8B53330}" srcOrd="0" destOrd="0" presId="urn:microsoft.com/office/officeart/2005/8/layout/hList1"/>
    <dgm:cxn modelId="{B71B62FE-A3F7-48EA-9CDA-E67226810452}" srcId="{6D9F8053-93D7-4B99-904F-4BC9BC2183CA}" destId="{C0E01899-1CC9-461E-B521-86C230D346EB}" srcOrd="0" destOrd="0" parTransId="{98F58417-01D4-405E-A352-E0BA4D6DEDE3}" sibTransId="{5055B211-6DF4-4915-B0F6-BC91A3EF69AE}"/>
    <dgm:cxn modelId="{E2B6F2B5-0634-4937-B7F8-6FAE23BBBDA0}" type="presOf" srcId="{0DEAB68D-31E0-46CF-AA89-30C87D6D7F43}" destId="{E4179FBC-47B7-40AF-BB40-D2F5DBE804C2}" srcOrd="0" destOrd="0" presId="urn:microsoft.com/office/officeart/2005/8/layout/hList1"/>
    <dgm:cxn modelId="{8E0A13E3-E1F6-44C3-B33F-D1F91E3A2E60}" srcId="{0DEAB68D-31E0-46CF-AA89-30C87D6D7F43}" destId="{84F4AD43-8EEC-47B6-B00B-8000150CE4EA}" srcOrd="0" destOrd="0" parTransId="{7D24C380-0E74-490B-8667-0BE5A36221EA}" sibTransId="{B80CC5F8-F80B-4A5B-A44D-289D40693DA6}"/>
    <dgm:cxn modelId="{FFDA867B-82BD-4643-8BE1-D959F387F709}" type="presParOf" srcId="{389AFC20-C70D-4174-9CD8-F909F8B53330}" destId="{25B378DE-2EEE-4927-8ED7-F723A427169D}" srcOrd="0" destOrd="0" presId="urn:microsoft.com/office/officeart/2005/8/layout/hList1"/>
    <dgm:cxn modelId="{206FB04E-ED7E-46C7-B122-19A76CF62789}" type="presParOf" srcId="{25B378DE-2EEE-4927-8ED7-F723A427169D}" destId="{DB4908F6-E509-4BD2-ACC6-7F8E1C44BA9C}" srcOrd="0" destOrd="0" presId="urn:microsoft.com/office/officeart/2005/8/layout/hList1"/>
    <dgm:cxn modelId="{FF7F41BF-91B1-48BB-97FB-4533422652C0}" type="presParOf" srcId="{25B378DE-2EEE-4927-8ED7-F723A427169D}" destId="{4BECC418-3F29-46F0-A9A0-13C752E32970}" srcOrd="1" destOrd="0" presId="urn:microsoft.com/office/officeart/2005/8/layout/hList1"/>
    <dgm:cxn modelId="{7E0F6208-9F81-4BBE-8677-89A9BAA7513E}" type="presParOf" srcId="{389AFC20-C70D-4174-9CD8-F909F8B53330}" destId="{EBA69AFD-8FE2-4533-B695-3639789FF12D}" srcOrd="1" destOrd="0" presId="urn:microsoft.com/office/officeart/2005/8/layout/hList1"/>
    <dgm:cxn modelId="{5D5A6F77-CF51-4E69-AD35-D0D46E270942}" type="presParOf" srcId="{389AFC20-C70D-4174-9CD8-F909F8B53330}" destId="{D69DB312-06C5-4345-B0EF-18ABADB43827}" srcOrd="2" destOrd="0" presId="urn:microsoft.com/office/officeart/2005/8/layout/hList1"/>
    <dgm:cxn modelId="{846E96EF-77C3-476F-A7B4-C29A481183B7}" type="presParOf" srcId="{D69DB312-06C5-4345-B0EF-18ABADB43827}" destId="{E4179FBC-47B7-40AF-BB40-D2F5DBE804C2}" srcOrd="0" destOrd="0" presId="urn:microsoft.com/office/officeart/2005/8/layout/hList1"/>
    <dgm:cxn modelId="{6749DE1C-A4F4-4A18-93C1-A88DF7B4FB6B}" type="presParOf" srcId="{D69DB312-06C5-4345-B0EF-18ABADB43827}" destId="{D19381E5-E01A-42B1-8497-D709C8D31775}" srcOrd="1" destOrd="0" presId="urn:microsoft.com/office/officeart/2005/8/layout/hList1"/>
    <dgm:cxn modelId="{CFC9B393-1BB9-4F78-9671-598C30CDDB0F}" type="presParOf" srcId="{389AFC20-C70D-4174-9CD8-F909F8B53330}" destId="{C2B5C740-9260-426F-87AB-985936420F3A}" srcOrd="3" destOrd="0" presId="urn:microsoft.com/office/officeart/2005/8/layout/hList1"/>
    <dgm:cxn modelId="{D5A8130D-4C23-4C9F-8148-320A3014B69C}" type="presParOf" srcId="{389AFC20-C70D-4174-9CD8-F909F8B53330}" destId="{1039F70F-7C13-42A8-BB3C-4426F27D98EF}" srcOrd="4" destOrd="0" presId="urn:microsoft.com/office/officeart/2005/8/layout/hList1"/>
    <dgm:cxn modelId="{9473B208-96BB-414C-8207-46D22F7D88FE}" type="presParOf" srcId="{1039F70F-7C13-42A8-BB3C-4426F27D98EF}" destId="{2A7D91D9-65A2-455E-8D99-AC70EBE2CBCA}" srcOrd="0" destOrd="0" presId="urn:microsoft.com/office/officeart/2005/8/layout/hList1"/>
    <dgm:cxn modelId="{7F503811-3CFA-4A5A-A49E-74832BAF223A}" type="presParOf" srcId="{1039F70F-7C13-42A8-BB3C-4426F27D98EF}" destId="{B3DAD4A8-CBED-4312-87DF-A24C9D2F4C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F5B3D-05D1-4095-9D8A-496D8A81A3E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732776-A7AF-435E-A7C6-99013B30BED7}">
      <dgm:prSet phldrT="[Texto]"/>
      <dgm:spPr/>
      <dgm:t>
        <a:bodyPr/>
        <a:lstStyle/>
        <a:p>
          <a:r>
            <a:rPr lang="es-ES" dirty="0" smtClean="0"/>
            <a:t>“La educación encierra un tesoro”</a:t>
          </a:r>
          <a:endParaRPr lang="es-ES" dirty="0"/>
        </a:p>
      </dgm:t>
    </dgm:pt>
    <dgm:pt modelId="{A8610175-7E9D-41FF-808C-66A7A4F0FA2E}" type="parTrans" cxnId="{767ADFCE-B468-4CEC-A23D-8B395A21F2FD}">
      <dgm:prSet/>
      <dgm:spPr/>
      <dgm:t>
        <a:bodyPr/>
        <a:lstStyle/>
        <a:p>
          <a:endParaRPr lang="es-ES"/>
        </a:p>
      </dgm:t>
    </dgm:pt>
    <dgm:pt modelId="{A4B99F71-3ECB-473F-9E48-D617A535C741}" type="sibTrans" cxnId="{767ADFCE-B468-4CEC-A23D-8B395A21F2FD}">
      <dgm:prSet/>
      <dgm:spPr/>
      <dgm:t>
        <a:bodyPr/>
        <a:lstStyle/>
        <a:p>
          <a:endParaRPr lang="es-ES"/>
        </a:p>
      </dgm:t>
    </dgm:pt>
    <dgm:pt modelId="{BB71FA6D-92DA-4A1A-BAC9-C86609D17CC4}">
      <dgm:prSet phldrT="[Texto]"/>
      <dgm:spPr/>
      <dgm:t>
        <a:bodyPr/>
        <a:lstStyle/>
        <a:p>
          <a:r>
            <a:rPr lang="es-ES" dirty="0" smtClean="0"/>
            <a:t>Aprender a conocer </a:t>
          </a:r>
          <a:endParaRPr lang="es-ES" dirty="0"/>
        </a:p>
      </dgm:t>
    </dgm:pt>
    <dgm:pt modelId="{1B5F68BC-2295-4F1F-AA10-9BF342793C5B}" type="parTrans" cxnId="{1CCD84E6-3E35-4794-9321-C4C0160E1B2D}">
      <dgm:prSet/>
      <dgm:spPr/>
      <dgm:t>
        <a:bodyPr/>
        <a:lstStyle/>
        <a:p>
          <a:endParaRPr lang="es-ES"/>
        </a:p>
      </dgm:t>
    </dgm:pt>
    <dgm:pt modelId="{7F3656CF-8CBF-4FB1-9041-C39CB503EB31}" type="sibTrans" cxnId="{1CCD84E6-3E35-4794-9321-C4C0160E1B2D}">
      <dgm:prSet/>
      <dgm:spPr/>
      <dgm:t>
        <a:bodyPr/>
        <a:lstStyle/>
        <a:p>
          <a:endParaRPr lang="es-ES"/>
        </a:p>
      </dgm:t>
    </dgm:pt>
    <dgm:pt modelId="{E5E6DAC8-2F5D-4924-A057-ED309649A7B1}">
      <dgm:prSet phldrT="[Texto]"/>
      <dgm:spPr/>
      <dgm:t>
        <a:bodyPr/>
        <a:lstStyle/>
        <a:p>
          <a:r>
            <a:rPr lang="es-ES" dirty="0" smtClean="0"/>
            <a:t>Aprender a hacer </a:t>
          </a:r>
          <a:endParaRPr lang="es-ES" dirty="0"/>
        </a:p>
      </dgm:t>
    </dgm:pt>
    <dgm:pt modelId="{D70E2E2C-98F5-4753-83CE-FE97FC6EDA99}" type="parTrans" cxnId="{B21D19BD-17B1-485F-9A48-30301317C213}">
      <dgm:prSet/>
      <dgm:spPr/>
      <dgm:t>
        <a:bodyPr/>
        <a:lstStyle/>
        <a:p>
          <a:endParaRPr lang="es-ES"/>
        </a:p>
      </dgm:t>
    </dgm:pt>
    <dgm:pt modelId="{DDE26FFE-0773-4E70-9041-386FACA80ECF}" type="sibTrans" cxnId="{B21D19BD-17B1-485F-9A48-30301317C213}">
      <dgm:prSet/>
      <dgm:spPr/>
      <dgm:t>
        <a:bodyPr/>
        <a:lstStyle/>
        <a:p>
          <a:endParaRPr lang="es-ES"/>
        </a:p>
      </dgm:t>
    </dgm:pt>
    <dgm:pt modelId="{01C9D699-0E48-4021-A729-F01FE3D2FC6F}">
      <dgm:prSet phldrT="[Texto]"/>
      <dgm:spPr/>
      <dgm:t>
        <a:bodyPr/>
        <a:lstStyle/>
        <a:p>
          <a:r>
            <a:rPr lang="es-ES" dirty="0" smtClean="0"/>
            <a:t>Aprender a vivir juntos</a:t>
          </a:r>
          <a:endParaRPr lang="es-ES" dirty="0"/>
        </a:p>
      </dgm:t>
    </dgm:pt>
    <dgm:pt modelId="{E5100647-00DF-4304-8211-64852F0D7554}" type="parTrans" cxnId="{4812EBAB-26BA-452B-AE01-311F94342F88}">
      <dgm:prSet/>
      <dgm:spPr/>
      <dgm:t>
        <a:bodyPr/>
        <a:lstStyle/>
        <a:p>
          <a:endParaRPr lang="es-ES"/>
        </a:p>
      </dgm:t>
    </dgm:pt>
    <dgm:pt modelId="{596C9FD2-288C-4653-98FC-639D7FCBAFF7}" type="sibTrans" cxnId="{4812EBAB-26BA-452B-AE01-311F94342F88}">
      <dgm:prSet/>
      <dgm:spPr/>
      <dgm:t>
        <a:bodyPr/>
        <a:lstStyle/>
        <a:p>
          <a:endParaRPr lang="es-ES"/>
        </a:p>
      </dgm:t>
    </dgm:pt>
    <dgm:pt modelId="{435FCAC4-18FE-4A8B-A94F-0B98B4E5E720}">
      <dgm:prSet phldrT="[Texto]"/>
      <dgm:spPr/>
      <dgm:t>
        <a:bodyPr/>
        <a:lstStyle/>
        <a:p>
          <a:r>
            <a:rPr lang="es-ES" dirty="0" smtClean="0"/>
            <a:t>Aprender a ser</a:t>
          </a:r>
          <a:endParaRPr lang="es-ES" dirty="0"/>
        </a:p>
      </dgm:t>
    </dgm:pt>
    <dgm:pt modelId="{C8484086-037F-4D28-B7E4-63F7326F454B}" type="parTrans" cxnId="{B59036BD-CB23-4A6B-8F47-BAC68C3FF316}">
      <dgm:prSet/>
      <dgm:spPr/>
      <dgm:t>
        <a:bodyPr/>
        <a:lstStyle/>
        <a:p>
          <a:endParaRPr lang="es-ES"/>
        </a:p>
      </dgm:t>
    </dgm:pt>
    <dgm:pt modelId="{2C6552DF-AFD6-4F3F-8E69-7FEAE9D6E45D}" type="sibTrans" cxnId="{B59036BD-CB23-4A6B-8F47-BAC68C3FF316}">
      <dgm:prSet/>
      <dgm:spPr/>
      <dgm:t>
        <a:bodyPr/>
        <a:lstStyle/>
        <a:p>
          <a:endParaRPr lang="es-ES"/>
        </a:p>
      </dgm:t>
    </dgm:pt>
    <dgm:pt modelId="{000FC0AF-091A-4836-B0A8-6D0BBDD52300}" type="pres">
      <dgm:prSet presAssocID="{26DF5B3D-05D1-4095-9D8A-496D8A81A3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A0C2AE-D7F8-4507-870D-5BAFEC4D8D5E}" type="pres">
      <dgm:prSet presAssocID="{6F732776-A7AF-435E-A7C6-99013B30BED7}" presName="centerShape" presStyleLbl="node0" presStyleIdx="0" presStyleCnt="1"/>
      <dgm:spPr/>
      <dgm:t>
        <a:bodyPr/>
        <a:lstStyle/>
        <a:p>
          <a:endParaRPr lang="es-ES"/>
        </a:p>
      </dgm:t>
    </dgm:pt>
    <dgm:pt modelId="{C590245B-C23B-4AA4-85B9-BBBE0362600B}" type="pres">
      <dgm:prSet presAssocID="{BB71FA6D-92DA-4A1A-BAC9-C86609D17CC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48409B-BF77-4E41-A1FB-2D631E318FB4}" type="pres">
      <dgm:prSet presAssocID="{BB71FA6D-92DA-4A1A-BAC9-C86609D17CC4}" presName="dummy" presStyleCnt="0"/>
      <dgm:spPr/>
    </dgm:pt>
    <dgm:pt modelId="{D61DC1BA-550E-4AD3-A6A3-30B072595C34}" type="pres">
      <dgm:prSet presAssocID="{7F3656CF-8CBF-4FB1-9041-C39CB503EB31}" presName="sibTrans" presStyleLbl="sibTrans2D1" presStyleIdx="0" presStyleCnt="4"/>
      <dgm:spPr/>
    </dgm:pt>
    <dgm:pt modelId="{C52EB75E-8D39-4BDE-8A95-052E4A3578C7}" type="pres">
      <dgm:prSet presAssocID="{E5E6DAC8-2F5D-4924-A057-ED309649A7B1}" presName="node" presStyleLbl="node1" presStyleIdx="1" presStyleCnt="4">
        <dgm:presLayoutVars>
          <dgm:bulletEnabled val="1"/>
        </dgm:presLayoutVars>
      </dgm:prSet>
      <dgm:spPr/>
    </dgm:pt>
    <dgm:pt modelId="{DA706114-6BB5-40DF-8B72-AD0FFAD681FB}" type="pres">
      <dgm:prSet presAssocID="{E5E6DAC8-2F5D-4924-A057-ED309649A7B1}" presName="dummy" presStyleCnt="0"/>
      <dgm:spPr/>
    </dgm:pt>
    <dgm:pt modelId="{C1EF0136-9BDA-4D78-9A15-7752B5B9489C}" type="pres">
      <dgm:prSet presAssocID="{DDE26FFE-0773-4E70-9041-386FACA80ECF}" presName="sibTrans" presStyleLbl="sibTrans2D1" presStyleIdx="1" presStyleCnt="4"/>
      <dgm:spPr/>
    </dgm:pt>
    <dgm:pt modelId="{388D078D-8952-4C0C-8F7C-6E160441E987}" type="pres">
      <dgm:prSet presAssocID="{01C9D699-0E48-4021-A729-F01FE3D2FC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EBFCEA-7F39-487F-949C-B6CE62DE59A8}" type="pres">
      <dgm:prSet presAssocID="{01C9D699-0E48-4021-A729-F01FE3D2FC6F}" presName="dummy" presStyleCnt="0"/>
      <dgm:spPr/>
    </dgm:pt>
    <dgm:pt modelId="{C033FCAF-41E7-4E45-8F3D-309577069DFE}" type="pres">
      <dgm:prSet presAssocID="{596C9FD2-288C-4653-98FC-639D7FCBAFF7}" presName="sibTrans" presStyleLbl="sibTrans2D1" presStyleIdx="2" presStyleCnt="4"/>
      <dgm:spPr/>
    </dgm:pt>
    <dgm:pt modelId="{507A528A-001D-43EA-BFF5-95CDDAE36B14}" type="pres">
      <dgm:prSet presAssocID="{435FCAC4-18FE-4A8B-A94F-0B98B4E5E720}" presName="node" presStyleLbl="node1" presStyleIdx="3" presStyleCnt="4">
        <dgm:presLayoutVars>
          <dgm:bulletEnabled val="1"/>
        </dgm:presLayoutVars>
      </dgm:prSet>
      <dgm:spPr/>
    </dgm:pt>
    <dgm:pt modelId="{4C33A604-2B6B-44BA-AC9C-817D546A8A59}" type="pres">
      <dgm:prSet presAssocID="{435FCAC4-18FE-4A8B-A94F-0B98B4E5E720}" presName="dummy" presStyleCnt="0"/>
      <dgm:spPr/>
    </dgm:pt>
    <dgm:pt modelId="{7AE66CFD-3C52-4926-ADA7-98D3F6355F03}" type="pres">
      <dgm:prSet presAssocID="{2C6552DF-AFD6-4F3F-8E69-7FEAE9D6E45D}" presName="sibTrans" presStyleLbl="sibTrans2D1" presStyleIdx="3" presStyleCnt="4"/>
      <dgm:spPr/>
    </dgm:pt>
  </dgm:ptLst>
  <dgm:cxnLst>
    <dgm:cxn modelId="{1CCD84E6-3E35-4794-9321-C4C0160E1B2D}" srcId="{6F732776-A7AF-435E-A7C6-99013B30BED7}" destId="{BB71FA6D-92DA-4A1A-BAC9-C86609D17CC4}" srcOrd="0" destOrd="0" parTransId="{1B5F68BC-2295-4F1F-AA10-9BF342793C5B}" sibTransId="{7F3656CF-8CBF-4FB1-9041-C39CB503EB31}"/>
    <dgm:cxn modelId="{28BB117F-8F96-4CFB-8CC1-7E6AAD40D7B2}" type="presOf" srcId="{01C9D699-0E48-4021-A729-F01FE3D2FC6F}" destId="{388D078D-8952-4C0C-8F7C-6E160441E987}" srcOrd="0" destOrd="0" presId="urn:microsoft.com/office/officeart/2005/8/layout/radial6"/>
    <dgm:cxn modelId="{6ED577CB-2312-4387-BBF3-058583A636D9}" type="presOf" srcId="{BB71FA6D-92DA-4A1A-BAC9-C86609D17CC4}" destId="{C590245B-C23B-4AA4-85B9-BBBE0362600B}" srcOrd="0" destOrd="0" presId="urn:microsoft.com/office/officeart/2005/8/layout/radial6"/>
    <dgm:cxn modelId="{F06AB286-5271-4956-A34D-440F16163512}" type="presOf" srcId="{2C6552DF-AFD6-4F3F-8E69-7FEAE9D6E45D}" destId="{7AE66CFD-3C52-4926-ADA7-98D3F6355F03}" srcOrd="0" destOrd="0" presId="urn:microsoft.com/office/officeart/2005/8/layout/radial6"/>
    <dgm:cxn modelId="{34703E2B-DD03-4BCD-BAEA-415D0DCCB71E}" type="presOf" srcId="{26DF5B3D-05D1-4095-9D8A-496D8A81A3E7}" destId="{000FC0AF-091A-4836-B0A8-6D0BBDD52300}" srcOrd="0" destOrd="0" presId="urn:microsoft.com/office/officeart/2005/8/layout/radial6"/>
    <dgm:cxn modelId="{0FBD553F-A4AC-4578-8394-497A9B576996}" type="presOf" srcId="{6F732776-A7AF-435E-A7C6-99013B30BED7}" destId="{53A0C2AE-D7F8-4507-870D-5BAFEC4D8D5E}" srcOrd="0" destOrd="0" presId="urn:microsoft.com/office/officeart/2005/8/layout/radial6"/>
    <dgm:cxn modelId="{B21D19BD-17B1-485F-9A48-30301317C213}" srcId="{6F732776-A7AF-435E-A7C6-99013B30BED7}" destId="{E5E6DAC8-2F5D-4924-A057-ED309649A7B1}" srcOrd="1" destOrd="0" parTransId="{D70E2E2C-98F5-4753-83CE-FE97FC6EDA99}" sibTransId="{DDE26FFE-0773-4E70-9041-386FACA80ECF}"/>
    <dgm:cxn modelId="{4CA69935-B85F-474E-B218-B74DEB7C2206}" type="presOf" srcId="{DDE26FFE-0773-4E70-9041-386FACA80ECF}" destId="{C1EF0136-9BDA-4D78-9A15-7752B5B9489C}" srcOrd="0" destOrd="0" presId="urn:microsoft.com/office/officeart/2005/8/layout/radial6"/>
    <dgm:cxn modelId="{FEE2B93A-4AD4-4D12-BA14-F874ADBA87FD}" type="presOf" srcId="{7F3656CF-8CBF-4FB1-9041-C39CB503EB31}" destId="{D61DC1BA-550E-4AD3-A6A3-30B072595C34}" srcOrd="0" destOrd="0" presId="urn:microsoft.com/office/officeart/2005/8/layout/radial6"/>
    <dgm:cxn modelId="{1B79B627-00DC-4618-AE75-C1224692C6E7}" type="presOf" srcId="{435FCAC4-18FE-4A8B-A94F-0B98B4E5E720}" destId="{507A528A-001D-43EA-BFF5-95CDDAE36B14}" srcOrd="0" destOrd="0" presId="urn:microsoft.com/office/officeart/2005/8/layout/radial6"/>
    <dgm:cxn modelId="{767ADFCE-B468-4CEC-A23D-8B395A21F2FD}" srcId="{26DF5B3D-05D1-4095-9D8A-496D8A81A3E7}" destId="{6F732776-A7AF-435E-A7C6-99013B30BED7}" srcOrd="0" destOrd="0" parTransId="{A8610175-7E9D-41FF-808C-66A7A4F0FA2E}" sibTransId="{A4B99F71-3ECB-473F-9E48-D617A535C741}"/>
    <dgm:cxn modelId="{A3F1063F-23F3-4F46-93F3-A02AD89F4847}" type="presOf" srcId="{E5E6DAC8-2F5D-4924-A057-ED309649A7B1}" destId="{C52EB75E-8D39-4BDE-8A95-052E4A3578C7}" srcOrd="0" destOrd="0" presId="urn:microsoft.com/office/officeart/2005/8/layout/radial6"/>
    <dgm:cxn modelId="{4812EBAB-26BA-452B-AE01-311F94342F88}" srcId="{6F732776-A7AF-435E-A7C6-99013B30BED7}" destId="{01C9D699-0E48-4021-A729-F01FE3D2FC6F}" srcOrd="2" destOrd="0" parTransId="{E5100647-00DF-4304-8211-64852F0D7554}" sibTransId="{596C9FD2-288C-4653-98FC-639D7FCBAFF7}"/>
    <dgm:cxn modelId="{2A1E262F-7AFA-431C-9064-EAB964D04BEF}" type="presOf" srcId="{596C9FD2-288C-4653-98FC-639D7FCBAFF7}" destId="{C033FCAF-41E7-4E45-8F3D-309577069DFE}" srcOrd="0" destOrd="0" presId="urn:microsoft.com/office/officeart/2005/8/layout/radial6"/>
    <dgm:cxn modelId="{B59036BD-CB23-4A6B-8F47-BAC68C3FF316}" srcId="{6F732776-A7AF-435E-A7C6-99013B30BED7}" destId="{435FCAC4-18FE-4A8B-A94F-0B98B4E5E720}" srcOrd="3" destOrd="0" parTransId="{C8484086-037F-4D28-B7E4-63F7326F454B}" sibTransId="{2C6552DF-AFD6-4F3F-8E69-7FEAE9D6E45D}"/>
    <dgm:cxn modelId="{59932D5A-9B0A-4FA9-98BB-89885BEA0654}" type="presParOf" srcId="{000FC0AF-091A-4836-B0A8-6D0BBDD52300}" destId="{53A0C2AE-D7F8-4507-870D-5BAFEC4D8D5E}" srcOrd="0" destOrd="0" presId="urn:microsoft.com/office/officeart/2005/8/layout/radial6"/>
    <dgm:cxn modelId="{2E6C6F39-9880-4029-B1DA-A23DF7247533}" type="presParOf" srcId="{000FC0AF-091A-4836-B0A8-6D0BBDD52300}" destId="{C590245B-C23B-4AA4-85B9-BBBE0362600B}" srcOrd="1" destOrd="0" presId="urn:microsoft.com/office/officeart/2005/8/layout/radial6"/>
    <dgm:cxn modelId="{81F9D17F-D459-4F4D-ACE6-5B678ED96919}" type="presParOf" srcId="{000FC0AF-091A-4836-B0A8-6D0BBDD52300}" destId="{1B48409B-BF77-4E41-A1FB-2D631E318FB4}" srcOrd="2" destOrd="0" presId="urn:microsoft.com/office/officeart/2005/8/layout/radial6"/>
    <dgm:cxn modelId="{181AEB36-E370-4C42-9CB2-E98AD7AD9FFF}" type="presParOf" srcId="{000FC0AF-091A-4836-B0A8-6D0BBDD52300}" destId="{D61DC1BA-550E-4AD3-A6A3-30B072595C34}" srcOrd="3" destOrd="0" presId="urn:microsoft.com/office/officeart/2005/8/layout/radial6"/>
    <dgm:cxn modelId="{4CFEABD9-8A78-4F3B-80FB-B4C4526A1612}" type="presParOf" srcId="{000FC0AF-091A-4836-B0A8-6D0BBDD52300}" destId="{C52EB75E-8D39-4BDE-8A95-052E4A3578C7}" srcOrd="4" destOrd="0" presId="urn:microsoft.com/office/officeart/2005/8/layout/radial6"/>
    <dgm:cxn modelId="{3711D36B-ED73-44A9-BE03-D4AF21BFC824}" type="presParOf" srcId="{000FC0AF-091A-4836-B0A8-6D0BBDD52300}" destId="{DA706114-6BB5-40DF-8B72-AD0FFAD681FB}" srcOrd="5" destOrd="0" presId="urn:microsoft.com/office/officeart/2005/8/layout/radial6"/>
    <dgm:cxn modelId="{23A857C4-A382-47D8-8958-6BC73253F751}" type="presParOf" srcId="{000FC0AF-091A-4836-B0A8-6D0BBDD52300}" destId="{C1EF0136-9BDA-4D78-9A15-7752B5B9489C}" srcOrd="6" destOrd="0" presId="urn:microsoft.com/office/officeart/2005/8/layout/radial6"/>
    <dgm:cxn modelId="{AFE43430-15B9-4E10-A77C-4DC08C23FAD6}" type="presParOf" srcId="{000FC0AF-091A-4836-B0A8-6D0BBDD52300}" destId="{388D078D-8952-4C0C-8F7C-6E160441E987}" srcOrd="7" destOrd="0" presId="urn:microsoft.com/office/officeart/2005/8/layout/radial6"/>
    <dgm:cxn modelId="{B26C36E1-2C95-4AC3-A45D-7DA22C3CE13E}" type="presParOf" srcId="{000FC0AF-091A-4836-B0A8-6D0BBDD52300}" destId="{45EBFCEA-7F39-487F-949C-B6CE62DE59A8}" srcOrd="8" destOrd="0" presId="urn:microsoft.com/office/officeart/2005/8/layout/radial6"/>
    <dgm:cxn modelId="{2747B889-F966-4D80-99DE-BFB2E98A5AFC}" type="presParOf" srcId="{000FC0AF-091A-4836-B0A8-6D0BBDD52300}" destId="{C033FCAF-41E7-4E45-8F3D-309577069DFE}" srcOrd="9" destOrd="0" presId="urn:microsoft.com/office/officeart/2005/8/layout/radial6"/>
    <dgm:cxn modelId="{C7303314-8DE5-4AB3-855A-821E6D3F8D52}" type="presParOf" srcId="{000FC0AF-091A-4836-B0A8-6D0BBDD52300}" destId="{507A528A-001D-43EA-BFF5-95CDDAE36B14}" srcOrd="10" destOrd="0" presId="urn:microsoft.com/office/officeart/2005/8/layout/radial6"/>
    <dgm:cxn modelId="{0F0F4579-F211-4F3A-95A8-46AA8490B11E}" type="presParOf" srcId="{000FC0AF-091A-4836-B0A8-6D0BBDD52300}" destId="{4C33A604-2B6B-44BA-AC9C-817D546A8A59}" srcOrd="11" destOrd="0" presId="urn:microsoft.com/office/officeart/2005/8/layout/radial6"/>
    <dgm:cxn modelId="{5C0B4B20-EB7C-4D14-B031-205EFABB183A}" type="presParOf" srcId="{000FC0AF-091A-4836-B0A8-6D0BBDD52300}" destId="{7AE66CFD-3C52-4926-ADA7-98D3F6355F0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67D15-DA88-4E83-881B-4F2A5438C8B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023F88-610A-4DF3-B1F1-D29E64C2B29B}">
      <dgm:prSet phldrT="[Texto]"/>
      <dgm:spPr/>
      <dgm:t>
        <a:bodyPr/>
        <a:lstStyle/>
        <a:p>
          <a:r>
            <a:rPr lang="es-ES" dirty="0" smtClean="0"/>
            <a:t>1.- Enseñar la comprensión.</a:t>
          </a:r>
          <a:endParaRPr lang="es-ES" dirty="0"/>
        </a:p>
      </dgm:t>
    </dgm:pt>
    <dgm:pt modelId="{DB4822C8-30B8-408E-94F9-752F4439CC4C}" type="parTrans" cxnId="{F921F996-2873-4FCF-BE21-4455FCD686BA}">
      <dgm:prSet/>
      <dgm:spPr/>
      <dgm:t>
        <a:bodyPr/>
        <a:lstStyle/>
        <a:p>
          <a:endParaRPr lang="es-ES"/>
        </a:p>
      </dgm:t>
    </dgm:pt>
    <dgm:pt modelId="{A0107686-5B7E-4FF2-9944-80E921D8E919}" type="sibTrans" cxnId="{F921F996-2873-4FCF-BE21-4455FCD686BA}">
      <dgm:prSet/>
      <dgm:spPr/>
      <dgm:t>
        <a:bodyPr/>
        <a:lstStyle/>
        <a:p>
          <a:endParaRPr lang="es-ES"/>
        </a:p>
      </dgm:t>
    </dgm:pt>
    <dgm:pt modelId="{E0C1AC6E-B5D1-4B4C-B296-DF5B8C90B72F}">
      <dgm:prSet phldrT="[Texto]"/>
      <dgm:spPr/>
      <dgm:t>
        <a:bodyPr/>
        <a:lstStyle/>
        <a:p>
          <a:r>
            <a:rPr lang="es-ES" dirty="0" smtClean="0"/>
            <a:t>2.- Enfrentar las incertidumbres.</a:t>
          </a:r>
          <a:endParaRPr lang="es-ES" dirty="0"/>
        </a:p>
      </dgm:t>
    </dgm:pt>
    <dgm:pt modelId="{C34FBCCC-F374-464A-AE34-007639BEC5B6}" type="parTrans" cxnId="{96BE4315-5C2A-4682-8696-A93E948A048A}">
      <dgm:prSet/>
      <dgm:spPr/>
      <dgm:t>
        <a:bodyPr/>
        <a:lstStyle/>
        <a:p>
          <a:endParaRPr lang="es-ES"/>
        </a:p>
      </dgm:t>
    </dgm:pt>
    <dgm:pt modelId="{BBE29514-3D63-4CDF-8DAD-886931595B3B}" type="sibTrans" cxnId="{96BE4315-5C2A-4682-8696-A93E948A048A}">
      <dgm:prSet/>
      <dgm:spPr/>
      <dgm:t>
        <a:bodyPr/>
        <a:lstStyle/>
        <a:p>
          <a:endParaRPr lang="es-ES"/>
        </a:p>
      </dgm:t>
    </dgm:pt>
    <dgm:pt modelId="{BCF1EF42-092E-4CD4-B290-54499445BBB6}">
      <dgm:prSet phldrT="[Texto]"/>
      <dgm:spPr/>
      <dgm:t>
        <a:bodyPr/>
        <a:lstStyle/>
        <a:p>
          <a:r>
            <a:rPr lang="es-ES" dirty="0" smtClean="0"/>
            <a:t>3.- Las cegueras del conocimiento: el error y la ilusión.</a:t>
          </a:r>
          <a:endParaRPr lang="es-ES" dirty="0"/>
        </a:p>
      </dgm:t>
    </dgm:pt>
    <dgm:pt modelId="{16F2AF57-CE97-4073-8B36-980FB1EA184C}" type="parTrans" cxnId="{DB5D412F-CC53-4E45-BD22-4302EB91EC76}">
      <dgm:prSet/>
      <dgm:spPr/>
      <dgm:t>
        <a:bodyPr/>
        <a:lstStyle/>
        <a:p>
          <a:endParaRPr lang="es-ES"/>
        </a:p>
      </dgm:t>
    </dgm:pt>
    <dgm:pt modelId="{E0EA3388-EFC0-4E08-9444-5994B0577F32}" type="sibTrans" cxnId="{DB5D412F-CC53-4E45-BD22-4302EB91EC76}">
      <dgm:prSet/>
      <dgm:spPr/>
      <dgm:t>
        <a:bodyPr/>
        <a:lstStyle/>
        <a:p>
          <a:endParaRPr lang="es-ES"/>
        </a:p>
      </dgm:t>
    </dgm:pt>
    <dgm:pt modelId="{8B9C8460-DD36-493B-963F-6CAC4B6E3A55}">
      <dgm:prSet/>
      <dgm:spPr/>
      <dgm:t>
        <a:bodyPr/>
        <a:lstStyle/>
        <a:p>
          <a:r>
            <a:rPr lang="es-ES" dirty="0" smtClean="0"/>
            <a:t>4.- La ética del género humano.</a:t>
          </a:r>
          <a:endParaRPr lang="es-ES" dirty="0"/>
        </a:p>
      </dgm:t>
    </dgm:pt>
    <dgm:pt modelId="{7F72F0C7-8955-47D5-9C54-98DC7FF132B6}" type="parTrans" cxnId="{752C6FD7-FA6C-4EC1-837A-B4FFC18E9836}">
      <dgm:prSet/>
      <dgm:spPr/>
      <dgm:t>
        <a:bodyPr/>
        <a:lstStyle/>
        <a:p>
          <a:endParaRPr lang="es-ES"/>
        </a:p>
      </dgm:t>
    </dgm:pt>
    <dgm:pt modelId="{B5C0E20A-51E2-41CB-96B9-56EFC006367F}" type="sibTrans" cxnId="{752C6FD7-FA6C-4EC1-837A-B4FFC18E9836}">
      <dgm:prSet/>
      <dgm:spPr/>
      <dgm:t>
        <a:bodyPr/>
        <a:lstStyle/>
        <a:p>
          <a:endParaRPr lang="es-ES"/>
        </a:p>
      </dgm:t>
    </dgm:pt>
    <dgm:pt modelId="{EE34C037-7D31-48DC-9C22-ECC20BEE75A4}">
      <dgm:prSet/>
      <dgm:spPr/>
      <dgm:t>
        <a:bodyPr/>
        <a:lstStyle/>
        <a:p>
          <a:r>
            <a:rPr lang="es-ES" dirty="0" smtClean="0"/>
            <a:t>5.- Enseñar la condición humana.</a:t>
          </a:r>
          <a:endParaRPr lang="es-ES" dirty="0"/>
        </a:p>
      </dgm:t>
    </dgm:pt>
    <dgm:pt modelId="{4E6230C6-7711-418B-B991-718CDE1DB778}" type="parTrans" cxnId="{AB30C761-BE05-45E4-BEC7-E9D2F04324AE}">
      <dgm:prSet/>
      <dgm:spPr/>
      <dgm:t>
        <a:bodyPr/>
        <a:lstStyle/>
        <a:p>
          <a:endParaRPr lang="es-ES"/>
        </a:p>
      </dgm:t>
    </dgm:pt>
    <dgm:pt modelId="{C903702E-4794-481C-B743-805721EB89C4}" type="sibTrans" cxnId="{AB30C761-BE05-45E4-BEC7-E9D2F04324AE}">
      <dgm:prSet/>
      <dgm:spPr/>
      <dgm:t>
        <a:bodyPr/>
        <a:lstStyle/>
        <a:p>
          <a:endParaRPr lang="es-ES"/>
        </a:p>
      </dgm:t>
    </dgm:pt>
    <dgm:pt modelId="{BB0EFAE3-A87D-497F-9022-8A5C7368D4D1}" type="pres">
      <dgm:prSet presAssocID="{70B67D15-DA88-4E83-881B-4F2A5438C8BF}" presName="outerComposite" presStyleCnt="0">
        <dgm:presLayoutVars>
          <dgm:chMax val="5"/>
          <dgm:dir/>
          <dgm:resizeHandles val="exact"/>
        </dgm:presLayoutVars>
      </dgm:prSet>
      <dgm:spPr/>
    </dgm:pt>
    <dgm:pt modelId="{4D47FDB7-821F-4E61-B4F7-81CD3A45D949}" type="pres">
      <dgm:prSet presAssocID="{70B67D15-DA88-4E83-881B-4F2A5438C8BF}" presName="dummyMaxCanvas" presStyleCnt="0">
        <dgm:presLayoutVars/>
      </dgm:prSet>
      <dgm:spPr/>
    </dgm:pt>
    <dgm:pt modelId="{398AD224-126A-416D-AED9-B3B013849BE2}" type="pres">
      <dgm:prSet presAssocID="{70B67D15-DA88-4E83-881B-4F2A5438C8BF}" presName="FiveNodes_1" presStyleLbl="node1" presStyleIdx="0" presStyleCnt="5" custLinFactNeighborX="28630" custLinFactNeighborY="-24087">
        <dgm:presLayoutVars>
          <dgm:bulletEnabled val="1"/>
        </dgm:presLayoutVars>
      </dgm:prSet>
      <dgm:spPr/>
    </dgm:pt>
    <dgm:pt modelId="{9915FF01-4D67-4D08-BA06-BFFC504AE02C}" type="pres">
      <dgm:prSet presAssocID="{70B67D15-DA88-4E83-881B-4F2A5438C8BF}" presName="FiveNodes_2" presStyleLbl="node1" presStyleIdx="1" presStyleCnt="5" custLinFactNeighborX="24929" custLinFactNeighborY="-338">
        <dgm:presLayoutVars>
          <dgm:bulletEnabled val="1"/>
        </dgm:presLayoutVars>
      </dgm:prSet>
      <dgm:spPr/>
    </dgm:pt>
    <dgm:pt modelId="{DBFC52C2-A7F4-48A6-82ED-74427679F1BB}" type="pres">
      <dgm:prSet presAssocID="{70B67D15-DA88-4E83-881B-4F2A5438C8BF}" presName="FiveNodes_3" presStyleLbl="node1" presStyleIdx="2" presStyleCnt="5" custLinFactNeighborX="15289" custLinFactNeighborY="-60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944D78-6A31-419B-A8B0-CC46FC3310FA}" type="pres">
      <dgm:prSet presAssocID="{70B67D15-DA88-4E83-881B-4F2A5438C8BF}" presName="FiveNodes_4" presStyleLbl="node1" presStyleIdx="3" presStyleCnt="5" custLinFactNeighborX="9994" custLinFactNeighborY="-4407">
        <dgm:presLayoutVars>
          <dgm:bulletEnabled val="1"/>
        </dgm:presLayoutVars>
      </dgm:prSet>
      <dgm:spPr/>
    </dgm:pt>
    <dgm:pt modelId="{9DC7BDC3-AD58-48EF-85E1-5F8F317C41AD}" type="pres">
      <dgm:prSet presAssocID="{70B67D15-DA88-4E83-881B-4F2A5438C8BF}" presName="FiveNodes_5" presStyleLbl="node1" presStyleIdx="4" presStyleCnt="5" custLinFactNeighborX="13362" custLinFactNeighborY="14290">
        <dgm:presLayoutVars>
          <dgm:bulletEnabled val="1"/>
        </dgm:presLayoutVars>
      </dgm:prSet>
      <dgm:spPr/>
    </dgm:pt>
    <dgm:pt modelId="{BF89CC0B-7B5D-4D7F-BA6D-C0744EF423AD}" type="pres">
      <dgm:prSet presAssocID="{70B67D15-DA88-4E83-881B-4F2A5438C8BF}" presName="FiveConn_1-2" presStyleLbl="fgAccFollowNode1" presStyleIdx="0" presStyleCnt="4">
        <dgm:presLayoutVars>
          <dgm:bulletEnabled val="1"/>
        </dgm:presLayoutVars>
      </dgm:prSet>
      <dgm:spPr/>
    </dgm:pt>
    <dgm:pt modelId="{C4D631DA-F2D2-4FB6-9C9E-FB30BF496E78}" type="pres">
      <dgm:prSet presAssocID="{70B67D15-DA88-4E83-881B-4F2A5438C8BF}" presName="FiveConn_2-3" presStyleLbl="fgAccFollowNode1" presStyleIdx="1" presStyleCnt="4">
        <dgm:presLayoutVars>
          <dgm:bulletEnabled val="1"/>
        </dgm:presLayoutVars>
      </dgm:prSet>
      <dgm:spPr/>
    </dgm:pt>
    <dgm:pt modelId="{298BAA49-65FD-4987-A35C-49FAAF103033}" type="pres">
      <dgm:prSet presAssocID="{70B67D15-DA88-4E83-881B-4F2A5438C8BF}" presName="FiveConn_3-4" presStyleLbl="fgAccFollowNode1" presStyleIdx="2" presStyleCnt="4">
        <dgm:presLayoutVars>
          <dgm:bulletEnabled val="1"/>
        </dgm:presLayoutVars>
      </dgm:prSet>
      <dgm:spPr/>
    </dgm:pt>
    <dgm:pt modelId="{E5464A7E-736C-4BDE-83A3-5A1C16854090}" type="pres">
      <dgm:prSet presAssocID="{70B67D15-DA88-4E83-881B-4F2A5438C8BF}" presName="FiveConn_4-5" presStyleLbl="fgAccFollowNode1" presStyleIdx="3" presStyleCnt="4">
        <dgm:presLayoutVars>
          <dgm:bulletEnabled val="1"/>
        </dgm:presLayoutVars>
      </dgm:prSet>
      <dgm:spPr/>
    </dgm:pt>
    <dgm:pt modelId="{13DA6346-06AA-4CC4-A24B-84343500EE8C}" type="pres">
      <dgm:prSet presAssocID="{70B67D15-DA88-4E83-881B-4F2A5438C8BF}" presName="FiveNodes_1_text" presStyleLbl="node1" presStyleIdx="4" presStyleCnt="5">
        <dgm:presLayoutVars>
          <dgm:bulletEnabled val="1"/>
        </dgm:presLayoutVars>
      </dgm:prSet>
      <dgm:spPr/>
    </dgm:pt>
    <dgm:pt modelId="{8AA1C6FD-B3B9-4921-A082-2DBC80D37FA1}" type="pres">
      <dgm:prSet presAssocID="{70B67D15-DA88-4E83-881B-4F2A5438C8BF}" presName="FiveNodes_2_text" presStyleLbl="node1" presStyleIdx="4" presStyleCnt="5">
        <dgm:presLayoutVars>
          <dgm:bulletEnabled val="1"/>
        </dgm:presLayoutVars>
      </dgm:prSet>
      <dgm:spPr/>
    </dgm:pt>
    <dgm:pt modelId="{0F62993A-0FCD-4AA5-99B4-A408D0667A21}" type="pres">
      <dgm:prSet presAssocID="{70B67D15-DA88-4E83-881B-4F2A5438C8BF}" presName="FiveNodes_3_text" presStyleLbl="node1" presStyleIdx="4" presStyleCnt="5">
        <dgm:presLayoutVars>
          <dgm:bulletEnabled val="1"/>
        </dgm:presLayoutVars>
      </dgm:prSet>
      <dgm:spPr/>
    </dgm:pt>
    <dgm:pt modelId="{5B405A60-12D5-4CFC-8D75-56593F13D395}" type="pres">
      <dgm:prSet presAssocID="{70B67D15-DA88-4E83-881B-4F2A5438C8BF}" presName="FiveNodes_4_text" presStyleLbl="node1" presStyleIdx="4" presStyleCnt="5">
        <dgm:presLayoutVars>
          <dgm:bulletEnabled val="1"/>
        </dgm:presLayoutVars>
      </dgm:prSet>
      <dgm:spPr/>
    </dgm:pt>
    <dgm:pt modelId="{3090A0F5-FDE2-4909-9D73-8EECFD66E45B}" type="pres">
      <dgm:prSet presAssocID="{70B67D15-DA88-4E83-881B-4F2A5438C8B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26C791-AFC0-489A-BF5A-5C5F4FEE3EE0}" type="presOf" srcId="{BBE29514-3D63-4CDF-8DAD-886931595B3B}" destId="{C4D631DA-F2D2-4FB6-9C9E-FB30BF496E78}" srcOrd="0" destOrd="0" presId="urn:microsoft.com/office/officeart/2005/8/layout/vProcess5"/>
    <dgm:cxn modelId="{752C6FD7-FA6C-4EC1-837A-B4FFC18E9836}" srcId="{70B67D15-DA88-4E83-881B-4F2A5438C8BF}" destId="{8B9C8460-DD36-493B-963F-6CAC4B6E3A55}" srcOrd="3" destOrd="0" parTransId="{7F72F0C7-8955-47D5-9C54-98DC7FF132B6}" sibTransId="{B5C0E20A-51E2-41CB-96B9-56EFC006367F}"/>
    <dgm:cxn modelId="{A19AFD08-1AD6-49F5-A962-111ACE4CDAB1}" type="presOf" srcId="{BCF1EF42-092E-4CD4-B290-54499445BBB6}" destId="{DBFC52C2-A7F4-48A6-82ED-74427679F1BB}" srcOrd="0" destOrd="0" presId="urn:microsoft.com/office/officeart/2005/8/layout/vProcess5"/>
    <dgm:cxn modelId="{78A87251-DB60-4347-9D19-9C44BDE7D031}" type="presOf" srcId="{E0C1AC6E-B5D1-4B4C-B296-DF5B8C90B72F}" destId="{8AA1C6FD-B3B9-4921-A082-2DBC80D37FA1}" srcOrd="1" destOrd="0" presId="urn:microsoft.com/office/officeart/2005/8/layout/vProcess5"/>
    <dgm:cxn modelId="{BC996C6B-5FCF-4488-908C-3BD54C837729}" type="presOf" srcId="{E0C1AC6E-B5D1-4B4C-B296-DF5B8C90B72F}" destId="{9915FF01-4D67-4D08-BA06-BFFC504AE02C}" srcOrd="0" destOrd="0" presId="urn:microsoft.com/office/officeart/2005/8/layout/vProcess5"/>
    <dgm:cxn modelId="{54E1574B-E942-4CC1-98F2-08A641F77029}" type="presOf" srcId="{8B9C8460-DD36-493B-963F-6CAC4B6E3A55}" destId="{5B405A60-12D5-4CFC-8D75-56593F13D395}" srcOrd="1" destOrd="0" presId="urn:microsoft.com/office/officeart/2005/8/layout/vProcess5"/>
    <dgm:cxn modelId="{52EF2B8E-C78A-4D49-983F-989494428F66}" type="presOf" srcId="{70B67D15-DA88-4E83-881B-4F2A5438C8BF}" destId="{BB0EFAE3-A87D-497F-9022-8A5C7368D4D1}" srcOrd="0" destOrd="0" presId="urn:microsoft.com/office/officeart/2005/8/layout/vProcess5"/>
    <dgm:cxn modelId="{B32C2CF3-F8D0-4F50-9217-15E44E8373E2}" type="presOf" srcId="{EA023F88-610A-4DF3-B1F1-D29E64C2B29B}" destId="{398AD224-126A-416D-AED9-B3B013849BE2}" srcOrd="0" destOrd="0" presId="urn:microsoft.com/office/officeart/2005/8/layout/vProcess5"/>
    <dgm:cxn modelId="{6F22027E-29DD-42D4-BD24-E7A7880C5B0F}" type="presOf" srcId="{A0107686-5B7E-4FF2-9944-80E921D8E919}" destId="{BF89CC0B-7B5D-4D7F-BA6D-C0744EF423AD}" srcOrd="0" destOrd="0" presId="urn:microsoft.com/office/officeart/2005/8/layout/vProcess5"/>
    <dgm:cxn modelId="{CB5E0E1D-8790-4BAD-9B80-6E6C67A7168E}" type="presOf" srcId="{8B9C8460-DD36-493B-963F-6CAC4B6E3A55}" destId="{77944D78-6A31-419B-A8B0-CC46FC3310FA}" srcOrd="0" destOrd="0" presId="urn:microsoft.com/office/officeart/2005/8/layout/vProcess5"/>
    <dgm:cxn modelId="{96BE4315-5C2A-4682-8696-A93E948A048A}" srcId="{70B67D15-DA88-4E83-881B-4F2A5438C8BF}" destId="{E0C1AC6E-B5D1-4B4C-B296-DF5B8C90B72F}" srcOrd="1" destOrd="0" parTransId="{C34FBCCC-F374-464A-AE34-007639BEC5B6}" sibTransId="{BBE29514-3D63-4CDF-8DAD-886931595B3B}"/>
    <dgm:cxn modelId="{AB30C761-BE05-45E4-BEC7-E9D2F04324AE}" srcId="{70B67D15-DA88-4E83-881B-4F2A5438C8BF}" destId="{EE34C037-7D31-48DC-9C22-ECC20BEE75A4}" srcOrd="4" destOrd="0" parTransId="{4E6230C6-7711-418B-B991-718CDE1DB778}" sibTransId="{C903702E-4794-481C-B743-805721EB89C4}"/>
    <dgm:cxn modelId="{5A0E056A-8DC6-44BB-A84E-0BD66BF3502E}" type="presOf" srcId="{EE34C037-7D31-48DC-9C22-ECC20BEE75A4}" destId="{3090A0F5-FDE2-4909-9D73-8EECFD66E45B}" srcOrd="1" destOrd="0" presId="urn:microsoft.com/office/officeart/2005/8/layout/vProcess5"/>
    <dgm:cxn modelId="{F921F996-2873-4FCF-BE21-4455FCD686BA}" srcId="{70B67D15-DA88-4E83-881B-4F2A5438C8BF}" destId="{EA023F88-610A-4DF3-B1F1-D29E64C2B29B}" srcOrd="0" destOrd="0" parTransId="{DB4822C8-30B8-408E-94F9-752F4439CC4C}" sibTransId="{A0107686-5B7E-4FF2-9944-80E921D8E919}"/>
    <dgm:cxn modelId="{A72DF72F-3317-44B2-A965-08128764592E}" type="presOf" srcId="{BCF1EF42-092E-4CD4-B290-54499445BBB6}" destId="{0F62993A-0FCD-4AA5-99B4-A408D0667A21}" srcOrd="1" destOrd="0" presId="urn:microsoft.com/office/officeart/2005/8/layout/vProcess5"/>
    <dgm:cxn modelId="{EAB55BE0-6EC7-4C0D-A128-411260B51853}" type="presOf" srcId="{EE34C037-7D31-48DC-9C22-ECC20BEE75A4}" destId="{9DC7BDC3-AD58-48EF-85E1-5F8F317C41AD}" srcOrd="0" destOrd="0" presId="urn:microsoft.com/office/officeart/2005/8/layout/vProcess5"/>
    <dgm:cxn modelId="{371C8E6A-070F-4E47-96F9-52A48EAE02DF}" type="presOf" srcId="{EA023F88-610A-4DF3-B1F1-D29E64C2B29B}" destId="{13DA6346-06AA-4CC4-A24B-84343500EE8C}" srcOrd="1" destOrd="0" presId="urn:microsoft.com/office/officeart/2005/8/layout/vProcess5"/>
    <dgm:cxn modelId="{276E7785-2E95-4BF3-8780-352F3C5D3C22}" type="presOf" srcId="{B5C0E20A-51E2-41CB-96B9-56EFC006367F}" destId="{E5464A7E-736C-4BDE-83A3-5A1C16854090}" srcOrd="0" destOrd="0" presId="urn:microsoft.com/office/officeart/2005/8/layout/vProcess5"/>
    <dgm:cxn modelId="{03800896-8DFA-4CB6-BFEA-A6F73B84B255}" type="presOf" srcId="{E0EA3388-EFC0-4E08-9444-5994B0577F32}" destId="{298BAA49-65FD-4987-A35C-49FAAF103033}" srcOrd="0" destOrd="0" presId="urn:microsoft.com/office/officeart/2005/8/layout/vProcess5"/>
    <dgm:cxn modelId="{DB5D412F-CC53-4E45-BD22-4302EB91EC76}" srcId="{70B67D15-DA88-4E83-881B-4F2A5438C8BF}" destId="{BCF1EF42-092E-4CD4-B290-54499445BBB6}" srcOrd="2" destOrd="0" parTransId="{16F2AF57-CE97-4073-8B36-980FB1EA184C}" sibTransId="{E0EA3388-EFC0-4E08-9444-5994B0577F32}"/>
    <dgm:cxn modelId="{54EA7CB4-7089-4F2F-8221-77C5BDE33045}" type="presParOf" srcId="{BB0EFAE3-A87D-497F-9022-8A5C7368D4D1}" destId="{4D47FDB7-821F-4E61-B4F7-81CD3A45D949}" srcOrd="0" destOrd="0" presId="urn:microsoft.com/office/officeart/2005/8/layout/vProcess5"/>
    <dgm:cxn modelId="{D44122A9-959E-4D6D-87EC-C51AA3184B2D}" type="presParOf" srcId="{BB0EFAE3-A87D-497F-9022-8A5C7368D4D1}" destId="{398AD224-126A-416D-AED9-B3B013849BE2}" srcOrd="1" destOrd="0" presId="urn:microsoft.com/office/officeart/2005/8/layout/vProcess5"/>
    <dgm:cxn modelId="{EFEBE290-1780-41C3-B24F-DCB6E98705A0}" type="presParOf" srcId="{BB0EFAE3-A87D-497F-9022-8A5C7368D4D1}" destId="{9915FF01-4D67-4D08-BA06-BFFC504AE02C}" srcOrd="2" destOrd="0" presId="urn:microsoft.com/office/officeart/2005/8/layout/vProcess5"/>
    <dgm:cxn modelId="{52992244-54CD-4F08-AC1F-A753F40C7C02}" type="presParOf" srcId="{BB0EFAE3-A87D-497F-9022-8A5C7368D4D1}" destId="{DBFC52C2-A7F4-48A6-82ED-74427679F1BB}" srcOrd="3" destOrd="0" presId="urn:microsoft.com/office/officeart/2005/8/layout/vProcess5"/>
    <dgm:cxn modelId="{69A7AD25-986C-45A3-9FBB-BA3E908802D1}" type="presParOf" srcId="{BB0EFAE3-A87D-497F-9022-8A5C7368D4D1}" destId="{77944D78-6A31-419B-A8B0-CC46FC3310FA}" srcOrd="4" destOrd="0" presId="urn:microsoft.com/office/officeart/2005/8/layout/vProcess5"/>
    <dgm:cxn modelId="{72A86DA3-C623-483C-804B-0543F531D1EF}" type="presParOf" srcId="{BB0EFAE3-A87D-497F-9022-8A5C7368D4D1}" destId="{9DC7BDC3-AD58-48EF-85E1-5F8F317C41AD}" srcOrd="5" destOrd="0" presId="urn:microsoft.com/office/officeart/2005/8/layout/vProcess5"/>
    <dgm:cxn modelId="{8258D913-4588-4FE8-B93D-15E84A7D48D9}" type="presParOf" srcId="{BB0EFAE3-A87D-497F-9022-8A5C7368D4D1}" destId="{BF89CC0B-7B5D-4D7F-BA6D-C0744EF423AD}" srcOrd="6" destOrd="0" presId="urn:microsoft.com/office/officeart/2005/8/layout/vProcess5"/>
    <dgm:cxn modelId="{91390452-9C65-488E-AD42-27120AD6DCC5}" type="presParOf" srcId="{BB0EFAE3-A87D-497F-9022-8A5C7368D4D1}" destId="{C4D631DA-F2D2-4FB6-9C9E-FB30BF496E78}" srcOrd="7" destOrd="0" presId="urn:microsoft.com/office/officeart/2005/8/layout/vProcess5"/>
    <dgm:cxn modelId="{B8759E47-FA4D-4319-88B4-DCD9373BCF01}" type="presParOf" srcId="{BB0EFAE3-A87D-497F-9022-8A5C7368D4D1}" destId="{298BAA49-65FD-4987-A35C-49FAAF103033}" srcOrd="8" destOrd="0" presId="urn:microsoft.com/office/officeart/2005/8/layout/vProcess5"/>
    <dgm:cxn modelId="{5EC69CB5-297E-43E7-B67C-376D604774F1}" type="presParOf" srcId="{BB0EFAE3-A87D-497F-9022-8A5C7368D4D1}" destId="{E5464A7E-736C-4BDE-83A3-5A1C16854090}" srcOrd="9" destOrd="0" presId="urn:microsoft.com/office/officeart/2005/8/layout/vProcess5"/>
    <dgm:cxn modelId="{14D0BCA4-49D0-4F51-8A15-0BED3FBA9AD3}" type="presParOf" srcId="{BB0EFAE3-A87D-497F-9022-8A5C7368D4D1}" destId="{13DA6346-06AA-4CC4-A24B-84343500EE8C}" srcOrd="10" destOrd="0" presId="urn:microsoft.com/office/officeart/2005/8/layout/vProcess5"/>
    <dgm:cxn modelId="{8B14DC4D-6E9A-4A5B-B2F5-BC02716A9874}" type="presParOf" srcId="{BB0EFAE3-A87D-497F-9022-8A5C7368D4D1}" destId="{8AA1C6FD-B3B9-4921-A082-2DBC80D37FA1}" srcOrd="11" destOrd="0" presId="urn:microsoft.com/office/officeart/2005/8/layout/vProcess5"/>
    <dgm:cxn modelId="{AB96803F-2B41-4E19-961D-A3777632577B}" type="presParOf" srcId="{BB0EFAE3-A87D-497F-9022-8A5C7368D4D1}" destId="{0F62993A-0FCD-4AA5-99B4-A408D0667A21}" srcOrd="12" destOrd="0" presId="urn:microsoft.com/office/officeart/2005/8/layout/vProcess5"/>
    <dgm:cxn modelId="{F80F9BFD-9B9B-412E-BCEA-AFE6F761F794}" type="presParOf" srcId="{BB0EFAE3-A87D-497F-9022-8A5C7368D4D1}" destId="{5B405A60-12D5-4CFC-8D75-56593F13D395}" srcOrd="13" destOrd="0" presId="urn:microsoft.com/office/officeart/2005/8/layout/vProcess5"/>
    <dgm:cxn modelId="{0F3F1538-F7F3-48C2-AB3D-D5D97227CC97}" type="presParOf" srcId="{BB0EFAE3-A87D-497F-9022-8A5C7368D4D1}" destId="{3090A0F5-FDE2-4909-9D73-8EECFD66E45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F0A6DE-449F-47BC-9B00-E23168C96C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6D1E0A-C9B4-4CF1-B294-CF9793E45D6C}">
      <dgm:prSet phldrT="[Texto]"/>
      <dgm:spPr/>
      <dgm:t>
        <a:bodyPr/>
        <a:lstStyle/>
        <a:p>
          <a:r>
            <a:rPr lang="es-ES" dirty="0" smtClean="0"/>
            <a:t>6.- Los principios de un conocimiento pertinente.</a:t>
          </a:r>
          <a:endParaRPr lang="es-ES" dirty="0"/>
        </a:p>
      </dgm:t>
    </dgm:pt>
    <dgm:pt modelId="{2D5610E0-C5B2-4F27-8F7E-84D815485D4E}" type="parTrans" cxnId="{58DC2F33-D158-48A6-B285-18BA7D3969B1}">
      <dgm:prSet/>
      <dgm:spPr/>
      <dgm:t>
        <a:bodyPr/>
        <a:lstStyle/>
        <a:p>
          <a:endParaRPr lang="es-ES"/>
        </a:p>
      </dgm:t>
    </dgm:pt>
    <dgm:pt modelId="{2FA24A2B-EB00-42CA-8441-EB18F7B94441}" type="sibTrans" cxnId="{58DC2F33-D158-48A6-B285-18BA7D3969B1}">
      <dgm:prSet/>
      <dgm:spPr/>
      <dgm:t>
        <a:bodyPr/>
        <a:lstStyle/>
        <a:p>
          <a:endParaRPr lang="es-ES"/>
        </a:p>
      </dgm:t>
    </dgm:pt>
    <dgm:pt modelId="{175395F4-68C3-4904-AC8A-3CB777D028CC}">
      <dgm:prSet phldrT="[Texto]"/>
      <dgm:spPr/>
      <dgm:t>
        <a:bodyPr/>
        <a:lstStyle/>
        <a:p>
          <a:r>
            <a:rPr lang="es-ES" dirty="0" smtClean="0"/>
            <a:t>7.- Enseñar la identidad terrenal. </a:t>
          </a:r>
          <a:endParaRPr lang="es-ES" dirty="0"/>
        </a:p>
      </dgm:t>
    </dgm:pt>
    <dgm:pt modelId="{D8692960-5522-4350-B1CB-378B8B4E552D}" type="parTrans" cxnId="{E4F3BCC8-BCFC-4CD9-87DB-73BCF04ACBBF}">
      <dgm:prSet/>
      <dgm:spPr/>
      <dgm:t>
        <a:bodyPr/>
        <a:lstStyle/>
        <a:p>
          <a:endParaRPr lang="es-ES"/>
        </a:p>
      </dgm:t>
    </dgm:pt>
    <dgm:pt modelId="{7E85C9FD-56A1-4067-9B4A-4B352E430CBF}" type="sibTrans" cxnId="{E4F3BCC8-BCFC-4CD9-87DB-73BCF04ACBBF}">
      <dgm:prSet/>
      <dgm:spPr/>
      <dgm:t>
        <a:bodyPr/>
        <a:lstStyle/>
        <a:p>
          <a:endParaRPr lang="es-ES"/>
        </a:p>
      </dgm:t>
    </dgm:pt>
    <dgm:pt modelId="{BCA127EF-8CE6-4164-925B-4FD37D7A99E4}" type="pres">
      <dgm:prSet presAssocID="{C9F0A6DE-449F-47BC-9B00-E23168C96CDB}" presName="outerComposite" presStyleCnt="0">
        <dgm:presLayoutVars>
          <dgm:chMax val="5"/>
          <dgm:dir/>
          <dgm:resizeHandles val="exact"/>
        </dgm:presLayoutVars>
      </dgm:prSet>
      <dgm:spPr/>
    </dgm:pt>
    <dgm:pt modelId="{02229155-4340-4D8A-8900-759A24E66D96}" type="pres">
      <dgm:prSet presAssocID="{C9F0A6DE-449F-47BC-9B00-E23168C96CDB}" presName="dummyMaxCanvas" presStyleCnt="0">
        <dgm:presLayoutVars/>
      </dgm:prSet>
      <dgm:spPr/>
    </dgm:pt>
    <dgm:pt modelId="{CC8DC2CF-C42A-4611-A4E9-934CC87E70D9}" type="pres">
      <dgm:prSet presAssocID="{C9F0A6DE-449F-47BC-9B00-E23168C96CDB}" presName="TwoNodes_1" presStyleLbl="node1" presStyleIdx="0" presStyleCnt="2" custScaleX="95841" custLinFactNeighborX="4727" custLinFactNeighborY="-4041">
        <dgm:presLayoutVars>
          <dgm:bulletEnabled val="1"/>
        </dgm:presLayoutVars>
      </dgm:prSet>
      <dgm:spPr/>
    </dgm:pt>
    <dgm:pt modelId="{245235F5-D541-470C-BE22-D084408F514C}" type="pres">
      <dgm:prSet presAssocID="{C9F0A6DE-449F-47BC-9B00-E23168C96CDB}" presName="TwoNodes_2" presStyleLbl="node1" presStyleIdx="1" presStyleCnt="2" custLinFactNeighborX="-10252" custLinFactNeighborY="2465">
        <dgm:presLayoutVars>
          <dgm:bulletEnabled val="1"/>
        </dgm:presLayoutVars>
      </dgm:prSet>
      <dgm:spPr/>
    </dgm:pt>
    <dgm:pt modelId="{1620BE47-958D-42A3-9BA3-3B04765BFB7C}" type="pres">
      <dgm:prSet presAssocID="{C9F0A6DE-449F-47BC-9B00-E23168C96CDB}" presName="TwoConn_1-2" presStyleLbl="fgAccFollowNode1" presStyleIdx="0" presStyleCnt="1">
        <dgm:presLayoutVars>
          <dgm:bulletEnabled val="1"/>
        </dgm:presLayoutVars>
      </dgm:prSet>
      <dgm:spPr/>
    </dgm:pt>
    <dgm:pt modelId="{EB965FEC-63DC-4F28-9DD2-1442DC6C620B}" type="pres">
      <dgm:prSet presAssocID="{C9F0A6DE-449F-47BC-9B00-E23168C96CDB}" presName="TwoNodes_1_text" presStyleLbl="node1" presStyleIdx="1" presStyleCnt="2">
        <dgm:presLayoutVars>
          <dgm:bulletEnabled val="1"/>
        </dgm:presLayoutVars>
      </dgm:prSet>
      <dgm:spPr/>
    </dgm:pt>
    <dgm:pt modelId="{68AE709F-B738-48DF-AFA4-8AE6949C9806}" type="pres">
      <dgm:prSet presAssocID="{C9F0A6DE-449F-47BC-9B00-E23168C96CD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2813BA4-B207-405C-BF7B-068AFD80E912}" type="presOf" srcId="{2FA24A2B-EB00-42CA-8441-EB18F7B94441}" destId="{1620BE47-958D-42A3-9BA3-3B04765BFB7C}" srcOrd="0" destOrd="0" presId="urn:microsoft.com/office/officeart/2005/8/layout/vProcess5"/>
    <dgm:cxn modelId="{58DC2F33-D158-48A6-B285-18BA7D3969B1}" srcId="{C9F0A6DE-449F-47BC-9B00-E23168C96CDB}" destId="{DF6D1E0A-C9B4-4CF1-B294-CF9793E45D6C}" srcOrd="0" destOrd="0" parTransId="{2D5610E0-C5B2-4F27-8F7E-84D815485D4E}" sibTransId="{2FA24A2B-EB00-42CA-8441-EB18F7B94441}"/>
    <dgm:cxn modelId="{DCD10644-6710-4394-9545-0C82368A6453}" type="presOf" srcId="{DF6D1E0A-C9B4-4CF1-B294-CF9793E45D6C}" destId="{EB965FEC-63DC-4F28-9DD2-1442DC6C620B}" srcOrd="1" destOrd="0" presId="urn:microsoft.com/office/officeart/2005/8/layout/vProcess5"/>
    <dgm:cxn modelId="{E4F3BCC8-BCFC-4CD9-87DB-73BCF04ACBBF}" srcId="{C9F0A6DE-449F-47BC-9B00-E23168C96CDB}" destId="{175395F4-68C3-4904-AC8A-3CB777D028CC}" srcOrd="1" destOrd="0" parTransId="{D8692960-5522-4350-B1CB-378B8B4E552D}" sibTransId="{7E85C9FD-56A1-4067-9B4A-4B352E430CBF}"/>
    <dgm:cxn modelId="{400275AB-8C40-41C8-962B-F6C9465CE669}" type="presOf" srcId="{175395F4-68C3-4904-AC8A-3CB777D028CC}" destId="{68AE709F-B738-48DF-AFA4-8AE6949C9806}" srcOrd="1" destOrd="0" presId="urn:microsoft.com/office/officeart/2005/8/layout/vProcess5"/>
    <dgm:cxn modelId="{968C2F40-E147-4B72-A33F-2460EFFBA73C}" type="presOf" srcId="{175395F4-68C3-4904-AC8A-3CB777D028CC}" destId="{245235F5-D541-470C-BE22-D084408F514C}" srcOrd="0" destOrd="0" presId="urn:microsoft.com/office/officeart/2005/8/layout/vProcess5"/>
    <dgm:cxn modelId="{C577B232-05A7-4607-B79C-74A5C0B79E47}" type="presOf" srcId="{C9F0A6DE-449F-47BC-9B00-E23168C96CDB}" destId="{BCA127EF-8CE6-4164-925B-4FD37D7A99E4}" srcOrd="0" destOrd="0" presId="urn:microsoft.com/office/officeart/2005/8/layout/vProcess5"/>
    <dgm:cxn modelId="{79989B37-5E46-48BC-8279-D95B2687C3E6}" type="presOf" srcId="{DF6D1E0A-C9B4-4CF1-B294-CF9793E45D6C}" destId="{CC8DC2CF-C42A-4611-A4E9-934CC87E70D9}" srcOrd="0" destOrd="0" presId="urn:microsoft.com/office/officeart/2005/8/layout/vProcess5"/>
    <dgm:cxn modelId="{F6EEED76-04D5-462A-81C2-5B79A4AF4E03}" type="presParOf" srcId="{BCA127EF-8CE6-4164-925B-4FD37D7A99E4}" destId="{02229155-4340-4D8A-8900-759A24E66D96}" srcOrd="0" destOrd="0" presId="urn:microsoft.com/office/officeart/2005/8/layout/vProcess5"/>
    <dgm:cxn modelId="{08953165-160C-472E-AD23-B914C2823B7B}" type="presParOf" srcId="{BCA127EF-8CE6-4164-925B-4FD37D7A99E4}" destId="{CC8DC2CF-C42A-4611-A4E9-934CC87E70D9}" srcOrd="1" destOrd="0" presId="urn:microsoft.com/office/officeart/2005/8/layout/vProcess5"/>
    <dgm:cxn modelId="{5332C65A-0B8B-43D6-BC64-A9BCD92C905B}" type="presParOf" srcId="{BCA127EF-8CE6-4164-925B-4FD37D7A99E4}" destId="{245235F5-D541-470C-BE22-D084408F514C}" srcOrd="2" destOrd="0" presId="urn:microsoft.com/office/officeart/2005/8/layout/vProcess5"/>
    <dgm:cxn modelId="{F9F17C81-122D-4C19-9500-ECED02F7B978}" type="presParOf" srcId="{BCA127EF-8CE6-4164-925B-4FD37D7A99E4}" destId="{1620BE47-958D-42A3-9BA3-3B04765BFB7C}" srcOrd="3" destOrd="0" presId="urn:microsoft.com/office/officeart/2005/8/layout/vProcess5"/>
    <dgm:cxn modelId="{22A9C96C-1AFE-42E5-A524-3E01A7C45BC7}" type="presParOf" srcId="{BCA127EF-8CE6-4164-925B-4FD37D7A99E4}" destId="{EB965FEC-63DC-4F28-9DD2-1442DC6C620B}" srcOrd="4" destOrd="0" presId="urn:microsoft.com/office/officeart/2005/8/layout/vProcess5"/>
    <dgm:cxn modelId="{74A558FD-E667-4A11-8A2E-A719461D09A6}" type="presParOf" srcId="{BCA127EF-8CE6-4164-925B-4FD37D7A99E4}" destId="{68AE709F-B738-48DF-AFA4-8AE6949C980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BC51B1-E61C-49CD-982E-EBD3209EE74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73296A-6D6B-4DC5-966F-5734A793FF49}">
      <dgm:prSet phldrT="[Texto]"/>
      <dgm:spPr/>
      <dgm:t>
        <a:bodyPr/>
        <a:lstStyle/>
        <a:p>
          <a:r>
            <a:rPr lang="es-ES" dirty="0" smtClean="0"/>
            <a:t>Verdades universales </a:t>
          </a:r>
          <a:endParaRPr lang="es-ES" dirty="0"/>
        </a:p>
      </dgm:t>
    </dgm:pt>
    <dgm:pt modelId="{285DB411-C6D0-4782-9C7B-61A9344724D6}" type="parTrans" cxnId="{616291C7-06BE-4E7C-9995-34F5A183E492}">
      <dgm:prSet/>
      <dgm:spPr/>
      <dgm:t>
        <a:bodyPr/>
        <a:lstStyle/>
        <a:p>
          <a:endParaRPr lang="es-ES"/>
        </a:p>
      </dgm:t>
    </dgm:pt>
    <dgm:pt modelId="{13D587A0-D970-4B11-94A4-7C382E5FB00E}" type="sibTrans" cxnId="{616291C7-06BE-4E7C-9995-34F5A183E492}">
      <dgm:prSet/>
      <dgm:spPr/>
      <dgm:t>
        <a:bodyPr/>
        <a:lstStyle/>
        <a:p>
          <a:endParaRPr lang="es-ES"/>
        </a:p>
      </dgm:t>
    </dgm:pt>
    <dgm:pt modelId="{2F149262-E685-4DFF-8A5B-B7785512AEDF}">
      <dgm:prSet phldrT="[Texto]"/>
      <dgm:spPr/>
      <dgm:t>
        <a:bodyPr/>
        <a:lstStyle/>
        <a:p>
          <a:r>
            <a:rPr lang="es-ES" dirty="0" smtClean="0"/>
            <a:t>Superioridad</a:t>
          </a:r>
          <a:endParaRPr lang="es-ES" dirty="0"/>
        </a:p>
      </dgm:t>
    </dgm:pt>
    <dgm:pt modelId="{C82290F5-D8BF-4893-AB07-C292374ECD93}" type="parTrans" cxnId="{B17B3C2B-091A-43D0-AAE7-8232373BBB0E}">
      <dgm:prSet/>
      <dgm:spPr/>
      <dgm:t>
        <a:bodyPr/>
        <a:lstStyle/>
        <a:p>
          <a:endParaRPr lang="es-ES"/>
        </a:p>
      </dgm:t>
    </dgm:pt>
    <dgm:pt modelId="{72E91B40-7BD3-46F1-8032-2482330D5FE9}" type="sibTrans" cxnId="{B17B3C2B-091A-43D0-AAE7-8232373BBB0E}">
      <dgm:prSet/>
      <dgm:spPr/>
      <dgm:t>
        <a:bodyPr/>
        <a:lstStyle/>
        <a:p>
          <a:endParaRPr lang="es-ES"/>
        </a:p>
      </dgm:t>
    </dgm:pt>
    <dgm:pt modelId="{047F5155-7F9C-42E5-A525-2A0E5A754AE1}">
      <dgm:prSet phldrT="[Texto]"/>
      <dgm:spPr/>
      <dgm:t>
        <a:bodyPr/>
        <a:lstStyle/>
        <a:p>
          <a:r>
            <a:rPr lang="es-ES" dirty="0" smtClean="0"/>
            <a:t>“Lo conozco todo”</a:t>
          </a:r>
          <a:endParaRPr lang="es-ES" dirty="0"/>
        </a:p>
      </dgm:t>
    </dgm:pt>
    <dgm:pt modelId="{007885AD-C7CC-412C-B62D-2BE1FD7D20AF}" type="parTrans" cxnId="{5FCE2641-CE1C-4659-AFF7-F86FDE05701F}">
      <dgm:prSet/>
      <dgm:spPr/>
      <dgm:t>
        <a:bodyPr/>
        <a:lstStyle/>
        <a:p>
          <a:endParaRPr lang="es-ES"/>
        </a:p>
      </dgm:t>
    </dgm:pt>
    <dgm:pt modelId="{4E022FB8-57F5-4FF5-858F-30A38709CDD0}" type="sibTrans" cxnId="{5FCE2641-CE1C-4659-AFF7-F86FDE05701F}">
      <dgm:prSet/>
      <dgm:spPr/>
      <dgm:t>
        <a:bodyPr/>
        <a:lstStyle/>
        <a:p>
          <a:endParaRPr lang="es-ES"/>
        </a:p>
      </dgm:t>
    </dgm:pt>
    <dgm:pt modelId="{E05D9D78-48B3-4B8A-A36A-B5E1D3D5F1C0}">
      <dgm:prSet phldrT="[Texto]"/>
      <dgm:spPr/>
      <dgm:t>
        <a:bodyPr/>
        <a:lstStyle/>
        <a:p>
          <a:r>
            <a:rPr lang="es-ES" dirty="0" smtClean="0"/>
            <a:t>Desconfianza</a:t>
          </a:r>
          <a:endParaRPr lang="es-ES" dirty="0"/>
        </a:p>
      </dgm:t>
    </dgm:pt>
    <dgm:pt modelId="{447096D0-DD06-4E39-8F48-A868168B5AD1}" type="parTrans" cxnId="{2A8CE053-2F80-44EE-A316-58373660122D}">
      <dgm:prSet/>
      <dgm:spPr/>
      <dgm:t>
        <a:bodyPr/>
        <a:lstStyle/>
        <a:p>
          <a:endParaRPr lang="es-ES"/>
        </a:p>
      </dgm:t>
    </dgm:pt>
    <dgm:pt modelId="{0387AAFF-30F7-4DA1-80FA-88FB0CEF0FF6}" type="sibTrans" cxnId="{2A8CE053-2F80-44EE-A316-58373660122D}">
      <dgm:prSet/>
      <dgm:spPr/>
      <dgm:t>
        <a:bodyPr/>
        <a:lstStyle/>
        <a:p>
          <a:endParaRPr lang="es-ES"/>
        </a:p>
      </dgm:t>
    </dgm:pt>
    <dgm:pt modelId="{B1523770-576D-4884-B7D1-1BCB4B2D5084}">
      <dgm:prSet phldrT="[Texto]"/>
      <dgm:spPr/>
      <dgm:t>
        <a:bodyPr/>
        <a:lstStyle/>
        <a:p>
          <a:r>
            <a:rPr lang="es-ES" dirty="0" smtClean="0"/>
            <a:t>“Es nuevo para mi, no lo quiero aprender”.</a:t>
          </a:r>
          <a:endParaRPr lang="es-ES" dirty="0"/>
        </a:p>
      </dgm:t>
    </dgm:pt>
    <dgm:pt modelId="{DC6B75A4-F05B-4808-9E9C-A2E5E6289993}" type="parTrans" cxnId="{F4D79869-37D5-4E2A-A82E-13685154008C}">
      <dgm:prSet/>
      <dgm:spPr/>
      <dgm:t>
        <a:bodyPr/>
        <a:lstStyle/>
        <a:p>
          <a:endParaRPr lang="es-ES"/>
        </a:p>
      </dgm:t>
    </dgm:pt>
    <dgm:pt modelId="{D4EB2170-A859-4221-9CFF-0E5A0D8FC0D0}" type="sibTrans" cxnId="{F4D79869-37D5-4E2A-A82E-13685154008C}">
      <dgm:prSet/>
      <dgm:spPr/>
      <dgm:t>
        <a:bodyPr/>
        <a:lstStyle/>
        <a:p>
          <a:endParaRPr lang="es-ES"/>
        </a:p>
      </dgm:t>
    </dgm:pt>
    <dgm:pt modelId="{61346E81-A0AF-46E9-A598-25FFDC271BC9}">
      <dgm:prSet phldrT="[Texto]"/>
      <dgm:spPr/>
      <dgm:t>
        <a:bodyPr/>
        <a:lstStyle/>
        <a:p>
          <a:r>
            <a:rPr lang="es-ES" dirty="0" smtClean="0"/>
            <a:t>Percepción de complejidad</a:t>
          </a:r>
          <a:endParaRPr lang="es-ES" dirty="0"/>
        </a:p>
      </dgm:t>
    </dgm:pt>
    <dgm:pt modelId="{7AC86059-576F-4466-B7CD-CFFF498B4950}" type="parTrans" cxnId="{4F223BAA-5D58-49F0-B8AE-56274D7DF2BD}">
      <dgm:prSet/>
      <dgm:spPr/>
      <dgm:t>
        <a:bodyPr/>
        <a:lstStyle/>
        <a:p>
          <a:endParaRPr lang="es-ES"/>
        </a:p>
      </dgm:t>
    </dgm:pt>
    <dgm:pt modelId="{8539E6B8-3C41-40CE-89C9-10A070E3D4B7}" type="sibTrans" cxnId="{4F223BAA-5D58-49F0-B8AE-56274D7DF2BD}">
      <dgm:prSet/>
      <dgm:spPr/>
      <dgm:t>
        <a:bodyPr/>
        <a:lstStyle/>
        <a:p>
          <a:endParaRPr lang="es-ES"/>
        </a:p>
      </dgm:t>
    </dgm:pt>
    <dgm:pt modelId="{B06BE89C-3D2C-45E0-8BC5-66AB2C7CFA95}">
      <dgm:prSet phldrT="[Texto]"/>
      <dgm:spPr/>
      <dgm:t>
        <a:bodyPr/>
        <a:lstStyle/>
        <a:p>
          <a:r>
            <a:rPr lang="es-ES" dirty="0" smtClean="0"/>
            <a:t>Repulsión </a:t>
          </a:r>
          <a:endParaRPr lang="es-ES" dirty="0"/>
        </a:p>
      </dgm:t>
    </dgm:pt>
    <dgm:pt modelId="{83FDDF1D-B73E-43F5-A134-3F9C4904F7F4}" type="parTrans" cxnId="{5C446040-A829-4F1D-B3AA-0F8C361EAD7A}">
      <dgm:prSet/>
      <dgm:spPr/>
      <dgm:t>
        <a:bodyPr/>
        <a:lstStyle/>
        <a:p>
          <a:endParaRPr lang="es-ES"/>
        </a:p>
      </dgm:t>
    </dgm:pt>
    <dgm:pt modelId="{BF33DD7D-F9E7-445B-A9D6-3E79E4C3C472}" type="sibTrans" cxnId="{5C446040-A829-4F1D-B3AA-0F8C361EAD7A}">
      <dgm:prSet/>
      <dgm:spPr/>
      <dgm:t>
        <a:bodyPr/>
        <a:lstStyle/>
        <a:p>
          <a:endParaRPr lang="es-ES"/>
        </a:p>
      </dgm:t>
    </dgm:pt>
    <dgm:pt modelId="{F425680C-7A15-4B09-AA23-9685B0EBE070}">
      <dgm:prSet/>
      <dgm:spPr/>
      <dgm:t>
        <a:bodyPr/>
        <a:lstStyle/>
        <a:p>
          <a:r>
            <a:rPr lang="es-ES" dirty="0" smtClean="0"/>
            <a:t>“Esto es así”.</a:t>
          </a:r>
          <a:endParaRPr lang="es-ES" dirty="0"/>
        </a:p>
      </dgm:t>
    </dgm:pt>
    <dgm:pt modelId="{310D12B3-1C87-4DF9-A6B0-4A713FACC307}" type="parTrans" cxnId="{9633B036-4495-48E7-9B96-AC73A8DB2ECC}">
      <dgm:prSet/>
      <dgm:spPr/>
      <dgm:t>
        <a:bodyPr/>
        <a:lstStyle/>
        <a:p>
          <a:endParaRPr lang="es-ES"/>
        </a:p>
      </dgm:t>
    </dgm:pt>
    <dgm:pt modelId="{0587797C-B51E-451F-9344-A9295CB6AEDD}" type="sibTrans" cxnId="{9633B036-4495-48E7-9B96-AC73A8DB2ECC}">
      <dgm:prSet/>
      <dgm:spPr/>
      <dgm:t>
        <a:bodyPr/>
        <a:lstStyle/>
        <a:p>
          <a:endParaRPr lang="es-ES"/>
        </a:p>
      </dgm:t>
    </dgm:pt>
    <dgm:pt modelId="{309BA265-A0EE-4EFE-BBA4-E0FFD606CBB1}">
      <dgm:prSet/>
      <dgm:spPr/>
      <dgm:t>
        <a:bodyPr/>
        <a:lstStyle/>
        <a:p>
          <a:r>
            <a:rPr lang="es-ES" dirty="0" smtClean="0"/>
            <a:t>“Esto lo sé”</a:t>
          </a:r>
          <a:endParaRPr lang="es-ES" dirty="0"/>
        </a:p>
      </dgm:t>
    </dgm:pt>
    <dgm:pt modelId="{AD440F8C-BC07-46BC-B625-6A866566759D}" type="parTrans" cxnId="{384A35FE-4E45-4149-B16B-ED12C37B10E4}">
      <dgm:prSet/>
      <dgm:spPr/>
      <dgm:t>
        <a:bodyPr/>
        <a:lstStyle/>
        <a:p>
          <a:endParaRPr lang="es-ES"/>
        </a:p>
      </dgm:t>
    </dgm:pt>
    <dgm:pt modelId="{E311F18B-9256-4C35-B4CF-82929CB991FD}" type="sibTrans" cxnId="{384A35FE-4E45-4149-B16B-ED12C37B10E4}">
      <dgm:prSet/>
      <dgm:spPr/>
      <dgm:t>
        <a:bodyPr/>
        <a:lstStyle/>
        <a:p>
          <a:endParaRPr lang="es-ES"/>
        </a:p>
      </dgm:t>
    </dgm:pt>
    <dgm:pt modelId="{20C01E61-C7D3-49D9-BB8D-63E537425B5D}">
      <dgm:prSet phldrT="[Texto]"/>
      <dgm:spPr/>
      <dgm:t>
        <a:bodyPr/>
        <a:lstStyle/>
        <a:p>
          <a:r>
            <a:rPr lang="es-ES" dirty="0" smtClean="0"/>
            <a:t>“Se más que muchos sobre esto”</a:t>
          </a:r>
          <a:endParaRPr lang="es-ES" dirty="0"/>
        </a:p>
      </dgm:t>
    </dgm:pt>
    <dgm:pt modelId="{6DF8B500-4503-4DC8-9FB8-0791FD201C20}" type="parTrans" cxnId="{6D1C50DB-565C-4092-9961-FE7A10AED6D2}">
      <dgm:prSet/>
      <dgm:spPr/>
      <dgm:t>
        <a:bodyPr/>
        <a:lstStyle/>
        <a:p>
          <a:endParaRPr lang="es-ES"/>
        </a:p>
      </dgm:t>
    </dgm:pt>
    <dgm:pt modelId="{163610D4-39B4-4265-8434-341AE79DA342}" type="sibTrans" cxnId="{6D1C50DB-565C-4092-9961-FE7A10AED6D2}">
      <dgm:prSet/>
      <dgm:spPr/>
      <dgm:t>
        <a:bodyPr/>
        <a:lstStyle/>
        <a:p>
          <a:endParaRPr lang="es-ES"/>
        </a:p>
      </dgm:t>
    </dgm:pt>
    <dgm:pt modelId="{1BC79153-B5B5-4E56-A2A8-FDFDDB6F3FCD}">
      <dgm:prSet/>
      <dgm:spPr/>
      <dgm:t>
        <a:bodyPr/>
        <a:lstStyle/>
        <a:p>
          <a:r>
            <a:rPr lang="es-ES" dirty="0" smtClean="0"/>
            <a:t>“No llegaré a aprenderlo nunca”</a:t>
          </a:r>
          <a:endParaRPr lang="es-ES" dirty="0"/>
        </a:p>
      </dgm:t>
    </dgm:pt>
    <dgm:pt modelId="{3F03D295-B698-4394-A272-4A3648FC541F}" type="parTrans" cxnId="{B133833D-61AE-4E4C-8726-51B4B967D1CA}">
      <dgm:prSet/>
      <dgm:spPr/>
      <dgm:t>
        <a:bodyPr/>
        <a:lstStyle/>
        <a:p>
          <a:endParaRPr lang="es-ES"/>
        </a:p>
      </dgm:t>
    </dgm:pt>
    <dgm:pt modelId="{72039C11-D11D-428F-BB30-5E21B4F55B45}" type="sibTrans" cxnId="{B133833D-61AE-4E4C-8726-51B4B967D1CA}">
      <dgm:prSet/>
      <dgm:spPr/>
      <dgm:t>
        <a:bodyPr/>
        <a:lstStyle/>
        <a:p>
          <a:endParaRPr lang="es-ES"/>
        </a:p>
      </dgm:t>
    </dgm:pt>
    <dgm:pt modelId="{7B3BFBD8-97A3-4C4D-874C-396BC743C6FA}">
      <dgm:prSet/>
      <dgm:spPr/>
      <dgm:t>
        <a:bodyPr/>
        <a:lstStyle/>
        <a:p>
          <a:r>
            <a:rPr lang="es-ES" dirty="0" smtClean="0"/>
            <a:t>“Es muy confuso para mi”.</a:t>
          </a:r>
          <a:endParaRPr lang="es-ES" dirty="0"/>
        </a:p>
      </dgm:t>
    </dgm:pt>
    <dgm:pt modelId="{62DBE2AC-EE56-48DD-9B2F-54127AD13804}" type="parTrans" cxnId="{A69CE47D-5ECA-43AD-939C-C242249C98C3}">
      <dgm:prSet/>
      <dgm:spPr/>
      <dgm:t>
        <a:bodyPr/>
        <a:lstStyle/>
        <a:p>
          <a:endParaRPr lang="es-ES"/>
        </a:p>
      </dgm:t>
    </dgm:pt>
    <dgm:pt modelId="{CBBD3363-0C5B-41E1-AD29-62DA5AD06940}" type="sibTrans" cxnId="{A69CE47D-5ECA-43AD-939C-C242249C98C3}">
      <dgm:prSet/>
      <dgm:spPr/>
      <dgm:t>
        <a:bodyPr/>
        <a:lstStyle/>
        <a:p>
          <a:endParaRPr lang="es-ES"/>
        </a:p>
      </dgm:t>
    </dgm:pt>
    <dgm:pt modelId="{06F3D68F-A196-446F-A31A-FA3550930131}">
      <dgm:prSet/>
      <dgm:spPr/>
      <dgm:t>
        <a:bodyPr/>
        <a:lstStyle/>
        <a:p>
          <a:r>
            <a:rPr lang="es-ES" dirty="0" smtClean="0"/>
            <a:t>“no lo entiendo”</a:t>
          </a:r>
          <a:endParaRPr lang="es-ES" dirty="0"/>
        </a:p>
      </dgm:t>
    </dgm:pt>
    <dgm:pt modelId="{DB990BA1-9D13-45A3-AE65-B269CEDC4329}" type="parTrans" cxnId="{2C063702-96CB-4C77-AE49-7FFAF20ED1B2}">
      <dgm:prSet/>
      <dgm:spPr/>
      <dgm:t>
        <a:bodyPr/>
        <a:lstStyle/>
        <a:p>
          <a:endParaRPr lang="es-ES"/>
        </a:p>
      </dgm:t>
    </dgm:pt>
    <dgm:pt modelId="{9EF2626B-7BFF-41B6-9C35-871429247FB1}" type="sibTrans" cxnId="{2C063702-96CB-4C77-AE49-7FFAF20ED1B2}">
      <dgm:prSet/>
      <dgm:spPr/>
      <dgm:t>
        <a:bodyPr/>
        <a:lstStyle/>
        <a:p>
          <a:endParaRPr lang="es-ES"/>
        </a:p>
      </dgm:t>
    </dgm:pt>
    <dgm:pt modelId="{F16E6A8F-F73A-4F58-90AB-FF9D19C3487D}">
      <dgm:prSet/>
      <dgm:spPr/>
      <dgm:t>
        <a:bodyPr/>
        <a:lstStyle/>
        <a:p>
          <a:r>
            <a:rPr lang="es-ES" dirty="0" smtClean="0"/>
            <a:t>“No me gusta”</a:t>
          </a:r>
          <a:endParaRPr lang="es-ES" dirty="0"/>
        </a:p>
      </dgm:t>
    </dgm:pt>
    <dgm:pt modelId="{0E0891B7-CC13-4098-AF73-01591C2A56CC}" type="parTrans" cxnId="{F54C41D1-2EC2-4CFB-82FB-FDA3FC909375}">
      <dgm:prSet/>
      <dgm:spPr/>
      <dgm:t>
        <a:bodyPr/>
        <a:lstStyle/>
        <a:p>
          <a:endParaRPr lang="es-ES"/>
        </a:p>
      </dgm:t>
    </dgm:pt>
    <dgm:pt modelId="{708A39E7-F40B-460D-B983-82E808A4A2BA}" type="sibTrans" cxnId="{F54C41D1-2EC2-4CFB-82FB-FDA3FC909375}">
      <dgm:prSet/>
      <dgm:spPr/>
      <dgm:t>
        <a:bodyPr/>
        <a:lstStyle/>
        <a:p>
          <a:endParaRPr lang="es-ES"/>
        </a:p>
      </dgm:t>
    </dgm:pt>
    <dgm:pt modelId="{01E480D6-2051-409D-B7CF-BAD133532454}">
      <dgm:prSet phldrT="[Texto]"/>
      <dgm:spPr/>
      <dgm:t>
        <a:bodyPr/>
        <a:lstStyle/>
        <a:p>
          <a:endParaRPr lang="es-ES" dirty="0"/>
        </a:p>
      </dgm:t>
    </dgm:pt>
    <dgm:pt modelId="{6C3471BC-57E7-4530-905E-9E90FFFFAEDD}" type="parTrans" cxnId="{2DBB63FD-A18B-4700-BA38-8DA187D070DF}">
      <dgm:prSet/>
      <dgm:spPr/>
      <dgm:t>
        <a:bodyPr/>
        <a:lstStyle/>
        <a:p>
          <a:endParaRPr lang="es-ES"/>
        </a:p>
      </dgm:t>
    </dgm:pt>
    <dgm:pt modelId="{A489931D-B3DB-4F66-A655-F9D70C0E09BD}" type="sibTrans" cxnId="{2DBB63FD-A18B-4700-BA38-8DA187D070DF}">
      <dgm:prSet/>
      <dgm:spPr/>
      <dgm:t>
        <a:bodyPr/>
        <a:lstStyle/>
        <a:p>
          <a:endParaRPr lang="es-ES"/>
        </a:p>
      </dgm:t>
    </dgm:pt>
    <dgm:pt modelId="{992904C6-B22B-4A1A-96AE-A5D1FFC0DF63}" type="pres">
      <dgm:prSet presAssocID="{62BC51B1-E61C-49CD-982E-EBD3209EE74F}" presName="linearFlow" presStyleCnt="0">
        <dgm:presLayoutVars>
          <dgm:dir/>
          <dgm:animLvl val="lvl"/>
          <dgm:resizeHandles val="exact"/>
        </dgm:presLayoutVars>
      </dgm:prSet>
      <dgm:spPr/>
    </dgm:pt>
    <dgm:pt modelId="{44968299-2C9B-4E1D-A7BE-35147C6A8322}" type="pres">
      <dgm:prSet presAssocID="{BB73296A-6D6B-4DC5-966F-5734A793FF49}" presName="composite" presStyleCnt="0"/>
      <dgm:spPr/>
    </dgm:pt>
    <dgm:pt modelId="{4301F20D-061F-44DB-A3FA-39F4F28E7D64}" type="pres">
      <dgm:prSet presAssocID="{BB73296A-6D6B-4DC5-966F-5734A793FF49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ACF5716-1B84-48A7-A3AC-017B40F38AA9}" type="pres">
      <dgm:prSet presAssocID="{BB73296A-6D6B-4DC5-966F-5734A793FF49}" presName="parSh" presStyleLbl="node1" presStyleIdx="0" presStyleCnt="5"/>
      <dgm:spPr/>
    </dgm:pt>
    <dgm:pt modelId="{C3ECDEB0-BE4C-443B-ABB1-D470DE66B2BD}" type="pres">
      <dgm:prSet presAssocID="{BB73296A-6D6B-4DC5-966F-5734A793FF49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46924D-5FC8-42E8-B7AB-724DF861BE26}" type="pres">
      <dgm:prSet presAssocID="{13D587A0-D970-4B11-94A4-7C382E5FB00E}" presName="sibTrans" presStyleLbl="sibTrans2D1" presStyleIdx="0" presStyleCnt="4"/>
      <dgm:spPr/>
    </dgm:pt>
    <dgm:pt modelId="{1B9B819D-ECE6-440E-8CB7-C9550C98FCA7}" type="pres">
      <dgm:prSet presAssocID="{13D587A0-D970-4B11-94A4-7C382E5FB00E}" presName="connTx" presStyleLbl="sibTrans2D1" presStyleIdx="0" presStyleCnt="4"/>
      <dgm:spPr/>
    </dgm:pt>
    <dgm:pt modelId="{C37FBE48-7D8D-4567-ACA8-00B6D55CEE42}" type="pres">
      <dgm:prSet presAssocID="{2F149262-E685-4DFF-8A5B-B7785512AEDF}" presName="composite" presStyleCnt="0"/>
      <dgm:spPr/>
    </dgm:pt>
    <dgm:pt modelId="{C430216E-DD81-4C94-A1BB-68ADD6E71349}" type="pres">
      <dgm:prSet presAssocID="{2F149262-E685-4DFF-8A5B-B7785512AED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BFE1209-0495-41D6-B8FC-FD6D11FDCE70}" type="pres">
      <dgm:prSet presAssocID="{2F149262-E685-4DFF-8A5B-B7785512AEDF}" presName="parSh" presStyleLbl="node1" presStyleIdx="1" presStyleCnt="5"/>
      <dgm:spPr/>
    </dgm:pt>
    <dgm:pt modelId="{CE3423D1-19CD-4760-9B6F-3EA89F99ADD4}" type="pres">
      <dgm:prSet presAssocID="{2F149262-E685-4DFF-8A5B-B7785512AEDF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708726-F4E0-46CB-B012-2C8D1E25D668}" type="pres">
      <dgm:prSet presAssocID="{72E91B40-7BD3-46F1-8032-2482330D5FE9}" presName="sibTrans" presStyleLbl="sibTrans2D1" presStyleIdx="1" presStyleCnt="4"/>
      <dgm:spPr/>
    </dgm:pt>
    <dgm:pt modelId="{9734DA65-6898-423F-949D-FD6B0A585918}" type="pres">
      <dgm:prSet presAssocID="{72E91B40-7BD3-46F1-8032-2482330D5FE9}" presName="connTx" presStyleLbl="sibTrans2D1" presStyleIdx="1" presStyleCnt="4"/>
      <dgm:spPr/>
    </dgm:pt>
    <dgm:pt modelId="{A378FBCD-6808-468C-9AF1-7304892AF545}" type="pres">
      <dgm:prSet presAssocID="{E05D9D78-48B3-4B8A-A36A-B5E1D3D5F1C0}" presName="composite" presStyleCnt="0"/>
      <dgm:spPr/>
    </dgm:pt>
    <dgm:pt modelId="{6697CA87-B9D7-440F-82FA-1CDEF12EAA0D}" type="pres">
      <dgm:prSet presAssocID="{E05D9D78-48B3-4B8A-A36A-B5E1D3D5F1C0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50A7245-E373-4C59-BC50-F6B4D4130583}" type="pres">
      <dgm:prSet presAssocID="{E05D9D78-48B3-4B8A-A36A-B5E1D3D5F1C0}" presName="parSh" presStyleLbl="node1" presStyleIdx="2" presStyleCnt="5"/>
      <dgm:spPr/>
    </dgm:pt>
    <dgm:pt modelId="{9053343A-F9EF-4F12-96C8-1D9851454AEB}" type="pres">
      <dgm:prSet presAssocID="{E05D9D78-48B3-4B8A-A36A-B5E1D3D5F1C0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DA3EF3-F37E-4FB3-B61A-E3B2F052C824}" type="pres">
      <dgm:prSet presAssocID="{0387AAFF-30F7-4DA1-80FA-88FB0CEF0FF6}" presName="sibTrans" presStyleLbl="sibTrans2D1" presStyleIdx="2" presStyleCnt="4"/>
      <dgm:spPr/>
    </dgm:pt>
    <dgm:pt modelId="{DEFB1AC4-561E-4693-9ADA-5CFAD2700FE2}" type="pres">
      <dgm:prSet presAssocID="{0387AAFF-30F7-4DA1-80FA-88FB0CEF0FF6}" presName="connTx" presStyleLbl="sibTrans2D1" presStyleIdx="2" presStyleCnt="4"/>
      <dgm:spPr/>
    </dgm:pt>
    <dgm:pt modelId="{9120932B-196E-4962-881D-B8FF8A607646}" type="pres">
      <dgm:prSet presAssocID="{61346E81-A0AF-46E9-A598-25FFDC271BC9}" presName="composite" presStyleCnt="0"/>
      <dgm:spPr/>
    </dgm:pt>
    <dgm:pt modelId="{6C0615C6-5D7F-41C0-93F4-618387962850}" type="pres">
      <dgm:prSet presAssocID="{61346E81-A0AF-46E9-A598-25FFDC271BC9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3247079-86D5-4C0C-B7F5-456A4B1FDE40}" type="pres">
      <dgm:prSet presAssocID="{61346E81-A0AF-46E9-A598-25FFDC271BC9}" presName="parSh" presStyleLbl="node1" presStyleIdx="3" presStyleCnt="5"/>
      <dgm:spPr/>
    </dgm:pt>
    <dgm:pt modelId="{4B34DFD3-333C-4598-A3E1-BB8F8C46B849}" type="pres">
      <dgm:prSet presAssocID="{61346E81-A0AF-46E9-A598-25FFDC271BC9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6E1121-0391-4C80-B5CC-A663A98A30A3}" type="pres">
      <dgm:prSet presAssocID="{8539E6B8-3C41-40CE-89C9-10A070E3D4B7}" presName="sibTrans" presStyleLbl="sibTrans2D1" presStyleIdx="3" presStyleCnt="4"/>
      <dgm:spPr/>
    </dgm:pt>
    <dgm:pt modelId="{761AD3E0-6D51-43B6-BA55-4F199AC2A8DC}" type="pres">
      <dgm:prSet presAssocID="{8539E6B8-3C41-40CE-89C9-10A070E3D4B7}" presName="connTx" presStyleLbl="sibTrans2D1" presStyleIdx="3" presStyleCnt="4"/>
      <dgm:spPr/>
    </dgm:pt>
    <dgm:pt modelId="{1D2B3ADE-1993-4617-BFB3-7933CB259CAD}" type="pres">
      <dgm:prSet presAssocID="{B06BE89C-3D2C-45E0-8BC5-66AB2C7CFA95}" presName="composite" presStyleCnt="0"/>
      <dgm:spPr/>
    </dgm:pt>
    <dgm:pt modelId="{7A8A800D-861B-4F5B-9213-BB0DA1202E95}" type="pres">
      <dgm:prSet presAssocID="{B06BE89C-3D2C-45E0-8BC5-66AB2C7CFA95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F8FC94D-BF38-489B-B4FC-E60BE1054956}" type="pres">
      <dgm:prSet presAssocID="{B06BE89C-3D2C-45E0-8BC5-66AB2C7CFA95}" presName="parSh" presStyleLbl="node1" presStyleIdx="4" presStyleCnt="5"/>
      <dgm:spPr/>
    </dgm:pt>
    <dgm:pt modelId="{908EEC15-BCD8-4381-8BDE-1373D4E7B4A7}" type="pres">
      <dgm:prSet presAssocID="{B06BE89C-3D2C-45E0-8BC5-66AB2C7CFA95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492BC8-10F1-4966-80B0-04FCB1E0C82F}" type="presOf" srcId="{BB73296A-6D6B-4DC5-966F-5734A793FF49}" destId="{DACF5716-1B84-48A7-A3AC-017B40F38AA9}" srcOrd="1" destOrd="0" presId="urn:microsoft.com/office/officeart/2005/8/layout/process3"/>
    <dgm:cxn modelId="{D2DE9FFB-16C7-459F-999C-0811807FA982}" type="presOf" srcId="{B1523770-576D-4884-B7D1-1BCB4B2D5084}" destId="{908EEC15-BCD8-4381-8BDE-1373D4E7B4A7}" srcOrd="0" destOrd="0" presId="urn:microsoft.com/office/officeart/2005/8/layout/process3"/>
    <dgm:cxn modelId="{2A8CE053-2F80-44EE-A316-58373660122D}" srcId="{62BC51B1-E61C-49CD-982E-EBD3209EE74F}" destId="{E05D9D78-48B3-4B8A-A36A-B5E1D3D5F1C0}" srcOrd="2" destOrd="0" parTransId="{447096D0-DD06-4E39-8F48-A868168B5AD1}" sibTransId="{0387AAFF-30F7-4DA1-80FA-88FB0CEF0FF6}"/>
    <dgm:cxn modelId="{8277207E-1AD2-402F-AE01-83C4673AF8B6}" type="presOf" srcId="{1BC79153-B5B5-4E56-A2A8-FDFDDB6F3FCD}" destId="{9053343A-F9EF-4F12-96C8-1D9851454AEB}" srcOrd="0" destOrd="0" presId="urn:microsoft.com/office/officeart/2005/8/layout/process3"/>
    <dgm:cxn modelId="{9633B036-4495-48E7-9B96-AC73A8DB2ECC}" srcId="{BB73296A-6D6B-4DC5-966F-5734A793FF49}" destId="{F425680C-7A15-4B09-AA23-9685B0EBE070}" srcOrd="0" destOrd="0" parTransId="{310D12B3-1C87-4DF9-A6B0-4A713FACC307}" sibTransId="{0587797C-B51E-451F-9344-A9295CB6AEDD}"/>
    <dgm:cxn modelId="{E60F70EF-28E6-4F6A-82E4-28EBAC012CAD}" type="presOf" srcId="{309BA265-A0EE-4EFE-BBA4-E0FFD606CBB1}" destId="{C3ECDEB0-BE4C-443B-ABB1-D470DE66B2BD}" srcOrd="0" destOrd="1" presId="urn:microsoft.com/office/officeart/2005/8/layout/process3"/>
    <dgm:cxn modelId="{F69610C2-F84E-4373-91FE-80806390B169}" type="presOf" srcId="{0387AAFF-30F7-4DA1-80FA-88FB0CEF0FF6}" destId="{23DA3EF3-F37E-4FB3-B61A-E3B2F052C824}" srcOrd="0" destOrd="0" presId="urn:microsoft.com/office/officeart/2005/8/layout/process3"/>
    <dgm:cxn modelId="{F54C41D1-2EC2-4CFB-82FB-FDA3FC909375}" srcId="{61346E81-A0AF-46E9-A598-25FFDC271BC9}" destId="{F16E6A8F-F73A-4F58-90AB-FF9D19C3487D}" srcOrd="2" destOrd="0" parTransId="{0E0891B7-CC13-4098-AF73-01591C2A56CC}" sibTransId="{708A39E7-F40B-460D-B983-82E808A4A2BA}"/>
    <dgm:cxn modelId="{5C446040-A829-4F1D-B3AA-0F8C361EAD7A}" srcId="{62BC51B1-E61C-49CD-982E-EBD3209EE74F}" destId="{B06BE89C-3D2C-45E0-8BC5-66AB2C7CFA95}" srcOrd="4" destOrd="0" parTransId="{83FDDF1D-B73E-43F5-A134-3F9C4904F7F4}" sibTransId="{BF33DD7D-F9E7-445B-A9D6-3E79E4C3C472}"/>
    <dgm:cxn modelId="{CCCDE8A9-367C-4F0F-B24A-678AE0E14C4D}" type="presOf" srcId="{0387AAFF-30F7-4DA1-80FA-88FB0CEF0FF6}" destId="{DEFB1AC4-561E-4693-9ADA-5CFAD2700FE2}" srcOrd="1" destOrd="0" presId="urn:microsoft.com/office/officeart/2005/8/layout/process3"/>
    <dgm:cxn modelId="{384A35FE-4E45-4149-B16B-ED12C37B10E4}" srcId="{BB73296A-6D6B-4DC5-966F-5734A793FF49}" destId="{309BA265-A0EE-4EFE-BBA4-E0FFD606CBB1}" srcOrd="1" destOrd="0" parTransId="{AD440F8C-BC07-46BC-B625-6A866566759D}" sibTransId="{E311F18B-9256-4C35-B4CF-82929CB991FD}"/>
    <dgm:cxn modelId="{2ECDBF4B-EAAD-4D09-9BF2-DC80A3B84C4D}" type="presOf" srcId="{72E91B40-7BD3-46F1-8032-2482330D5FE9}" destId="{71708726-F4E0-46CB-B012-2C8D1E25D668}" srcOrd="0" destOrd="0" presId="urn:microsoft.com/office/officeart/2005/8/layout/process3"/>
    <dgm:cxn modelId="{616291C7-06BE-4E7C-9995-34F5A183E492}" srcId="{62BC51B1-E61C-49CD-982E-EBD3209EE74F}" destId="{BB73296A-6D6B-4DC5-966F-5734A793FF49}" srcOrd="0" destOrd="0" parTransId="{285DB411-C6D0-4782-9C7B-61A9344724D6}" sibTransId="{13D587A0-D970-4B11-94A4-7C382E5FB00E}"/>
    <dgm:cxn modelId="{A56443B1-9B42-4FB8-AB5E-65FDD5C8AD57}" type="presOf" srcId="{E05D9D78-48B3-4B8A-A36A-B5E1D3D5F1C0}" destId="{C50A7245-E373-4C59-BC50-F6B4D4130583}" srcOrd="1" destOrd="0" presId="urn:microsoft.com/office/officeart/2005/8/layout/process3"/>
    <dgm:cxn modelId="{35772737-24B4-4DF0-8B21-701CCA59539F}" type="presOf" srcId="{06F3D68F-A196-446F-A31A-FA3550930131}" destId="{4B34DFD3-333C-4598-A3E1-BB8F8C46B849}" srcOrd="0" destOrd="1" presId="urn:microsoft.com/office/officeart/2005/8/layout/process3"/>
    <dgm:cxn modelId="{839209E1-DA9D-4FFD-803F-AF839E7BD925}" type="presOf" srcId="{13D587A0-D970-4B11-94A4-7C382E5FB00E}" destId="{1B9B819D-ECE6-440E-8CB7-C9550C98FCA7}" srcOrd="1" destOrd="0" presId="urn:microsoft.com/office/officeart/2005/8/layout/process3"/>
    <dgm:cxn modelId="{F4D79869-37D5-4E2A-A82E-13685154008C}" srcId="{B06BE89C-3D2C-45E0-8BC5-66AB2C7CFA95}" destId="{B1523770-576D-4884-B7D1-1BCB4B2D5084}" srcOrd="0" destOrd="0" parTransId="{DC6B75A4-F05B-4808-9E9C-A2E5E6289993}" sibTransId="{D4EB2170-A859-4221-9CFF-0E5A0D8FC0D0}"/>
    <dgm:cxn modelId="{BDA38310-84B0-438C-A51F-183C02356B30}" type="presOf" srcId="{20C01E61-C7D3-49D9-BB8D-63E537425B5D}" destId="{CE3423D1-19CD-4760-9B6F-3EA89F99ADD4}" srcOrd="0" destOrd="1" presId="urn:microsoft.com/office/officeart/2005/8/layout/process3"/>
    <dgm:cxn modelId="{8E57F835-BC5A-478C-A16F-CC003E36FAAD}" type="presOf" srcId="{2F149262-E685-4DFF-8A5B-B7785512AEDF}" destId="{DBFE1209-0495-41D6-B8FC-FD6D11FDCE70}" srcOrd="1" destOrd="0" presId="urn:microsoft.com/office/officeart/2005/8/layout/process3"/>
    <dgm:cxn modelId="{B17B3C2B-091A-43D0-AAE7-8232373BBB0E}" srcId="{62BC51B1-E61C-49CD-982E-EBD3209EE74F}" destId="{2F149262-E685-4DFF-8A5B-B7785512AEDF}" srcOrd="1" destOrd="0" parTransId="{C82290F5-D8BF-4893-AB07-C292374ECD93}" sibTransId="{72E91B40-7BD3-46F1-8032-2482330D5FE9}"/>
    <dgm:cxn modelId="{B133833D-61AE-4E4C-8726-51B4B967D1CA}" srcId="{E05D9D78-48B3-4B8A-A36A-B5E1D3D5F1C0}" destId="{1BC79153-B5B5-4E56-A2A8-FDFDDB6F3FCD}" srcOrd="0" destOrd="0" parTransId="{3F03D295-B698-4394-A272-4A3648FC541F}" sibTransId="{72039C11-D11D-428F-BB30-5E21B4F55B45}"/>
    <dgm:cxn modelId="{4F18444E-D2B1-4F1F-A33B-ADCF69936098}" type="presOf" srcId="{BB73296A-6D6B-4DC5-966F-5734A793FF49}" destId="{4301F20D-061F-44DB-A3FA-39F4F28E7D64}" srcOrd="0" destOrd="0" presId="urn:microsoft.com/office/officeart/2005/8/layout/process3"/>
    <dgm:cxn modelId="{2DBB63FD-A18B-4700-BA38-8DA187D070DF}" srcId="{B06BE89C-3D2C-45E0-8BC5-66AB2C7CFA95}" destId="{01E480D6-2051-409D-B7CF-BAD133532454}" srcOrd="1" destOrd="0" parTransId="{6C3471BC-57E7-4530-905E-9E90FFFFAEDD}" sibTransId="{A489931D-B3DB-4F66-A655-F9D70C0E09BD}"/>
    <dgm:cxn modelId="{D976A80A-A521-4CBB-91A3-525A4C36EB81}" type="presOf" srcId="{047F5155-7F9C-42E5-A525-2A0E5A754AE1}" destId="{CE3423D1-19CD-4760-9B6F-3EA89F99ADD4}" srcOrd="0" destOrd="0" presId="urn:microsoft.com/office/officeart/2005/8/layout/process3"/>
    <dgm:cxn modelId="{2C063702-96CB-4C77-AE49-7FFAF20ED1B2}" srcId="{61346E81-A0AF-46E9-A598-25FFDC271BC9}" destId="{06F3D68F-A196-446F-A31A-FA3550930131}" srcOrd="1" destOrd="0" parTransId="{DB990BA1-9D13-45A3-AE65-B269CEDC4329}" sibTransId="{9EF2626B-7BFF-41B6-9C35-871429247FB1}"/>
    <dgm:cxn modelId="{49D888F2-5E9C-41A1-AF55-F109030B54FE}" type="presOf" srcId="{B06BE89C-3D2C-45E0-8BC5-66AB2C7CFA95}" destId="{7A8A800D-861B-4F5B-9213-BB0DA1202E95}" srcOrd="0" destOrd="0" presId="urn:microsoft.com/office/officeart/2005/8/layout/process3"/>
    <dgm:cxn modelId="{13A8744B-1B5B-4C9B-A731-20A608C5BE42}" type="presOf" srcId="{01E480D6-2051-409D-B7CF-BAD133532454}" destId="{908EEC15-BCD8-4381-8BDE-1373D4E7B4A7}" srcOrd="0" destOrd="1" presId="urn:microsoft.com/office/officeart/2005/8/layout/process3"/>
    <dgm:cxn modelId="{5FCE2641-CE1C-4659-AFF7-F86FDE05701F}" srcId="{2F149262-E685-4DFF-8A5B-B7785512AEDF}" destId="{047F5155-7F9C-42E5-A525-2A0E5A754AE1}" srcOrd="0" destOrd="0" parTransId="{007885AD-C7CC-412C-B62D-2BE1FD7D20AF}" sibTransId="{4E022FB8-57F5-4FF5-858F-30A38709CDD0}"/>
    <dgm:cxn modelId="{9858F7A0-72F4-4C95-A70C-F475D2719544}" type="presOf" srcId="{8539E6B8-3C41-40CE-89C9-10A070E3D4B7}" destId="{761AD3E0-6D51-43B6-BA55-4F199AC2A8DC}" srcOrd="1" destOrd="0" presId="urn:microsoft.com/office/officeart/2005/8/layout/process3"/>
    <dgm:cxn modelId="{97665621-78D1-4945-BD74-5DA6263A0898}" type="presOf" srcId="{2F149262-E685-4DFF-8A5B-B7785512AEDF}" destId="{C430216E-DD81-4C94-A1BB-68ADD6E71349}" srcOrd="0" destOrd="0" presId="urn:microsoft.com/office/officeart/2005/8/layout/process3"/>
    <dgm:cxn modelId="{A69CE47D-5ECA-43AD-939C-C242249C98C3}" srcId="{61346E81-A0AF-46E9-A598-25FFDC271BC9}" destId="{7B3BFBD8-97A3-4C4D-874C-396BC743C6FA}" srcOrd="0" destOrd="0" parTransId="{62DBE2AC-EE56-48DD-9B2F-54127AD13804}" sibTransId="{CBBD3363-0C5B-41E1-AD29-62DA5AD06940}"/>
    <dgm:cxn modelId="{4F223BAA-5D58-49F0-B8AE-56274D7DF2BD}" srcId="{62BC51B1-E61C-49CD-982E-EBD3209EE74F}" destId="{61346E81-A0AF-46E9-A598-25FFDC271BC9}" srcOrd="3" destOrd="0" parTransId="{7AC86059-576F-4466-B7CD-CFFF498B4950}" sibTransId="{8539E6B8-3C41-40CE-89C9-10A070E3D4B7}"/>
    <dgm:cxn modelId="{B7DFBC25-8855-4CD2-935D-5F9739F3CD32}" type="presOf" srcId="{8539E6B8-3C41-40CE-89C9-10A070E3D4B7}" destId="{566E1121-0391-4C80-B5CC-A663A98A30A3}" srcOrd="0" destOrd="0" presId="urn:microsoft.com/office/officeart/2005/8/layout/process3"/>
    <dgm:cxn modelId="{C516C97E-0F45-44DF-88C1-BF7152AA362A}" type="presOf" srcId="{F16E6A8F-F73A-4F58-90AB-FF9D19C3487D}" destId="{4B34DFD3-333C-4598-A3E1-BB8F8C46B849}" srcOrd="0" destOrd="2" presId="urn:microsoft.com/office/officeart/2005/8/layout/process3"/>
    <dgm:cxn modelId="{DD713440-F9A6-455F-9CE1-AFA3CEC1AD7D}" type="presOf" srcId="{E05D9D78-48B3-4B8A-A36A-B5E1D3D5F1C0}" destId="{6697CA87-B9D7-440F-82FA-1CDEF12EAA0D}" srcOrd="0" destOrd="0" presId="urn:microsoft.com/office/officeart/2005/8/layout/process3"/>
    <dgm:cxn modelId="{9AF2622E-FDAA-4BEA-87B5-1E2E37810AB2}" type="presOf" srcId="{7B3BFBD8-97A3-4C4D-874C-396BC743C6FA}" destId="{4B34DFD3-333C-4598-A3E1-BB8F8C46B849}" srcOrd="0" destOrd="0" presId="urn:microsoft.com/office/officeart/2005/8/layout/process3"/>
    <dgm:cxn modelId="{F0EC1798-02F6-4ABA-9813-ED8898A92E29}" type="presOf" srcId="{62BC51B1-E61C-49CD-982E-EBD3209EE74F}" destId="{992904C6-B22B-4A1A-96AE-A5D1FFC0DF63}" srcOrd="0" destOrd="0" presId="urn:microsoft.com/office/officeart/2005/8/layout/process3"/>
    <dgm:cxn modelId="{D286BAFC-2511-41FA-BB3F-B0802D948627}" type="presOf" srcId="{13D587A0-D970-4B11-94A4-7C382E5FB00E}" destId="{9146924D-5FC8-42E8-B7AB-724DF861BE26}" srcOrd="0" destOrd="0" presId="urn:microsoft.com/office/officeart/2005/8/layout/process3"/>
    <dgm:cxn modelId="{AC2AA852-D8E8-4D44-897A-0832A65297BD}" type="presOf" srcId="{61346E81-A0AF-46E9-A598-25FFDC271BC9}" destId="{6C0615C6-5D7F-41C0-93F4-618387962850}" srcOrd="0" destOrd="0" presId="urn:microsoft.com/office/officeart/2005/8/layout/process3"/>
    <dgm:cxn modelId="{902386D9-7554-439F-B2E1-CE0FC2C995FB}" type="presOf" srcId="{72E91B40-7BD3-46F1-8032-2482330D5FE9}" destId="{9734DA65-6898-423F-949D-FD6B0A585918}" srcOrd="1" destOrd="0" presId="urn:microsoft.com/office/officeart/2005/8/layout/process3"/>
    <dgm:cxn modelId="{6D1C50DB-565C-4092-9961-FE7A10AED6D2}" srcId="{2F149262-E685-4DFF-8A5B-B7785512AEDF}" destId="{20C01E61-C7D3-49D9-BB8D-63E537425B5D}" srcOrd="1" destOrd="0" parTransId="{6DF8B500-4503-4DC8-9FB8-0791FD201C20}" sibTransId="{163610D4-39B4-4265-8434-341AE79DA342}"/>
    <dgm:cxn modelId="{8497E7A6-1190-4533-8DCA-E3ABEA742E91}" type="presOf" srcId="{F425680C-7A15-4B09-AA23-9685B0EBE070}" destId="{C3ECDEB0-BE4C-443B-ABB1-D470DE66B2BD}" srcOrd="0" destOrd="0" presId="urn:microsoft.com/office/officeart/2005/8/layout/process3"/>
    <dgm:cxn modelId="{468FEC69-7990-46FA-89C8-0E500EA14C32}" type="presOf" srcId="{61346E81-A0AF-46E9-A598-25FFDC271BC9}" destId="{C3247079-86D5-4C0C-B7F5-456A4B1FDE40}" srcOrd="1" destOrd="0" presId="urn:microsoft.com/office/officeart/2005/8/layout/process3"/>
    <dgm:cxn modelId="{D4333153-6680-4950-BD77-68103434D1ED}" type="presOf" srcId="{B06BE89C-3D2C-45E0-8BC5-66AB2C7CFA95}" destId="{6F8FC94D-BF38-489B-B4FC-E60BE1054956}" srcOrd="1" destOrd="0" presId="urn:microsoft.com/office/officeart/2005/8/layout/process3"/>
    <dgm:cxn modelId="{5A6B815A-1B96-415D-AF26-F63BCDFF9823}" type="presParOf" srcId="{992904C6-B22B-4A1A-96AE-A5D1FFC0DF63}" destId="{44968299-2C9B-4E1D-A7BE-35147C6A8322}" srcOrd="0" destOrd="0" presId="urn:microsoft.com/office/officeart/2005/8/layout/process3"/>
    <dgm:cxn modelId="{CD5BACE5-1A63-446F-B8E1-8DE3CD7D4C73}" type="presParOf" srcId="{44968299-2C9B-4E1D-A7BE-35147C6A8322}" destId="{4301F20D-061F-44DB-A3FA-39F4F28E7D64}" srcOrd="0" destOrd="0" presId="urn:microsoft.com/office/officeart/2005/8/layout/process3"/>
    <dgm:cxn modelId="{242F88E5-E18E-4953-BE6C-F398DFCBB1FB}" type="presParOf" srcId="{44968299-2C9B-4E1D-A7BE-35147C6A8322}" destId="{DACF5716-1B84-48A7-A3AC-017B40F38AA9}" srcOrd="1" destOrd="0" presId="urn:microsoft.com/office/officeart/2005/8/layout/process3"/>
    <dgm:cxn modelId="{C7C91E50-DC56-4936-9E0A-ED5BD808C6FC}" type="presParOf" srcId="{44968299-2C9B-4E1D-A7BE-35147C6A8322}" destId="{C3ECDEB0-BE4C-443B-ABB1-D470DE66B2BD}" srcOrd="2" destOrd="0" presId="urn:microsoft.com/office/officeart/2005/8/layout/process3"/>
    <dgm:cxn modelId="{8949E7D6-8605-4748-ABAD-1B61E7C496CD}" type="presParOf" srcId="{992904C6-B22B-4A1A-96AE-A5D1FFC0DF63}" destId="{9146924D-5FC8-42E8-B7AB-724DF861BE26}" srcOrd="1" destOrd="0" presId="urn:microsoft.com/office/officeart/2005/8/layout/process3"/>
    <dgm:cxn modelId="{80473146-BEA9-464E-A0BA-69C954D16547}" type="presParOf" srcId="{9146924D-5FC8-42E8-B7AB-724DF861BE26}" destId="{1B9B819D-ECE6-440E-8CB7-C9550C98FCA7}" srcOrd="0" destOrd="0" presId="urn:microsoft.com/office/officeart/2005/8/layout/process3"/>
    <dgm:cxn modelId="{DEE3CB74-CDB1-4DEB-9F95-78C5F92DD164}" type="presParOf" srcId="{992904C6-B22B-4A1A-96AE-A5D1FFC0DF63}" destId="{C37FBE48-7D8D-4567-ACA8-00B6D55CEE42}" srcOrd="2" destOrd="0" presId="urn:microsoft.com/office/officeart/2005/8/layout/process3"/>
    <dgm:cxn modelId="{DE5A1FD3-CC8A-4280-9BD6-72A6D2795F69}" type="presParOf" srcId="{C37FBE48-7D8D-4567-ACA8-00B6D55CEE42}" destId="{C430216E-DD81-4C94-A1BB-68ADD6E71349}" srcOrd="0" destOrd="0" presId="urn:microsoft.com/office/officeart/2005/8/layout/process3"/>
    <dgm:cxn modelId="{698BF102-FF83-47B0-8EC4-B45E5D87400C}" type="presParOf" srcId="{C37FBE48-7D8D-4567-ACA8-00B6D55CEE42}" destId="{DBFE1209-0495-41D6-B8FC-FD6D11FDCE70}" srcOrd="1" destOrd="0" presId="urn:microsoft.com/office/officeart/2005/8/layout/process3"/>
    <dgm:cxn modelId="{44BDD16A-6427-4961-9E51-7D07C17E53DF}" type="presParOf" srcId="{C37FBE48-7D8D-4567-ACA8-00B6D55CEE42}" destId="{CE3423D1-19CD-4760-9B6F-3EA89F99ADD4}" srcOrd="2" destOrd="0" presId="urn:microsoft.com/office/officeart/2005/8/layout/process3"/>
    <dgm:cxn modelId="{F61C8F6B-41AD-4EDC-9987-CE97068514EC}" type="presParOf" srcId="{992904C6-B22B-4A1A-96AE-A5D1FFC0DF63}" destId="{71708726-F4E0-46CB-B012-2C8D1E25D668}" srcOrd="3" destOrd="0" presId="urn:microsoft.com/office/officeart/2005/8/layout/process3"/>
    <dgm:cxn modelId="{3EF4CD46-2180-4F25-B227-C111B46F8586}" type="presParOf" srcId="{71708726-F4E0-46CB-B012-2C8D1E25D668}" destId="{9734DA65-6898-423F-949D-FD6B0A585918}" srcOrd="0" destOrd="0" presId="urn:microsoft.com/office/officeart/2005/8/layout/process3"/>
    <dgm:cxn modelId="{65FB4EB1-64DE-477A-9C33-93574A84A589}" type="presParOf" srcId="{992904C6-B22B-4A1A-96AE-A5D1FFC0DF63}" destId="{A378FBCD-6808-468C-9AF1-7304892AF545}" srcOrd="4" destOrd="0" presId="urn:microsoft.com/office/officeart/2005/8/layout/process3"/>
    <dgm:cxn modelId="{353C737B-37BE-4622-A449-AA10B536069B}" type="presParOf" srcId="{A378FBCD-6808-468C-9AF1-7304892AF545}" destId="{6697CA87-B9D7-440F-82FA-1CDEF12EAA0D}" srcOrd="0" destOrd="0" presId="urn:microsoft.com/office/officeart/2005/8/layout/process3"/>
    <dgm:cxn modelId="{EB36E627-1E38-4322-BB16-55363CC89800}" type="presParOf" srcId="{A378FBCD-6808-468C-9AF1-7304892AF545}" destId="{C50A7245-E373-4C59-BC50-F6B4D4130583}" srcOrd="1" destOrd="0" presId="urn:microsoft.com/office/officeart/2005/8/layout/process3"/>
    <dgm:cxn modelId="{65A131E2-9EB8-47BB-B642-833D7F471FD8}" type="presParOf" srcId="{A378FBCD-6808-468C-9AF1-7304892AF545}" destId="{9053343A-F9EF-4F12-96C8-1D9851454AEB}" srcOrd="2" destOrd="0" presId="urn:microsoft.com/office/officeart/2005/8/layout/process3"/>
    <dgm:cxn modelId="{51CCF5AC-B2E7-4AD0-A5EB-649654736FB6}" type="presParOf" srcId="{992904C6-B22B-4A1A-96AE-A5D1FFC0DF63}" destId="{23DA3EF3-F37E-4FB3-B61A-E3B2F052C824}" srcOrd="5" destOrd="0" presId="urn:microsoft.com/office/officeart/2005/8/layout/process3"/>
    <dgm:cxn modelId="{C23ADE26-4483-481D-A62A-78C0DF1DB426}" type="presParOf" srcId="{23DA3EF3-F37E-4FB3-B61A-E3B2F052C824}" destId="{DEFB1AC4-561E-4693-9ADA-5CFAD2700FE2}" srcOrd="0" destOrd="0" presId="urn:microsoft.com/office/officeart/2005/8/layout/process3"/>
    <dgm:cxn modelId="{E87BBA39-8647-439E-B9D5-292AA7E6E68F}" type="presParOf" srcId="{992904C6-B22B-4A1A-96AE-A5D1FFC0DF63}" destId="{9120932B-196E-4962-881D-B8FF8A607646}" srcOrd="6" destOrd="0" presId="urn:microsoft.com/office/officeart/2005/8/layout/process3"/>
    <dgm:cxn modelId="{B6D285B6-D145-4940-BB96-F84AC335A8A0}" type="presParOf" srcId="{9120932B-196E-4962-881D-B8FF8A607646}" destId="{6C0615C6-5D7F-41C0-93F4-618387962850}" srcOrd="0" destOrd="0" presId="urn:microsoft.com/office/officeart/2005/8/layout/process3"/>
    <dgm:cxn modelId="{16D0908E-2A26-4498-A1F0-F9887AA1703E}" type="presParOf" srcId="{9120932B-196E-4962-881D-B8FF8A607646}" destId="{C3247079-86D5-4C0C-B7F5-456A4B1FDE40}" srcOrd="1" destOrd="0" presId="urn:microsoft.com/office/officeart/2005/8/layout/process3"/>
    <dgm:cxn modelId="{47F9281B-15E6-4E0D-9A48-2F793E0E7D09}" type="presParOf" srcId="{9120932B-196E-4962-881D-B8FF8A607646}" destId="{4B34DFD3-333C-4598-A3E1-BB8F8C46B849}" srcOrd="2" destOrd="0" presId="urn:microsoft.com/office/officeart/2005/8/layout/process3"/>
    <dgm:cxn modelId="{60A85B53-0239-4F8A-BE8B-608C0C5D2B24}" type="presParOf" srcId="{992904C6-B22B-4A1A-96AE-A5D1FFC0DF63}" destId="{566E1121-0391-4C80-B5CC-A663A98A30A3}" srcOrd="7" destOrd="0" presId="urn:microsoft.com/office/officeart/2005/8/layout/process3"/>
    <dgm:cxn modelId="{2A44F1D6-5C1B-41C3-937A-7C65E575AD89}" type="presParOf" srcId="{566E1121-0391-4C80-B5CC-A663A98A30A3}" destId="{761AD3E0-6D51-43B6-BA55-4F199AC2A8DC}" srcOrd="0" destOrd="0" presId="urn:microsoft.com/office/officeart/2005/8/layout/process3"/>
    <dgm:cxn modelId="{26A7BE0B-2324-42C4-BD40-CAAAC5A1649B}" type="presParOf" srcId="{992904C6-B22B-4A1A-96AE-A5D1FFC0DF63}" destId="{1D2B3ADE-1993-4617-BFB3-7933CB259CAD}" srcOrd="8" destOrd="0" presId="urn:microsoft.com/office/officeart/2005/8/layout/process3"/>
    <dgm:cxn modelId="{4A63356A-326F-49FB-BC9D-8BEEB8189DE5}" type="presParOf" srcId="{1D2B3ADE-1993-4617-BFB3-7933CB259CAD}" destId="{7A8A800D-861B-4F5B-9213-BB0DA1202E95}" srcOrd="0" destOrd="0" presId="urn:microsoft.com/office/officeart/2005/8/layout/process3"/>
    <dgm:cxn modelId="{50745FCD-D453-4594-80CE-3A3452FFB4CC}" type="presParOf" srcId="{1D2B3ADE-1993-4617-BFB3-7933CB259CAD}" destId="{6F8FC94D-BF38-489B-B4FC-E60BE1054956}" srcOrd="1" destOrd="0" presId="urn:microsoft.com/office/officeart/2005/8/layout/process3"/>
    <dgm:cxn modelId="{A9CF3C6A-A349-49FA-8900-6B03F11168DF}" type="presParOf" srcId="{1D2B3ADE-1993-4617-BFB3-7933CB259CAD}" destId="{908EEC15-BCD8-4381-8BDE-1373D4E7B4A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972E07-9EE7-4B44-84BC-2960C6650A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B5B8297-DF7C-423A-B743-472B60F0F4C6}">
      <dgm:prSet phldrT="[Texto]"/>
      <dgm:spPr/>
      <dgm:t>
        <a:bodyPr/>
        <a:lstStyle/>
        <a:p>
          <a:r>
            <a:rPr lang="es-ES" dirty="0" smtClean="0"/>
            <a:t>Definición del objetivo en positivo.</a:t>
          </a:r>
          <a:endParaRPr lang="es-ES" dirty="0"/>
        </a:p>
      </dgm:t>
    </dgm:pt>
    <dgm:pt modelId="{7398EF8B-AC0E-4B45-B8E5-429D8D91CAA0}" type="parTrans" cxnId="{1D8A2634-7548-4D4E-921C-BC42D6F78684}">
      <dgm:prSet/>
      <dgm:spPr/>
      <dgm:t>
        <a:bodyPr/>
        <a:lstStyle/>
        <a:p>
          <a:endParaRPr lang="es-ES"/>
        </a:p>
      </dgm:t>
    </dgm:pt>
    <dgm:pt modelId="{742E92F1-5320-4157-A010-DEE559F8D85B}" type="sibTrans" cxnId="{1D8A2634-7548-4D4E-921C-BC42D6F78684}">
      <dgm:prSet/>
      <dgm:spPr/>
      <dgm:t>
        <a:bodyPr/>
        <a:lstStyle/>
        <a:p>
          <a:endParaRPr lang="es-ES"/>
        </a:p>
      </dgm:t>
    </dgm:pt>
    <dgm:pt modelId="{A310077C-E506-418E-9773-132B214D1012}">
      <dgm:prSet phldrT="[Texto]"/>
      <dgm:spPr/>
      <dgm:t>
        <a:bodyPr/>
        <a:lstStyle/>
        <a:p>
          <a:r>
            <a:rPr lang="es-ES" dirty="0" smtClean="0"/>
            <a:t>Descripción específica basada en lo sensorial. </a:t>
          </a:r>
          <a:endParaRPr lang="es-ES" dirty="0"/>
        </a:p>
      </dgm:t>
    </dgm:pt>
    <dgm:pt modelId="{1CEB7DE2-C55D-43C1-9E45-8D9B0D086B53}" type="parTrans" cxnId="{2AF4C4E2-C302-4E1D-9BF6-0F1031C3001B}">
      <dgm:prSet/>
      <dgm:spPr/>
      <dgm:t>
        <a:bodyPr/>
        <a:lstStyle/>
        <a:p>
          <a:endParaRPr lang="es-ES"/>
        </a:p>
      </dgm:t>
    </dgm:pt>
    <dgm:pt modelId="{7CE32F54-9DF5-4EEC-BF53-1CF87B26227B}" type="sibTrans" cxnId="{2AF4C4E2-C302-4E1D-9BF6-0F1031C3001B}">
      <dgm:prSet/>
      <dgm:spPr/>
      <dgm:t>
        <a:bodyPr/>
        <a:lstStyle/>
        <a:p>
          <a:endParaRPr lang="es-ES"/>
        </a:p>
      </dgm:t>
    </dgm:pt>
    <dgm:pt modelId="{B221A2D4-C9C3-4817-9F17-160C568B8B30}">
      <dgm:prSet phldrT="[Texto]"/>
      <dgm:spPr/>
      <dgm:t>
        <a:bodyPr/>
        <a:lstStyle/>
        <a:p>
          <a:r>
            <a:rPr lang="es-ES" dirty="0" smtClean="0"/>
            <a:t>Responsabilidad individual de conseguir el objetivo.</a:t>
          </a:r>
          <a:endParaRPr lang="es-ES" dirty="0"/>
        </a:p>
      </dgm:t>
    </dgm:pt>
    <dgm:pt modelId="{1C890493-6883-4264-9789-2810CA239695}" type="parTrans" cxnId="{BD67F757-E590-4C83-B08A-9DF6051780D7}">
      <dgm:prSet/>
      <dgm:spPr/>
      <dgm:t>
        <a:bodyPr/>
        <a:lstStyle/>
        <a:p>
          <a:endParaRPr lang="es-ES"/>
        </a:p>
      </dgm:t>
    </dgm:pt>
    <dgm:pt modelId="{B76661F7-6BA9-4EC1-9B6E-CDF58DF0CF6C}" type="sibTrans" cxnId="{BD67F757-E590-4C83-B08A-9DF6051780D7}">
      <dgm:prSet/>
      <dgm:spPr/>
      <dgm:t>
        <a:bodyPr/>
        <a:lstStyle/>
        <a:p>
          <a:endParaRPr lang="es-ES"/>
        </a:p>
      </dgm:t>
    </dgm:pt>
    <dgm:pt modelId="{127399D5-227E-4FE7-9152-55C2E08FA09F}">
      <dgm:prSet phldrT="[Texto]"/>
      <dgm:spPr/>
      <dgm:t>
        <a:bodyPr/>
        <a:lstStyle/>
        <a:p>
          <a:r>
            <a:rPr lang="es-ES" dirty="0" smtClean="0"/>
            <a:t>Revisar objetivo: plazo y amplitud. </a:t>
          </a:r>
          <a:endParaRPr lang="es-ES" dirty="0"/>
        </a:p>
      </dgm:t>
    </dgm:pt>
    <dgm:pt modelId="{D50FE525-6E31-49E7-9F06-6E8646A87384}" type="parTrans" cxnId="{CA02F538-4454-4C1C-9332-E8687F5AD8A5}">
      <dgm:prSet/>
      <dgm:spPr/>
      <dgm:t>
        <a:bodyPr/>
        <a:lstStyle/>
        <a:p>
          <a:endParaRPr lang="es-ES"/>
        </a:p>
      </dgm:t>
    </dgm:pt>
    <dgm:pt modelId="{CB2C6E9E-01FB-4997-9489-30A473D1F89B}" type="sibTrans" cxnId="{CA02F538-4454-4C1C-9332-E8687F5AD8A5}">
      <dgm:prSet/>
      <dgm:spPr/>
      <dgm:t>
        <a:bodyPr/>
        <a:lstStyle/>
        <a:p>
          <a:endParaRPr lang="es-ES"/>
        </a:p>
      </dgm:t>
    </dgm:pt>
    <dgm:pt modelId="{7368D597-E314-44C9-A4CE-543DDA4BFD76}">
      <dgm:prSet phldrT="[Texto]"/>
      <dgm:spPr/>
      <dgm:t>
        <a:bodyPr/>
        <a:lstStyle/>
        <a:p>
          <a:r>
            <a:rPr lang="es-ES" dirty="0" smtClean="0"/>
            <a:t>Analizar si el objetivo es ecológico.</a:t>
          </a:r>
          <a:endParaRPr lang="es-ES" dirty="0"/>
        </a:p>
      </dgm:t>
    </dgm:pt>
    <dgm:pt modelId="{DC42B73F-558C-420E-930C-837965C89022}" type="parTrans" cxnId="{5043114A-11D4-41CF-8E96-475172A36A75}">
      <dgm:prSet/>
      <dgm:spPr/>
      <dgm:t>
        <a:bodyPr/>
        <a:lstStyle/>
        <a:p>
          <a:endParaRPr lang="es-ES"/>
        </a:p>
      </dgm:t>
    </dgm:pt>
    <dgm:pt modelId="{F3EA7414-0998-45D8-8570-EFB7EC889B50}" type="sibTrans" cxnId="{5043114A-11D4-41CF-8E96-475172A36A75}">
      <dgm:prSet/>
      <dgm:spPr/>
      <dgm:t>
        <a:bodyPr/>
        <a:lstStyle/>
        <a:p>
          <a:endParaRPr lang="es-ES"/>
        </a:p>
      </dgm:t>
    </dgm:pt>
    <dgm:pt modelId="{0935F92E-E0E3-4DD5-9FB0-6EA1F3A3C45A}">
      <dgm:prSet phldrT="[Texto]"/>
      <dgm:spPr/>
      <dgm:t>
        <a:bodyPr/>
        <a:lstStyle/>
        <a:p>
          <a:r>
            <a:rPr lang="es-ES" dirty="0" smtClean="0"/>
            <a:t>Analizar los recursos y limitaciones</a:t>
          </a:r>
          <a:endParaRPr lang="es-ES" dirty="0"/>
        </a:p>
      </dgm:t>
    </dgm:pt>
    <dgm:pt modelId="{000A347F-C59F-4ED5-818A-D9AD9FAEC682}" type="parTrans" cxnId="{5B1144D0-8F93-4B6D-9A88-292DA5A3E589}">
      <dgm:prSet/>
      <dgm:spPr/>
      <dgm:t>
        <a:bodyPr/>
        <a:lstStyle/>
        <a:p>
          <a:endParaRPr lang="es-ES"/>
        </a:p>
      </dgm:t>
    </dgm:pt>
    <dgm:pt modelId="{5799AEA6-6350-4B59-B699-6363ED4EED74}" type="sibTrans" cxnId="{5B1144D0-8F93-4B6D-9A88-292DA5A3E589}">
      <dgm:prSet/>
      <dgm:spPr/>
      <dgm:t>
        <a:bodyPr/>
        <a:lstStyle/>
        <a:p>
          <a:endParaRPr lang="es-ES"/>
        </a:p>
      </dgm:t>
    </dgm:pt>
    <dgm:pt modelId="{58986270-2D58-40C5-B61F-59863BBDE939}" type="pres">
      <dgm:prSet presAssocID="{64972E07-9EE7-4B44-84BC-2960C6650A40}" presName="Name0" presStyleCnt="0">
        <dgm:presLayoutVars>
          <dgm:chMax val="7"/>
          <dgm:chPref val="7"/>
          <dgm:dir/>
        </dgm:presLayoutVars>
      </dgm:prSet>
      <dgm:spPr/>
    </dgm:pt>
    <dgm:pt modelId="{B21F238C-D129-409C-8463-2C6D28912298}" type="pres">
      <dgm:prSet presAssocID="{64972E07-9EE7-4B44-84BC-2960C6650A40}" presName="Name1" presStyleCnt="0"/>
      <dgm:spPr/>
    </dgm:pt>
    <dgm:pt modelId="{50F1001D-74B9-44DB-8102-1B6EADCF22C4}" type="pres">
      <dgm:prSet presAssocID="{64972E07-9EE7-4B44-84BC-2960C6650A40}" presName="cycle" presStyleCnt="0"/>
      <dgm:spPr/>
    </dgm:pt>
    <dgm:pt modelId="{7AB682C3-5D46-499B-B9A2-7525959DE663}" type="pres">
      <dgm:prSet presAssocID="{64972E07-9EE7-4B44-84BC-2960C6650A40}" presName="srcNode" presStyleLbl="node1" presStyleIdx="0" presStyleCnt="6"/>
      <dgm:spPr/>
    </dgm:pt>
    <dgm:pt modelId="{E5FB9E97-5DA5-48CC-8366-489DFE97539D}" type="pres">
      <dgm:prSet presAssocID="{64972E07-9EE7-4B44-84BC-2960C6650A40}" presName="conn" presStyleLbl="parChTrans1D2" presStyleIdx="0" presStyleCnt="1"/>
      <dgm:spPr/>
    </dgm:pt>
    <dgm:pt modelId="{C84F29B1-0B8D-493B-8C46-C6CD6AD1691F}" type="pres">
      <dgm:prSet presAssocID="{64972E07-9EE7-4B44-84BC-2960C6650A40}" presName="extraNode" presStyleLbl="node1" presStyleIdx="0" presStyleCnt="6"/>
      <dgm:spPr/>
    </dgm:pt>
    <dgm:pt modelId="{77B75BE5-82EA-4DF7-9860-483F6BF262E2}" type="pres">
      <dgm:prSet presAssocID="{64972E07-9EE7-4B44-84BC-2960C6650A40}" presName="dstNode" presStyleLbl="node1" presStyleIdx="0" presStyleCnt="6"/>
      <dgm:spPr/>
    </dgm:pt>
    <dgm:pt modelId="{409909BA-E424-4A8E-9EF6-62EC912D017E}" type="pres">
      <dgm:prSet presAssocID="{5B5B8297-DF7C-423A-B743-472B60F0F4C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7A4865-2174-41E2-99AA-BCA84052B296}" type="pres">
      <dgm:prSet presAssocID="{5B5B8297-DF7C-423A-B743-472B60F0F4C6}" presName="accent_1" presStyleCnt="0"/>
      <dgm:spPr/>
    </dgm:pt>
    <dgm:pt modelId="{64C4ECA7-9552-4D6F-9CC4-23EEC34C930D}" type="pres">
      <dgm:prSet presAssocID="{5B5B8297-DF7C-423A-B743-472B60F0F4C6}" presName="accentRepeatNode" presStyleLbl="solidFgAcc1" presStyleIdx="0" presStyleCnt="6"/>
      <dgm:spPr/>
    </dgm:pt>
    <dgm:pt modelId="{7F8658F3-F789-4479-A9DE-AE1D5C6C5462}" type="pres">
      <dgm:prSet presAssocID="{A310077C-E506-418E-9773-132B214D1012}" presName="text_2" presStyleLbl="node1" presStyleIdx="1" presStyleCnt="6">
        <dgm:presLayoutVars>
          <dgm:bulletEnabled val="1"/>
        </dgm:presLayoutVars>
      </dgm:prSet>
      <dgm:spPr/>
    </dgm:pt>
    <dgm:pt modelId="{80C4AFFD-1015-4776-A510-D9371C79592D}" type="pres">
      <dgm:prSet presAssocID="{A310077C-E506-418E-9773-132B214D1012}" presName="accent_2" presStyleCnt="0"/>
      <dgm:spPr/>
    </dgm:pt>
    <dgm:pt modelId="{CD4F19A3-6BE2-4E1C-A553-6646A404A725}" type="pres">
      <dgm:prSet presAssocID="{A310077C-E506-418E-9773-132B214D1012}" presName="accentRepeatNode" presStyleLbl="solidFgAcc1" presStyleIdx="1" presStyleCnt="6"/>
      <dgm:spPr/>
    </dgm:pt>
    <dgm:pt modelId="{56AD2366-3597-46B5-8A18-2AF0A8BFC506}" type="pres">
      <dgm:prSet presAssocID="{B221A2D4-C9C3-4817-9F17-160C568B8B30}" presName="text_3" presStyleLbl="node1" presStyleIdx="2" presStyleCnt="6">
        <dgm:presLayoutVars>
          <dgm:bulletEnabled val="1"/>
        </dgm:presLayoutVars>
      </dgm:prSet>
      <dgm:spPr/>
    </dgm:pt>
    <dgm:pt modelId="{15D46130-89CB-4ECD-8397-ECA005D511CE}" type="pres">
      <dgm:prSet presAssocID="{B221A2D4-C9C3-4817-9F17-160C568B8B30}" presName="accent_3" presStyleCnt="0"/>
      <dgm:spPr/>
    </dgm:pt>
    <dgm:pt modelId="{0D762995-939C-4295-B439-2BFA9C44C548}" type="pres">
      <dgm:prSet presAssocID="{B221A2D4-C9C3-4817-9F17-160C568B8B30}" presName="accentRepeatNode" presStyleLbl="solidFgAcc1" presStyleIdx="2" presStyleCnt="6"/>
      <dgm:spPr/>
    </dgm:pt>
    <dgm:pt modelId="{313EFA80-FCA9-4C27-9428-C72E9C0A5594}" type="pres">
      <dgm:prSet presAssocID="{127399D5-227E-4FE7-9152-55C2E08FA09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634759-E878-4C9F-89B7-040CEF066CB9}" type="pres">
      <dgm:prSet presAssocID="{127399D5-227E-4FE7-9152-55C2E08FA09F}" presName="accent_4" presStyleCnt="0"/>
      <dgm:spPr/>
    </dgm:pt>
    <dgm:pt modelId="{85D6C766-42AB-4331-843E-D47DC8664BBB}" type="pres">
      <dgm:prSet presAssocID="{127399D5-227E-4FE7-9152-55C2E08FA09F}" presName="accentRepeatNode" presStyleLbl="solidFgAcc1" presStyleIdx="3" presStyleCnt="6"/>
      <dgm:spPr/>
    </dgm:pt>
    <dgm:pt modelId="{E0F749E6-3B57-4721-827E-45BF99A2CD38}" type="pres">
      <dgm:prSet presAssocID="{7368D597-E314-44C9-A4CE-543DDA4BFD7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C77E6-5BE2-475B-8F18-2A4666398850}" type="pres">
      <dgm:prSet presAssocID="{7368D597-E314-44C9-A4CE-543DDA4BFD76}" presName="accent_5" presStyleCnt="0"/>
      <dgm:spPr/>
    </dgm:pt>
    <dgm:pt modelId="{88AEE7E5-94C4-4B81-B331-1D88F09E06A7}" type="pres">
      <dgm:prSet presAssocID="{7368D597-E314-44C9-A4CE-543DDA4BFD76}" presName="accentRepeatNode" presStyleLbl="solidFgAcc1" presStyleIdx="4" presStyleCnt="6"/>
      <dgm:spPr/>
    </dgm:pt>
    <dgm:pt modelId="{3D73DDC9-5E38-4C23-95BF-5A64EC838F4C}" type="pres">
      <dgm:prSet presAssocID="{0935F92E-E0E3-4DD5-9FB0-6EA1F3A3C45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D44BE5-74FE-413E-9166-57CF8032F43B}" type="pres">
      <dgm:prSet presAssocID="{0935F92E-E0E3-4DD5-9FB0-6EA1F3A3C45A}" presName="accent_6" presStyleCnt="0"/>
      <dgm:spPr/>
    </dgm:pt>
    <dgm:pt modelId="{ED3A71C8-EAEC-48C1-930B-0A545CC79C2A}" type="pres">
      <dgm:prSet presAssocID="{0935F92E-E0E3-4DD5-9FB0-6EA1F3A3C45A}" presName="accentRepeatNode" presStyleLbl="solidFgAcc1" presStyleIdx="5" presStyleCnt="6"/>
      <dgm:spPr/>
    </dgm:pt>
  </dgm:ptLst>
  <dgm:cxnLst>
    <dgm:cxn modelId="{3E2758D7-017A-42B7-8AA9-0437CC32D929}" type="presOf" srcId="{A310077C-E506-418E-9773-132B214D1012}" destId="{7F8658F3-F789-4479-A9DE-AE1D5C6C5462}" srcOrd="0" destOrd="0" presId="urn:microsoft.com/office/officeart/2008/layout/VerticalCurvedList"/>
    <dgm:cxn modelId="{571171D1-8E87-43BC-BBD4-4D7C348868DF}" type="presOf" srcId="{64972E07-9EE7-4B44-84BC-2960C6650A40}" destId="{58986270-2D58-40C5-B61F-59863BBDE939}" srcOrd="0" destOrd="0" presId="urn:microsoft.com/office/officeart/2008/layout/VerticalCurvedList"/>
    <dgm:cxn modelId="{2AF4C4E2-C302-4E1D-9BF6-0F1031C3001B}" srcId="{64972E07-9EE7-4B44-84BC-2960C6650A40}" destId="{A310077C-E506-418E-9773-132B214D1012}" srcOrd="1" destOrd="0" parTransId="{1CEB7DE2-C55D-43C1-9E45-8D9B0D086B53}" sibTransId="{7CE32F54-9DF5-4EEC-BF53-1CF87B26227B}"/>
    <dgm:cxn modelId="{F254E5D4-887D-4520-9825-6A864C16D783}" type="presOf" srcId="{B221A2D4-C9C3-4817-9F17-160C568B8B30}" destId="{56AD2366-3597-46B5-8A18-2AF0A8BFC506}" srcOrd="0" destOrd="0" presId="urn:microsoft.com/office/officeart/2008/layout/VerticalCurvedList"/>
    <dgm:cxn modelId="{22D5C5F9-F549-44CC-8B1C-A13D47CBE2FB}" type="presOf" srcId="{5B5B8297-DF7C-423A-B743-472B60F0F4C6}" destId="{409909BA-E424-4A8E-9EF6-62EC912D017E}" srcOrd="0" destOrd="0" presId="urn:microsoft.com/office/officeart/2008/layout/VerticalCurvedList"/>
    <dgm:cxn modelId="{A94396BB-2EFC-4F51-9E91-11906A752CA4}" type="presOf" srcId="{127399D5-227E-4FE7-9152-55C2E08FA09F}" destId="{313EFA80-FCA9-4C27-9428-C72E9C0A5594}" srcOrd="0" destOrd="0" presId="urn:microsoft.com/office/officeart/2008/layout/VerticalCurvedList"/>
    <dgm:cxn modelId="{5043114A-11D4-41CF-8E96-475172A36A75}" srcId="{64972E07-9EE7-4B44-84BC-2960C6650A40}" destId="{7368D597-E314-44C9-A4CE-543DDA4BFD76}" srcOrd="4" destOrd="0" parTransId="{DC42B73F-558C-420E-930C-837965C89022}" sibTransId="{F3EA7414-0998-45D8-8570-EFB7EC889B50}"/>
    <dgm:cxn modelId="{5B1144D0-8F93-4B6D-9A88-292DA5A3E589}" srcId="{64972E07-9EE7-4B44-84BC-2960C6650A40}" destId="{0935F92E-E0E3-4DD5-9FB0-6EA1F3A3C45A}" srcOrd="5" destOrd="0" parTransId="{000A347F-C59F-4ED5-818A-D9AD9FAEC682}" sibTransId="{5799AEA6-6350-4B59-B699-6363ED4EED74}"/>
    <dgm:cxn modelId="{62F99133-3446-451E-AAB5-E869A4E2661D}" type="presOf" srcId="{7368D597-E314-44C9-A4CE-543DDA4BFD76}" destId="{E0F749E6-3B57-4721-827E-45BF99A2CD38}" srcOrd="0" destOrd="0" presId="urn:microsoft.com/office/officeart/2008/layout/VerticalCurvedList"/>
    <dgm:cxn modelId="{CA02F538-4454-4C1C-9332-E8687F5AD8A5}" srcId="{64972E07-9EE7-4B44-84BC-2960C6650A40}" destId="{127399D5-227E-4FE7-9152-55C2E08FA09F}" srcOrd="3" destOrd="0" parTransId="{D50FE525-6E31-49E7-9F06-6E8646A87384}" sibTransId="{CB2C6E9E-01FB-4997-9489-30A473D1F89B}"/>
    <dgm:cxn modelId="{21075BBB-F66B-45BE-8056-BE8C20401066}" type="presOf" srcId="{0935F92E-E0E3-4DD5-9FB0-6EA1F3A3C45A}" destId="{3D73DDC9-5E38-4C23-95BF-5A64EC838F4C}" srcOrd="0" destOrd="0" presId="urn:microsoft.com/office/officeart/2008/layout/VerticalCurvedList"/>
    <dgm:cxn modelId="{CCDFA196-45F8-4D07-B6B4-63CF6E537F12}" type="presOf" srcId="{742E92F1-5320-4157-A010-DEE559F8D85B}" destId="{E5FB9E97-5DA5-48CC-8366-489DFE97539D}" srcOrd="0" destOrd="0" presId="urn:microsoft.com/office/officeart/2008/layout/VerticalCurvedList"/>
    <dgm:cxn modelId="{1D8A2634-7548-4D4E-921C-BC42D6F78684}" srcId="{64972E07-9EE7-4B44-84BC-2960C6650A40}" destId="{5B5B8297-DF7C-423A-B743-472B60F0F4C6}" srcOrd="0" destOrd="0" parTransId="{7398EF8B-AC0E-4B45-B8E5-429D8D91CAA0}" sibTransId="{742E92F1-5320-4157-A010-DEE559F8D85B}"/>
    <dgm:cxn modelId="{BD67F757-E590-4C83-B08A-9DF6051780D7}" srcId="{64972E07-9EE7-4B44-84BC-2960C6650A40}" destId="{B221A2D4-C9C3-4817-9F17-160C568B8B30}" srcOrd="2" destOrd="0" parTransId="{1C890493-6883-4264-9789-2810CA239695}" sibTransId="{B76661F7-6BA9-4EC1-9B6E-CDF58DF0CF6C}"/>
    <dgm:cxn modelId="{7C7DF630-5D6A-40D4-A303-BFFE4C7AA6CB}" type="presParOf" srcId="{58986270-2D58-40C5-B61F-59863BBDE939}" destId="{B21F238C-D129-409C-8463-2C6D28912298}" srcOrd="0" destOrd="0" presId="urn:microsoft.com/office/officeart/2008/layout/VerticalCurvedList"/>
    <dgm:cxn modelId="{98A6D7EF-88AF-404B-8C45-015B85D50052}" type="presParOf" srcId="{B21F238C-D129-409C-8463-2C6D28912298}" destId="{50F1001D-74B9-44DB-8102-1B6EADCF22C4}" srcOrd="0" destOrd="0" presId="urn:microsoft.com/office/officeart/2008/layout/VerticalCurvedList"/>
    <dgm:cxn modelId="{6C9BF0F6-4339-4CFA-8BA5-1AC21577B542}" type="presParOf" srcId="{50F1001D-74B9-44DB-8102-1B6EADCF22C4}" destId="{7AB682C3-5D46-499B-B9A2-7525959DE663}" srcOrd="0" destOrd="0" presId="urn:microsoft.com/office/officeart/2008/layout/VerticalCurvedList"/>
    <dgm:cxn modelId="{A589D337-6CED-4D86-8881-3180013DB144}" type="presParOf" srcId="{50F1001D-74B9-44DB-8102-1B6EADCF22C4}" destId="{E5FB9E97-5DA5-48CC-8366-489DFE97539D}" srcOrd="1" destOrd="0" presId="urn:microsoft.com/office/officeart/2008/layout/VerticalCurvedList"/>
    <dgm:cxn modelId="{B5AE088A-9CDF-4FB4-A45B-9285AEE0BF49}" type="presParOf" srcId="{50F1001D-74B9-44DB-8102-1B6EADCF22C4}" destId="{C84F29B1-0B8D-493B-8C46-C6CD6AD1691F}" srcOrd="2" destOrd="0" presId="urn:microsoft.com/office/officeart/2008/layout/VerticalCurvedList"/>
    <dgm:cxn modelId="{5086D702-17CC-4EB7-8B15-A0DFD6BDA6DB}" type="presParOf" srcId="{50F1001D-74B9-44DB-8102-1B6EADCF22C4}" destId="{77B75BE5-82EA-4DF7-9860-483F6BF262E2}" srcOrd="3" destOrd="0" presId="urn:microsoft.com/office/officeart/2008/layout/VerticalCurvedList"/>
    <dgm:cxn modelId="{6B0CEB23-B3F4-484C-A8E0-895379036428}" type="presParOf" srcId="{B21F238C-D129-409C-8463-2C6D28912298}" destId="{409909BA-E424-4A8E-9EF6-62EC912D017E}" srcOrd="1" destOrd="0" presId="urn:microsoft.com/office/officeart/2008/layout/VerticalCurvedList"/>
    <dgm:cxn modelId="{15ABDF2A-9C65-45DF-912C-E87999807EFA}" type="presParOf" srcId="{B21F238C-D129-409C-8463-2C6D28912298}" destId="{A77A4865-2174-41E2-99AA-BCA84052B296}" srcOrd="2" destOrd="0" presId="urn:microsoft.com/office/officeart/2008/layout/VerticalCurvedList"/>
    <dgm:cxn modelId="{9924E14A-CFE8-470A-AB1D-5A8975DD134D}" type="presParOf" srcId="{A77A4865-2174-41E2-99AA-BCA84052B296}" destId="{64C4ECA7-9552-4D6F-9CC4-23EEC34C930D}" srcOrd="0" destOrd="0" presId="urn:microsoft.com/office/officeart/2008/layout/VerticalCurvedList"/>
    <dgm:cxn modelId="{4B124007-0818-416E-90E7-CD325A9C07C7}" type="presParOf" srcId="{B21F238C-D129-409C-8463-2C6D28912298}" destId="{7F8658F3-F789-4479-A9DE-AE1D5C6C5462}" srcOrd="3" destOrd="0" presId="urn:microsoft.com/office/officeart/2008/layout/VerticalCurvedList"/>
    <dgm:cxn modelId="{6B21A5D8-DEA5-41F4-BA52-80CFE0810A69}" type="presParOf" srcId="{B21F238C-D129-409C-8463-2C6D28912298}" destId="{80C4AFFD-1015-4776-A510-D9371C79592D}" srcOrd="4" destOrd="0" presId="urn:microsoft.com/office/officeart/2008/layout/VerticalCurvedList"/>
    <dgm:cxn modelId="{0E58E407-B2A6-471D-9533-56575E4EA806}" type="presParOf" srcId="{80C4AFFD-1015-4776-A510-D9371C79592D}" destId="{CD4F19A3-6BE2-4E1C-A553-6646A404A725}" srcOrd="0" destOrd="0" presId="urn:microsoft.com/office/officeart/2008/layout/VerticalCurvedList"/>
    <dgm:cxn modelId="{CE27DF0E-C772-4480-AC57-C26E51662765}" type="presParOf" srcId="{B21F238C-D129-409C-8463-2C6D28912298}" destId="{56AD2366-3597-46B5-8A18-2AF0A8BFC506}" srcOrd="5" destOrd="0" presId="urn:microsoft.com/office/officeart/2008/layout/VerticalCurvedList"/>
    <dgm:cxn modelId="{FA6C8644-8F42-4246-954A-268202492A98}" type="presParOf" srcId="{B21F238C-D129-409C-8463-2C6D28912298}" destId="{15D46130-89CB-4ECD-8397-ECA005D511CE}" srcOrd="6" destOrd="0" presId="urn:microsoft.com/office/officeart/2008/layout/VerticalCurvedList"/>
    <dgm:cxn modelId="{8FA748C9-E28C-4E35-BE86-A312F56B5AAF}" type="presParOf" srcId="{15D46130-89CB-4ECD-8397-ECA005D511CE}" destId="{0D762995-939C-4295-B439-2BFA9C44C548}" srcOrd="0" destOrd="0" presId="urn:microsoft.com/office/officeart/2008/layout/VerticalCurvedList"/>
    <dgm:cxn modelId="{E067FE7E-ABFF-4895-96AD-A1A4CB76A4B6}" type="presParOf" srcId="{B21F238C-D129-409C-8463-2C6D28912298}" destId="{313EFA80-FCA9-4C27-9428-C72E9C0A5594}" srcOrd="7" destOrd="0" presId="urn:microsoft.com/office/officeart/2008/layout/VerticalCurvedList"/>
    <dgm:cxn modelId="{644A1B79-154A-4249-BC9C-F5CF24D224C5}" type="presParOf" srcId="{B21F238C-D129-409C-8463-2C6D28912298}" destId="{AA634759-E878-4C9F-89B7-040CEF066CB9}" srcOrd="8" destOrd="0" presId="urn:microsoft.com/office/officeart/2008/layout/VerticalCurvedList"/>
    <dgm:cxn modelId="{0019A005-1547-4A09-851E-31996ADC3614}" type="presParOf" srcId="{AA634759-E878-4C9F-89B7-040CEF066CB9}" destId="{85D6C766-42AB-4331-843E-D47DC8664BBB}" srcOrd="0" destOrd="0" presId="urn:microsoft.com/office/officeart/2008/layout/VerticalCurvedList"/>
    <dgm:cxn modelId="{DCECFFAA-5933-4D17-A5C9-E8BFC62305DA}" type="presParOf" srcId="{B21F238C-D129-409C-8463-2C6D28912298}" destId="{E0F749E6-3B57-4721-827E-45BF99A2CD38}" srcOrd="9" destOrd="0" presId="urn:microsoft.com/office/officeart/2008/layout/VerticalCurvedList"/>
    <dgm:cxn modelId="{4945BFCF-F75E-4934-94B5-9A0D5CB74D70}" type="presParOf" srcId="{B21F238C-D129-409C-8463-2C6D28912298}" destId="{6C0C77E6-5BE2-475B-8F18-2A4666398850}" srcOrd="10" destOrd="0" presId="urn:microsoft.com/office/officeart/2008/layout/VerticalCurvedList"/>
    <dgm:cxn modelId="{67BDF665-6135-4D69-A64D-F8C759426307}" type="presParOf" srcId="{6C0C77E6-5BE2-475B-8F18-2A4666398850}" destId="{88AEE7E5-94C4-4B81-B331-1D88F09E06A7}" srcOrd="0" destOrd="0" presId="urn:microsoft.com/office/officeart/2008/layout/VerticalCurvedList"/>
    <dgm:cxn modelId="{28F28C43-C97E-440D-8A94-8B82AD78AB73}" type="presParOf" srcId="{B21F238C-D129-409C-8463-2C6D28912298}" destId="{3D73DDC9-5E38-4C23-95BF-5A64EC838F4C}" srcOrd="11" destOrd="0" presId="urn:microsoft.com/office/officeart/2008/layout/VerticalCurvedList"/>
    <dgm:cxn modelId="{85909472-FD96-401E-9740-B564B5C5AA7C}" type="presParOf" srcId="{B21F238C-D129-409C-8463-2C6D28912298}" destId="{F2D44BE5-74FE-413E-9166-57CF8032F43B}" srcOrd="12" destOrd="0" presId="urn:microsoft.com/office/officeart/2008/layout/VerticalCurvedList"/>
    <dgm:cxn modelId="{C7C894E3-74D7-4086-8CBD-F502B3117D40}" type="presParOf" srcId="{F2D44BE5-74FE-413E-9166-57CF8032F43B}" destId="{ED3A71C8-EAEC-48C1-930B-0A545CC79C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C5618C-7766-4C23-8C95-56996595CF7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</dgm:pt>
    <dgm:pt modelId="{DD1B551A-B4C5-46EE-B0BF-802471D97E17}">
      <dgm:prSet phldrT="[Texto]"/>
      <dgm:spPr/>
      <dgm:t>
        <a:bodyPr/>
        <a:lstStyle/>
        <a:p>
          <a:r>
            <a:rPr lang="es-ES" dirty="0" smtClean="0"/>
            <a:t>Refuerza tu actividad con un estímulo positivo</a:t>
          </a:r>
          <a:endParaRPr lang="es-ES" dirty="0"/>
        </a:p>
      </dgm:t>
    </dgm:pt>
    <dgm:pt modelId="{6CF90D4A-6EB9-4D73-AE2F-F77E4B262FDC}" type="parTrans" cxnId="{AADD3FCF-1116-4933-8AB6-14777147217B}">
      <dgm:prSet/>
      <dgm:spPr/>
      <dgm:t>
        <a:bodyPr/>
        <a:lstStyle/>
        <a:p>
          <a:endParaRPr lang="es-ES"/>
        </a:p>
      </dgm:t>
    </dgm:pt>
    <dgm:pt modelId="{194E79AF-CCCE-4D75-B411-5ABF92F213E7}" type="sibTrans" cxnId="{AADD3FCF-1116-4933-8AB6-14777147217B}">
      <dgm:prSet/>
      <dgm:spPr/>
      <dgm:t>
        <a:bodyPr/>
        <a:lstStyle/>
        <a:p>
          <a:endParaRPr lang="es-ES"/>
        </a:p>
      </dgm:t>
    </dgm:pt>
    <dgm:pt modelId="{4A12E9AA-5736-4A5C-BFCD-0B9EA312BED5}">
      <dgm:prSet phldrT="[Texto]"/>
      <dgm:spPr/>
      <dgm:t>
        <a:bodyPr/>
        <a:lstStyle/>
        <a:p>
          <a:r>
            <a:rPr lang="es-ES" dirty="0" smtClean="0"/>
            <a:t>No evadir la tarea</a:t>
          </a:r>
          <a:endParaRPr lang="es-ES" dirty="0"/>
        </a:p>
      </dgm:t>
    </dgm:pt>
    <dgm:pt modelId="{977A9829-D033-4A3E-B1A6-2AD8F3CCCF3E}" type="parTrans" cxnId="{34045E7B-DC70-4523-8FDB-1E02686E0296}">
      <dgm:prSet/>
      <dgm:spPr/>
      <dgm:t>
        <a:bodyPr/>
        <a:lstStyle/>
        <a:p>
          <a:endParaRPr lang="es-ES"/>
        </a:p>
      </dgm:t>
    </dgm:pt>
    <dgm:pt modelId="{37F595B0-0EA7-4C2F-86A6-A722717ECD82}" type="sibTrans" cxnId="{34045E7B-DC70-4523-8FDB-1E02686E0296}">
      <dgm:prSet/>
      <dgm:spPr/>
      <dgm:t>
        <a:bodyPr/>
        <a:lstStyle/>
        <a:p>
          <a:endParaRPr lang="es-ES"/>
        </a:p>
      </dgm:t>
    </dgm:pt>
    <dgm:pt modelId="{E935442C-F9AA-49C6-84BF-9B8E1BB2EF5A}">
      <dgm:prSet phldrT="[Texto]"/>
      <dgm:spPr/>
      <dgm:t>
        <a:bodyPr/>
        <a:lstStyle/>
        <a:p>
          <a:r>
            <a:rPr lang="es-ES" dirty="0" smtClean="0"/>
            <a:t>Priorizar acciones que debes realizar</a:t>
          </a:r>
          <a:endParaRPr lang="es-ES" dirty="0"/>
        </a:p>
      </dgm:t>
    </dgm:pt>
    <dgm:pt modelId="{9D6A655C-EAC7-495E-AD4F-0D362AFA5754}" type="parTrans" cxnId="{A679C5C1-9567-44D3-BE5A-88C19136DD53}">
      <dgm:prSet/>
      <dgm:spPr/>
      <dgm:t>
        <a:bodyPr/>
        <a:lstStyle/>
        <a:p>
          <a:endParaRPr lang="es-ES"/>
        </a:p>
      </dgm:t>
    </dgm:pt>
    <dgm:pt modelId="{E926AEE1-55AE-451A-8C1E-5FCDAF0A0ABA}" type="sibTrans" cxnId="{A679C5C1-9567-44D3-BE5A-88C19136DD53}">
      <dgm:prSet/>
      <dgm:spPr/>
      <dgm:t>
        <a:bodyPr/>
        <a:lstStyle/>
        <a:p>
          <a:endParaRPr lang="es-ES"/>
        </a:p>
      </dgm:t>
    </dgm:pt>
    <dgm:pt modelId="{1A13E6E6-8579-4D55-88A2-190C5A27C882}">
      <dgm:prSet phldrT="[Texto]"/>
      <dgm:spPr/>
      <dgm:t>
        <a:bodyPr/>
        <a:lstStyle/>
        <a:p>
          <a:r>
            <a:rPr lang="es-ES" dirty="0" smtClean="0"/>
            <a:t>Darle sentido a la tarea que se realiza. </a:t>
          </a:r>
          <a:endParaRPr lang="es-ES" dirty="0"/>
        </a:p>
      </dgm:t>
    </dgm:pt>
    <dgm:pt modelId="{EB04599B-A1B4-485A-A929-7BF3BBA47AC3}" type="parTrans" cxnId="{930517ED-0BE4-43B2-880A-0E09E57B9374}">
      <dgm:prSet/>
      <dgm:spPr/>
      <dgm:t>
        <a:bodyPr/>
        <a:lstStyle/>
        <a:p>
          <a:endParaRPr lang="es-ES"/>
        </a:p>
      </dgm:t>
    </dgm:pt>
    <dgm:pt modelId="{C2B0FF48-49B4-4AE2-84B8-C344867E06B4}" type="sibTrans" cxnId="{930517ED-0BE4-43B2-880A-0E09E57B9374}">
      <dgm:prSet/>
      <dgm:spPr/>
      <dgm:t>
        <a:bodyPr/>
        <a:lstStyle/>
        <a:p>
          <a:endParaRPr lang="es-ES"/>
        </a:p>
      </dgm:t>
    </dgm:pt>
    <dgm:pt modelId="{926A8922-C83B-4A86-B4CE-3F260729C18F}">
      <dgm:prSet phldrT="[Texto]"/>
      <dgm:spPr/>
      <dgm:t>
        <a:bodyPr/>
        <a:lstStyle/>
        <a:p>
          <a:r>
            <a:rPr lang="es-ES" dirty="0" smtClean="0"/>
            <a:t>El aprendizaje es para ti, es tu tarea y es tu logro.</a:t>
          </a:r>
          <a:endParaRPr lang="es-ES" dirty="0"/>
        </a:p>
      </dgm:t>
    </dgm:pt>
    <dgm:pt modelId="{24888C03-84B1-4DC9-BB7B-4EF8EBCD7979}" type="parTrans" cxnId="{5446523B-7C12-47CB-8226-A10F32B79AF9}">
      <dgm:prSet/>
      <dgm:spPr/>
      <dgm:t>
        <a:bodyPr/>
        <a:lstStyle/>
        <a:p>
          <a:endParaRPr lang="es-ES"/>
        </a:p>
      </dgm:t>
    </dgm:pt>
    <dgm:pt modelId="{A62E5D15-B916-4240-A2CB-2ACCCFAE5266}" type="sibTrans" cxnId="{5446523B-7C12-47CB-8226-A10F32B79AF9}">
      <dgm:prSet/>
      <dgm:spPr/>
      <dgm:t>
        <a:bodyPr/>
        <a:lstStyle/>
        <a:p>
          <a:endParaRPr lang="es-ES"/>
        </a:p>
      </dgm:t>
    </dgm:pt>
    <dgm:pt modelId="{0DEFA86F-012C-4A8D-96BA-A0FD009271D8}">
      <dgm:prSet phldrT="[Texto]"/>
      <dgm:spPr/>
      <dgm:t>
        <a:bodyPr/>
        <a:lstStyle/>
        <a:p>
          <a:r>
            <a:rPr lang="es-ES" dirty="0" smtClean="0"/>
            <a:t>Utiliza herramientas digitales.</a:t>
          </a:r>
          <a:endParaRPr lang="es-ES" dirty="0"/>
        </a:p>
      </dgm:t>
    </dgm:pt>
    <dgm:pt modelId="{9113CC85-7B17-411E-895F-1A5706F43A23}" type="parTrans" cxnId="{E19CFCB0-42AD-4A5B-99BE-81F10B8258E3}">
      <dgm:prSet/>
      <dgm:spPr/>
      <dgm:t>
        <a:bodyPr/>
        <a:lstStyle/>
        <a:p>
          <a:endParaRPr lang="es-ES"/>
        </a:p>
      </dgm:t>
    </dgm:pt>
    <dgm:pt modelId="{963AF94A-0462-4456-A72B-FF8101E7A1B4}" type="sibTrans" cxnId="{E19CFCB0-42AD-4A5B-99BE-81F10B8258E3}">
      <dgm:prSet/>
      <dgm:spPr/>
      <dgm:t>
        <a:bodyPr/>
        <a:lstStyle/>
        <a:p>
          <a:endParaRPr lang="es-ES"/>
        </a:p>
      </dgm:t>
    </dgm:pt>
    <dgm:pt modelId="{50674F75-0380-49AE-BDA8-87C5A87A2950}" type="pres">
      <dgm:prSet presAssocID="{6FC5618C-7766-4C23-8C95-56996595CF7F}" presName="cycle" presStyleCnt="0">
        <dgm:presLayoutVars>
          <dgm:dir/>
          <dgm:resizeHandles val="exact"/>
        </dgm:presLayoutVars>
      </dgm:prSet>
      <dgm:spPr/>
    </dgm:pt>
    <dgm:pt modelId="{A6EF68D0-CFFB-466D-AB4E-FABE7DEFFADD}" type="pres">
      <dgm:prSet presAssocID="{DD1B551A-B4C5-46EE-B0BF-802471D97E17}" presName="node" presStyleLbl="node1" presStyleIdx="0" presStyleCnt="6">
        <dgm:presLayoutVars>
          <dgm:bulletEnabled val="1"/>
        </dgm:presLayoutVars>
      </dgm:prSet>
      <dgm:spPr/>
    </dgm:pt>
    <dgm:pt modelId="{80677011-1AFA-4D72-ADA2-C6BCFF4C655B}" type="pres">
      <dgm:prSet presAssocID="{194E79AF-CCCE-4D75-B411-5ABF92F213E7}" presName="sibTrans" presStyleLbl="sibTrans2D1" presStyleIdx="0" presStyleCnt="6"/>
      <dgm:spPr/>
    </dgm:pt>
    <dgm:pt modelId="{A6F2085B-7423-4FF3-A702-33B22CB0A9BF}" type="pres">
      <dgm:prSet presAssocID="{194E79AF-CCCE-4D75-B411-5ABF92F213E7}" presName="connectorText" presStyleLbl="sibTrans2D1" presStyleIdx="0" presStyleCnt="6"/>
      <dgm:spPr/>
    </dgm:pt>
    <dgm:pt modelId="{B6DD3E31-082E-45BA-8962-609CC5AA9297}" type="pres">
      <dgm:prSet presAssocID="{4A12E9AA-5736-4A5C-BFCD-0B9EA312BED5}" presName="node" presStyleLbl="node1" presStyleIdx="1" presStyleCnt="6">
        <dgm:presLayoutVars>
          <dgm:bulletEnabled val="1"/>
        </dgm:presLayoutVars>
      </dgm:prSet>
      <dgm:spPr/>
    </dgm:pt>
    <dgm:pt modelId="{28017B59-69BE-441C-A9A2-6C760B2BB11C}" type="pres">
      <dgm:prSet presAssocID="{37F595B0-0EA7-4C2F-86A6-A722717ECD82}" presName="sibTrans" presStyleLbl="sibTrans2D1" presStyleIdx="1" presStyleCnt="6"/>
      <dgm:spPr/>
    </dgm:pt>
    <dgm:pt modelId="{2850EC5E-F64F-451E-A370-D40CEDEFACC5}" type="pres">
      <dgm:prSet presAssocID="{37F595B0-0EA7-4C2F-86A6-A722717ECD82}" presName="connectorText" presStyleLbl="sibTrans2D1" presStyleIdx="1" presStyleCnt="6"/>
      <dgm:spPr/>
    </dgm:pt>
    <dgm:pt modelId="{87F5A18C-54FA-401A-88CE-67F2C991CCBA}" type="pres">
      <dgm:prSet presAssocID="{E935442C-F9AA-49C6-84BF-9B8E1BB2EF5A}" presName="node" presStyleLbl="node1" presStyleIdx="2" presStyleCnt="6">
        <dgm:presLayoutVars>
          <dgm:bulletEnabled val="1"/>
        </dgm:presLayoutVars>
      </dgm:prSet>
      <dgm:spPr/>
    </dgm:pt>
    <dgm:pt modelId="{C65B88C9-85D6-4840-BC30-B0A98F0C8CD9}" type="pres">
      <dgm:prSet presAssocID="{E926AEE1-55AE-451A-8C1E-5FCDAF0A0ABA}" presName="sibTrans" presStyleLbl="sibTrans2D1" presStyleIdx="2" presStyleCnt="6"/>
      <dgm:spPr/>
    </dgm:pt>
    <dgm:pt modelId="{C64CD10A-181A-4C34-A132-7AC8308ADE87}" type="pres">
      <dgm:prSet presAssocID="{E926AEE1-55AE-451A-8C1E-5FCDAF0A0ABA}" presName="connectorText" presStyleLbl="sibTrans2D1" presStyleIdx="2" presStyleCnt="6"/>
      <dgm:spPr/>
    </dgm:pt>
    <dgm:pt modelId="{8940296F-295C-4548-B55F-97DAD6C72D22}" type="pres">
      <dgm:prSet presAssocID="{1A13E6E6-8579-4D55-88A2-190C5A27C88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9F21F9-ADB4-455D-BB1F-417C7BEFF74E}" type="pres">
      <dgm:prSet presAssocID="{C2B0FF48-49B4-4AE2-84B8-C344867E06B4}" presName="sibTrans" presStyleLbl="sibTrans2D1" presStyleIdx="3" presStyleCnt="6"/>
      <dgm:spPr/>
    </dgm:pt>
    <dgm:pt modelId="{8C84A85D-8AA7-4046-8E2D-D69D4E7C0808}" type="pres">
      <dgm:prSet presAssocID="{C2B0FF48-49B4-4AE2-84B8-C344867E06B4}" presName="connectorText" presStyleLbl="sibTrans2D1" presStyleIdx="3" presStyleCnt="6"/>
      <dgm:spPr/>
    </dgm:pt>
    <dgm:pt modelId="{EB8C453B-1ACA-4CD4-AC1D-9ECCC488CFDF}" type="pres">
      <dgm:prSet presAssocID="{926A8922-C83B-4A86-B4CE-3F260729C18F}" presName="node" presStyleLbl="node1" presStyleIdx="4" presStyleCnt="6">
        <dgm:presLayoutVars>
          <dgm:bulletEnabled val="1"/>
        </dgm:presLayoutVars>
      </dgm:prSet>
      <dgm:spPr/>
    </dgm:pt>
    <dgm:pt modelId="{7F684A19-9FF3-4DD0-B301-815CF121A7EF}" type="pres">
      <dgm:prSet presAssocID="{A62E5D15-B916-4240-A2CB-2ACCCFAE5266}" presName="sibTrans" presStyleLbl="sibTrans2D1" presStyleIdx="4" presStyleCnt="6"/>
      <dgm:spPr/>
    </dgm:pt>
    <dgm:pt modelId="{4042E8C8-0FAF-4C31-8158-56568F4F6515}" type="pres">
      <dgm:prSet presAssocID="{A62E5D15-B916-4240-A2CB-2ACCCFAE5266}" presName="connectorText" presStyleLbl="sibTrans2D1" presStyleIdx="4" presStyleCnt="6"/>
      <dgm:spPr/>
    </dgm:pt>
    <dgm:pt modelId="{8B7AF190-4E36-4E75-87DF-347FAB413D7F}" type="pres">
      <dgm:prSet presAssocID="{0DEFA86F-012C-4A8D-96BA-A0FD009271D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EB2E8F-4884-4493-AC0C-5DEBBF23A4C7}" type="pres">
      <dgm:prSet presAssocID="{963AF94A-0462-4456-A72B-FF8101E7A1B4}" presName="sibTrans" presStyleLbl="sibTrans2D1" presStyleIdx="5" presStyleCnt="6"/>
      <dgm:spPr/>
    </dgm:pt>
    <dgm:pt modelId="{32B84CAD-ADA7-44FE-BEE6-EACEACDA91BB}" type="pres">
      <dgm:prSet presAssocID="{963AF94A-0462-4456-A72B-FF8101E7A1B4}" presName="connectorText" presStyleLbl="sibTrans2D1" presStyleIdx="5" presStyleCnt="6"/>
      <dgm:spPr/>
    </dgm:pt>
  </dgm:ptLst>
  <dgm:cxnLst>
    <dgm:cxn modelId="{65D08ACA-2541-4C03-A0DE-0BD00C1B52ED}" type="presOf" srcId="{1A13E6E6-8579-4D55-88A2-190C5A27C882}" destId="{8940296F-295C-4548-B55F-97DAD6C72D22}" srcOrd="0" destOrd="0" presId="urn:microsoft.com/office/officeart/2005/8/layout/cycle2"/>
    <dgm:cxn modelId="{61333511-8AEB-44C8-9C22-077D4B674925}" type="presOf" srcId="{0DEFA86F-012C-4A8D-96BA-A0FD009271D8}" destId="{8B7AF190-4E36-4E75-87DF-347FAB413D7F}" srcOrd="0" destOrd="0" presId="urn:microsoft.com/office/officeart/2005/8/layout/cycle2"/>
    <dgm:cxn modelId="{88D15D06-D9EF-44DC-B5D0-95A6EF62669D}" type="presOf" srcId="{C2B0FF48-49B4-4AE2-84B8-C344867E06B4}" destId="{8C84A85D-8AA7-4046-8E2D-D69D4E7C0808}" srcOrd="1" destOrd="0" presId="urn:microsoft.com/office/officeart/2005/8/layout/cycle2"/>
    <dgm:cxn modelId="{E19CFCB0-42AD-4A5B-99BE-81F10B8258E3}" srcId="{6FC5618C-7766-4C23-8C95-56996595CF7F}" destId="{0DEFA86F-012C-4A8D-96BA-A0FD009271D8}" srcOrd="5" destOrd="0" parTransId="{9113CC85-7B17-411E-895F-1A5706F43A23}" sibTransId="{963AF94A-0462-4456-A72B-FF8101E7A1B4}"/>
    <dgm:cxn modelId="{34045E7B-DC70-4523-8FDB-1E02686E0296}" srcId="{6FC5618C-7766-4C23-8C95-56996595CF7F}" destId="{4A12E9AA-5736-4A5C-BFCD-0B9EA312BED5}" srcOrd="1" destOrd="0" parTransId="{977A9829-D033-4A3E-B1A6-2AD8F3CCCF3E}" sibTransId="{37F595B0-0EA7-4C2F-86A6-A722717ECD82}"/>
    <dgm:cxn modelId="{930517ED-0BE4-43B2-880A-0E09E57B9374}" srcId="{6FC5618C-7766-4C23-8C95-56996595CF7F}" destId="{1A13E6E6-8579-4D55-88A2-190C5A27C882}" srcOrd="3" destOrd="0" parTransId="{EB04599B-A1B4-485A-A929-7BF3BBA47AC3}" sibTransId="{C2B0FF48-49B4-4AE2-84B8-C344867E06B4}"/>
    <dgm:cxn modelId="{E3A51924-A4AD-4300-A5EC-56184DBDF6F1}" type="presOf" srcId="{E935442C-F9AA-49C6-84BF-9B8E1BB2EF5A}" destId="{87F5A18C-54FA-401A-88CE-67F2C991CCBA}" srcOrd="0" destOrd="0" presId="urn:microsoft.com/office/officeart/2005/8/layout/cycle2"/>
    <dgm:cxn modelId="{80F2B879-6A01-4CA7-8FA7-73AAF73FE32B}" type="presOf" srcId="{A62E5D15-B916-4240-A2CB-2ACCCFAE5266}" destId="{4042E8C8-0FAF-4C31-8158-56568F4F6515}" srcOrd="1" destOrd="0" presId="urn:microsoft.com/office/officeart/2005/8/layout/cycle2"/>
    <dgm:cxn modelId="{A1986A50-05BB-4DE2-92AD-BF059A0AEFB7}" type="presOf" srcId="{926A8922-C83B-4A86-B4CE-3F260729C18F}" destId="{EB8C453B-1ACA-4CD4-AC1D-9ECCC488CFDF}" srcOrd="0" destOrd="0" presId="urn:microsoft.com/office/officeart/2005/8/layout/cycle2"/>
    <dgm:cxn modelId="{7F7EABF8-294C-4DEA-B82E-3CC456519ECF}" type="presOf" srcId="{C2B0FF48-49B4-4AE2-84B8-C344867E06B4}" destId="{DB9F21F9-ADB4-455D-BB1F-417C7BEFF74E}" srcOrd="0" destOrd="0" presId="urn:microsoft.com/office/officeart/2005/8/layout/cycle2"/>
    <dgm:cxn modelId="{267BB351-8D4A-440C-8510-32D15FB93A53}" type="presOf" srcId="{963AF94A-0462-4456-A72B-FF8101E7A1B4}" destId="{32B84CAD-ADA7-44FE-BEE6-EACEACDA91BB}" srcOrd="1" destOrd="0" presId="urn:microsoft.com/office/officeart/2005/8/layout/cycle2"/>
    <dgm:cxn modelId="{98363BF8-67BB-47DF-9AE7-44615BB6EEF9}" type="presOf" srcId="{194E79AF-CCCE-4D75-B411-5ABF92F213E7}" destId="{A6F2085B-7423-4FF3-A702-33B22CB0A9BF}" srcOrd="1" destOrd="0" presId="urn:microsoft.com/office/officeart/2005/8/layout/cycle2"/>
    <dgm:cxn modelId="{E59D6764-E6A3-4070-B776-3488131578F2}" type="presOf" srcId="{37F595B0-0EA7-4C2F-86A6-A722717ECD82}" destId="{28017B59-69BE-441C-A9A2-6C760B2BB11C}" srcOrd="0" destOrd="0" presId="urn:microsoft.com/office/officeart/2005/8/layout/cycle2"/>
    <dgm:cxn modelId="{FB8947C4-D769-46C3-A416-8A0740BC9441}" type="presOf" srcId="{194E79AF-CCCE-4D75-B411-5ABF92F213E7}" destId="{80677011-1AFA-4D72-ADA2-C6BCFF4C655B}" srcOrd="0" destOrd="0" presId="urn:microsoft.com/office/officeart/2005/8/layout/cycle2"/>
    <dgm:cxn modelId="{37C40E9C-D08E-4F3A-802F-9B8DC297CA4E}" type="presOf" srcId="{DD1B551A-B4C5-46EE-B0BF-802471D97E17}" destId="{A6EF68D0-CFFB-466D-AB4E-FABE7DEFFADD}" srcOrd="0" destOrd="0" presId="urn:microsoft.com/office/officeart/2005/8/layout/cycle2"/>
    <dgm:cxn modelId="{C532603F-BA2B-48BE-AC2B-748558168754}" type="presOf" srcId="{A62E5D15-B916-4240-A2CB-2ACCCFAE5266}" destId="{7F684A19-9FF3-4DD0-B301-815CF121A7EF}" srcOrd="0" destOrd="0" presId="urn:microsoft.com/office/officeart/2005/8/layout/cycle2"/>
    <dgm:cxn modelId="{AADD3FCF-1116-4933-8AB6-14777147217B}" srcId="{6FC5618C-7766-4C23-8C95-56996595CF7F}" destId="{DD1B551A-B4C5-46EE-B0BF-802471D97E17}" srcOrd="0" destOrd="0" parTransId="{6CF90D4A-6EB9-4D73-AE2F-F77E4B262FDC}" sibTransId="{194E79AF-CCCE-4D75-B411-5ABF92F213E7}"/>
    <dgm:cxn modelId="{39A1A55B-8456-46FB-86F6-87CB28533435}" type="presOf" srcId="{E926AEE1-55AE-451A-8C1E-5FCDAF0A0ABA}" destId="{C64CD10A-181A-4C34-A132-7AC8308ADE87}" srcOrd="1" destOrd="0" presId="urn:microsoft.com/office/officeart/2005/8/layout/cycle2"/>
    <dgm:cxn modelId="{5446523B-7C12-47CB-8226-A10F32B79AF9}" srcId="{6FC5618C-7766-4C23-8C95-56996595CF7F}" destId="{926A8922-C83B-4A86-B4CE-3F260729C18F}" srcOrd="4" destOrd="0" parTransId="{24888C03-84B1-4DC9-BB7B-4EF8EBCD7979}" sibTransId="{A62E5D15-B916-4240-A2CB-2ACCCFAE5266}"/>
    <dgm:cxn modelId="{52CAC4AC-26EA-4BCE-84C5-232DD8138F3C}" type="presOf" srcId="{E926AEE1-55AE-451A-8C1E-5FCDAF0A0ABA}" destId="{C65B88C9-85D6-4840-BC30-B0A98F0C8CD9}" srcOrd="0" destOrd="0" presId="urn:microsoft.com/office/officeart/2005/8/layout/cycle2"/>
    <dgm:cxn modelId="{2F6F9C07-2F23-451D-ACE8-78840961CE0F}" type="presOf" srcId="{6FC5618C-7766-4C23-8C95-56996595CF7F}" destId="{50674F75-0380-49AE-BDA8-87C5A87A2950}" srcOrd="0" destOrd="0" presId="urn:microsoft.com/office/officeart/2005/8/layout/cycle2"/>
    <dgm:cxn modelId="{A679C5C1-9567-44D3-BE5A-88C19136DD53}" srcId="{6FC5618C-7766-4C23-8C95-56996595CF7F}" destId="{E935442C-F9AA-49C6-84BF-9B8E1BB2EF5A}" srcOrd="2" destOrd="0" parTransId="{9D6A655C-EAC7-495E-AD4F-0D362AFA5754}" sibTransId="{E926AEE1-55AE-451A-8C1E-5FCDAF0A0ABA}"/>
    <dgm:cxn modelId="{C80FA1AB-2E13-4268-9D5D-020D732935DC}" type="presOf" srcId="{4A12E9AA-5736-4A5C-BFCD-0B9EA312BED5}" destId="{B6DD3E31-082E-45BA-8962-609CC5AA9297}" srcOrd="0" destOrd="0" presId="urn:microsoft.com/office/officeart/2005/8/layout/cycle2"/>
    <dgm:cxn modelId="{7C011EA4-65C2-42D1-A003-2CE3DD2EEDA8}" type="presOf" srcId="{37F595B0-0EA7-4C2F-86A6-A722717ECD82}" destId="{2850EC5E-F64F-451E-A370-D40CEDEFACC5}" srcOrd="1" destOrd="0" presId="urn:microsoft.com/office/officeart/2005/8/layout/cycle2"/>
    <dgm:cxn modelId="{B5B64B3D-B411-486D-B347-E92BD950BF59}" type="presOf" srcId="{963AF94A-0462-4456-A72B-FF8101E7A1B4}" destId="{69EB2E8F-4884-4493-AC0C-5DEBBF23A4C7}" srcOrd="0" destOrd="0" presId="urn:microsoft.com/office/officeart/2005/8/layout/cycle2"/>
    <dgm:cxn modelId="{EB216537-DF97-4D2F-AC41-DF398709C68A}" type="presParOf" srcId="{50674F75-0380-49AE-BDA8-87C5A87A2950}" destId="{A6EF68D0-CFFB-466D-AB4E-FABE7DEFFADD}" srcOrd="0" destOrd="0" presId="urn:microsoft.com/office/officeart/2005/8/layout/cycle2"/>
    <dgm:cxn modelId="{67764356-668C-4A1D-B24A-664731F2B6FD}" type="presParOf" srcId="{50674F75-0380-49AE-BDA8-87C5A87A2950}" destId="{80677011-1AFA-4D72-ADA2-C6BCFF4C655B}" srcOrd="1" destOrd="0" presId="urn:microsoft.com/office/officeart/2005/8/layout/cycle2"/>
    <dgm:cxn modelId="{785FF9C5-F40F-4FF0-AD52-AC90BD70B127}" type="presParOf" srcId="{80677011-1AFA-4D72-ADA2-C6BCFF4C655B}" destId="{A6F2085B-7423-4FF3-A702-33B22CB0A9BF}" srcOrd="0" destOrd="0" presId="urn:microsoft.com/office/officeart/2005/8/layout/cycle2"/>
    <dgm:cxn modelId="{C2587B66-1B5E-40D5-B084-FF1ADE389054}" type="presParOf" srcId="{50674F75-0380-49AE-BDA8-87C5A87A2950}" destId="{B6DD3E31-082E-45BA-8962-609CC5AA9297}" srcOrd="2" destOrd="0" presId="urn:microsoft.com/office/officeart/2005/8/layout/cycle2"/>
    <dgm:cxn modelId="{D4A36483-B601-42EA-B7BD-80344C78D2C4}" type="presParOf" srcId="{50674F75-0380-49AE-BDA8-87C5A87A2950}" destId="{28017B59-69BE-441C-A9A2-6C760B2BB11C}" srcOrd="3" destOrd="0" presId="urn:microsoft.com/office/officeart/2005/8/layout/cycle2"/>
    <dgm:cxn modelId="{C6542C00-BB27-4940-97CE-B58AEB95676E}" type="presParOf" srcId="{28017B59-69BE-441C-A9A2-6C760B2BB11C}" destId="{2850EC5E-F64F-451E-A370-D40CEDEFACC5}" srcOrd="0" destOrd="0" presId="urn:microsoft.com/office/officeart/2005/8/layout/cycle2"/>
    <dgm:cxn modelId="{D25363E6-88D8-4DF2-8617-9114B32D5974}" type="presParOf" srcId="{50674F75-0380-49AE-BDA8-87C5A87A2950}" destId="{87F5A18C-54FA-401A-88CE-67F2C991CCBA}" srcOrd="4" destOrd="0" presId="urn:microsoft.com/office/officeart/2005/8/layout/cycle2"/>
    <dgm:cxn modelId="{5844FF0B-D270-4363-B6BE-76A5B2FE04CC}" type="presParOf" srcId="{50674F75-0380-49AE-BDA8-87C5A87A2950}" destId="{C65B88C9-85D6-4840-BC30-B0A98F0C8CD9}" srcOrd="5" destOrd="0" presId="urn:microsoft.com/office/officeart/2005/8/layout/cycle2"/>
    <dgm:cxn modelId="{315C34FB-7951-4183-8011-8A939892EB5C}" type="presParOf" srcId="{C65B88C9-85D6-4840-BC30-B0A98F0C8CD9}" destId="{C64CD10A-181A-4C34-A132-7AC8308ADE87}" srcOrd="0" destOrd="0" presId="urn:microsoft.com/office/officeart/2005/8/layout/cycle2"/>
    <dgm:cxn modelId="{6B63FB17-3A0D-44ED-AE02-E46C5507B291}" type="presParOf" srcId="{50674F75-0380-49AE-BDA8-87C5A87A2950}" destId="{8940296F-295C-4548-B55F-97DAD6C72D22}" srcOrd="6" destOrd="0" presId="urn:microsoft.com/office/officeart/2005/8/layout/cycle2"/>
    <dgm:cxn modelId="{BB4963F0-3097-4F21-A154-C60034716071}" type="presParOf" srcId="{50674F75-0380-49AE-BDA8-87C5A87A2950}" destId="{DB9F21F9-ADB4-455D-BB1F-417C7BEFF74E}" srcOrd="7" destOrd="0" presId="urn:microsoft.com/office/officeart/2005/8/layout/cycle2"/>
    <dgm:cxn modelId="{FDDA57C8-C04A-456F-955A-0FB72C90374A}" type="presParOf" srcId="{DB9F21F9-ADB4-455D-BB1F-417C7BEFF74E}" destId="{8C84A85D-8AA7-4046-8E2D-D69D4E7C0808}" srcOrd="0" destOrd="0" presId="urn:microsoft.com/office/officeart/2005/8/layout/cycle2"/>
    <dgm:cxn modelId="{7B08EEB3-3B85-4231-8E79-632C65F91717}" type="presParOf" srcId="{50674F75-0380-49AE-BDA8-87C5A87A2950}" destId="{EB8C453B-1ACA-4CD4-AC1D-9ECCC488CFDF}" srcOrd="8" destOrd="0" presId="urn:microsoft.com/office/officeart/2005/8/layout/cycle2"/>
    <dgm:cxn modelId="{7CB9511B-03C6-486F-A8FB-7C9E007CDEBA}" type="presParOf" srcId="{50674F75-0380-49AE-BDA8-87C5A87A2950}" destId="{7F684A19-9FF3-4DD0-B301-815CF121A7EF}" srcOrd="9" destOrd="0" presId="urn:microsoft.com/office/officeart/2005/8/layout/cycle2"/>
    <dgm:cxn modelId="{B7C7B466-61CC-46BD-9814-C81723961FE9}" type="presParOf" srcId="{7F684A19-9FF3-4DD0-B301-815CF121A7EF}" destId="{4042E8C8-0FAF-4C31-8158-56568F4F6515}" srcOrd="0" destOrd="0" presId="urn:microsoft.com/office/officeart/2005/8/layout/cycle2"/>
    <dgm:cxn modelId="{4A801394-7671-4D2E-BB22-7D855A0C4212}" type="presParOf" srcId="{50674F75-0380-49AE-BDA8-87C5A87A2950}" destId="{8B7AF190-4E36-4E75-87DF-347FAB413D7F}" srcOrd="10" destOrd="0" presId="urn:microsoft.com/office/officeart/2005/8/layout/cycle2"/>
    <dgm:cxn modelId="{CF4E4318-9FA2-4742-A9E5-1B703EAACF11}" type="presParOf" srcId="{50674F75-0380-49AE-BDA8-87C5A87A2950}" destId="{69EB2E8F-4884-4493-AC0C-5DEBBF23A4C7}" srcOrd="11" destOrd="0" presId="urn:microsoft.com/office/officeart/2005/8/layout/cycle2"/>
    <dgm:cxn modelId="{F8F55B67-5250-491F-BF6C-E737E9366108}" type="presParOf" srcId="{69EB2E8F-4884-4493-AC0C-5DEBBF23A4C7}" destId="{32B84CAD-ADA7-44FE-BEE6-EACEACDA91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EF2C7-7B3B-4536-A875-DAFD0DF0397A}">
      <dsp:nvSpPr>
        <dsp:cNvPr id="0" name=""/>
        <dsp:cNvSpPr/>
      </dsp:nvSpPr>
      <dsp:spPr>
        <a:xfrm>
          <a:off x="1863" y="198258"/>
          <a:ext cx="1816689" cy="585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COMPETENCIA</a:t>
          </a:r>
          <a:endParaRPr lang="es-ES" sz="1600" kern="1200" dirty="0"/>
        </a:p>
      </dsp:txBody>
      <dsp:txXfrm>
        <a:off x="1863" y="198258"/>
        <a:ext cx="1816689" cy="585429"/>
      </dsp:txXfrm>
    </dsp:sp>
    <dsp:sp modelId="{9E339EC2-E814-413A-9FFB-AA4C0EFB799C}">
      <dsp:nvSpPr>
        <dsp:cNvPr id="0" name=""/>
        <dsp:cNvSpPr/>
      </dsp:nvSpPr>
      <dsp:spPr>
        <a:xfrm>
          <a:off x="1863" y="783687"/>
          <a:ext cx="1816689" cy="2047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Ej</a:t>
          </a:r>
          <a:r>
            <a:rPr lang="es-ES" sz="1600" kern="1200" dirty="0" smtClean="0"/>
            <a:t>: El jugador de tenis venció en la competencia.</a:t>
          </a:r>
          <a:endParaRPr lang="es-ES" sz="1600" kern="1200" dirty="0"/>
        </a:p>
      </dsp:txBody>
      <dsp:txXfrm>
        <a:off x="1863" y="783687"/>
        <a:ext cx="1816689" cy="2047426"/>
      </dsp:txXfrm>
    </dsp:sp>
    <dsp:sp modelId="{28DB150F-BE86-419C-A3EE-F3B685331284}">
      <dsp:nvSpPr>
        <dsp:cNvPr id="0" name=""/>
        <dsp:cNvSpPr/>
      </dsp:nvSpPr>
      <dsp:spPr>
        <a:xfrm>
          <a:off x="2072889" y="200740"/>
          <a:ext cx="1816689" cy="585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PERTINENCIA </a:t>
          </a:r>
          <a:endParaRPr lang="es-ES" sz="1600" kern="1200" dirty="0"/>
        </a:p>
      </dsp:txBody>
      <dsp:txXfrm>
        <a:off x="2072889" y="200740"/>
        <a:ext cx="1816689" cy="585429"/>
      </dsp:txXfrm>
    </dsp:sp>
    <dsp:sp modelId="{47688107-9FE2-4ADF-BDFF-DB672271DA70}">
      <dsp:nvSpPr>
        <dsp:cNvPr id="0" name=""/>
        <dsp:cNvSpPr/>
      </dsp:nvSpPr>
      <dsp:spPr>
        <a:xfrm>
          <a:off x="2072889" y="783687"/>
          <a:ext cx="1816689" cy="2047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Ej</a:t>
          </a:r>
          <a:r>
            <a:rPr lang="es-ES" sz="1600" kern="1200" dirty="0" smtClean="0"/>
            <a:t>: El hijo tiene competencia en todos los asuntos de la herencia.</a:t>
          </a:r>
          <a:endParaRPr lang="es-ES" sz="1600" kern="1200" dirty="0"/>
        </a:p>
      </dsp:txBody>
      <dsp:txXfrm>
        <a:off x="2072889" y="783687"/>
        <a:ext cx="1816689" cy="2047426"/>
      </dsp:txXfrm>
    </dsp:sp>
    <dsp:sp modelId="{09CDFA3C-5B4A-4C61-BD1E-8E5D3A5483D8}">
      <dsp:nvSpPr>
        <dsp:cNvPr id="0" name=""/>
        <dsp:cNvSpPr/>
      </dsp:nvSpPr>
      <dsp:spPr>
        <a:xfrm>
          <a:off x="4143915" y="198258"/>
          <a:ext cx="1816689" cy="585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APTITUD O PERICIA</a:t>
          </a:r>
          <a:endParaRPr lang="es-ES" sz="1600" kern="1200" dirty="0"/>
        </a:p>
      </dsp:txBody>
      <dsp:txXfrm>
        <a:off x="4143915" y="198258"/>
        <a:ext cx="1816689" cy="585429"/>
      </dsp:txXfrm>
    </dsp:sp>
    <dsp:sp modelId="{B821A289-4EB6-409C-89D3-70B974A4C8E3}">
      <dsp:nvSpPr>
        <dsp:cNvPr id="0" name=""/>
        <dsp:cNvSpPr/>
      </dsp:nvSpPr>
      <dsp:spPr>
        <a:xfrm>
          <a:off x="4143915" y="783687"/>
          <a:ext cx="1816689" cy="2047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Ej</a:t>
          </a:r>
          <a:r>
            <a:rPr lang="es-ES" sz="1600" kern="1200" dirty="0" smtClean="0"/>
            <a:t>: Steve Jobs, el creador de Apple, tiene las competencias de un ingeniero pero no tiene el titulo. </a:t>
          </a:r>
          <a:endParaRPr lang="es-ES" sz="1600" kern="1200" dirty="0"/>
        </a:p>
      </dsp:txBody>
      <dsp:txXfrm>
        <a:off x="4143915" y="783687"/>
        <a:ext cx="1816689" cy="2047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908F6-E509-4BD2-ACC6-7F8E1C44BA9C}">
      <dsp:nvSpPr>
        <dsp:cNvPr id="0" name=""/>
        <dsp:cNvSpPr/>
      </dsp:nvSpPr>
      <dsp:spPr>
        <a:xfrm>
          <a:off x="2083" y="78234"/>
          <a:ext cx="2031614" cy="518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Variables de la persona </a:t>
          </a:r>
          <a:endParaRPr lang="es-ES" sz="1400" kern="1200" dirty="0"/>
        </a:p>
      </dsp:txBody>
      <dsp:txXfrm>
        <a:off x="2083" y="78234"/>
        <a:ext cx="2031614" cy="518356"/>
      </dsp:txXfrm>
    </dsp:sp>
    <dsp:sp modelId="{4BECC418-3F29-46F0-A9A0-13C752E32970}">
      <dsp:nvSpPr>
        <dsp:cNvPr id="0" name=""/>
        <dsp:cNvSpPr/>
      </dsp:nvSpPr>
      <dsp:spPr>
        <a:xfrm>
          <a:off x="2083" y="596591"/>
          <a:ext cx="2031614" cy="1957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relaciona con las habilidades y limitaciones que uno conoce sobre si mismo.</a:t>
          </a:r>
          <a:endParaRPr lang="es-ES" sz="1400" kern="1200" dirty="0"/>
        </a:p>
      </dsp:txBody>
      <dsp:txXfrm>
        <a:off x="2083" y="596591"/>
        <a:ext cx="2031614" cy="1957340"/>
      </dsp:txXfrm>
    </dsp:sp>
    <dsp:sp modelId="{E4179FBC-47B7-40AF-BB40-D2F5DBE804C2}">
      <dsp:nvSpPr>
        <dsp:cNvPr id="0" name=""/>
        <dsp:cNvSpPr/>
      </dsp:nvSpPr>
      <dsp:spPr>
        <a:xfrm>
          <a:off x="2318124" y="78234"/>
          <a:ext cx="2031614" cy="518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Variables de la tarea</a:t>
          </a:r>
          <a:endParaRPr lang="es-ES" sz="1400" kern="1200" dirty="0"/>
        </a:p>
      </dsp:txBody>
      <dsp:txXfrm>
        <a:off x="2318124" y="78234"/>
        <a:ext cx="2031614" cy="518356"/>
      </dsp:txXfrm>
    </dsp:sp>
    <dsp:sp modelId="{D19381E5-E01A-42B1-8497-D709C8D31775}">
      <dsp:nvSpPr>
        <dsp:cNvPr id="0" name=""/>
        <dsp:cNvSpPr/>
      </dsp:nvSpPr>
      <dsp:spPr>
        <a:xfrm>
          <a:off x="2318124" y="596591"/>
          <a:ext cx="2031614" cy="1957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relaciona con el conocimiento que tienes sobre la tarea misma, sus objetivos y características.</a:t>
          </a:r>
          <a:endParaRPr lang="es-ES" sz="1400" kern="1200" dirty="0"/>
        </a:p>
      </dsp:txBody>
      <dsp:txXfrm>
        <a:off x="2318124" y="596591"/>
        <a:ext cx="2031614" cy="1957340"/>
      </dsp:txXfrm>
    </dsp:sp>
    <dsp:sp modelId="{2A7D91D9-65A2-455E-8D99-AC70EBE2CBCA}">
      <dsp:nvSpPr>
        <dsp:cNvPr id="0" name=""/>
        <dsp:cNvSpPr/>
      </dsp:nvSpPr>
      <dsp:spPr>
        <a:xfrm>
          <a:off x="4634164" y="78234"/>
          <a:ext cx="2031614" cy="518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Variables de la estrategia</a:t>
          </a:r>
          <a:endParaRPr lang="es-ES" sz="1400" kern="1200" dirty="0"/>
        </a:p>
      </dsp:txBody>
      <dsp:txXfrm>
        <a:off x="4634164" y="78234"/>
        <a:ext cx="2031614" cy="518356"/>
      </dsp:txXfrm>
    </dsp:sp>
    <dsp:sp modelId="{B3DAD4A8-CBED-4312-87DF-A24C9D2F4CE2}">
      <dsp:nvSpPr>
        <dsp:cNvPr id="0" name=""/>
        <dsp:cNvSpPr/>
      </dsp:nvSpPr>
      <dsp:spPr>
        <a:xfrm>
          <a:off x="4634164" y="596591"/>
          <a:ext cx="2031614" cy="1957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La autorregulación o control </a:t>
          </a:r>
          <a:r>
            <a:rPr lang="es-ES" sz="1400" kern="1200" dirty="0" err="1" smtClean="0"/>
            <a:t>metacognitivo</a:t>
          </a:r>
          <a:r>
            <a:rPr lang="es-ES" sz="1400" kern="1200" dirty="0" smtClean="0"/>
            <a:t> se da a través de diferentes estrategias para enfrentar la  construcción de un conocimiento.</a:t>
          </a:r>
          <a:endParaRPr lang="es-ES" sz="1400" kern="1200" dirty="0"/>
        </a:p>
      </dsp:txBody>
      <dsp:txXfrm>
        <a:off x="4634164" y="596591"/>
        <a:ext cx="2031614" cy="1957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66CFD-3C52-4926-ADA7-98D3F6355F03}">
      <dsp:nvSpPr>
        <dsp:cNvPr id="0" name=""/>
        <dsp:cNvSpPr/>
      </dsp:nvSpPr>
      <dsp:spPr>
        <a:xfrm>
          <a:off x="1486136" y="506783"/>
          <a:ext cx="3375551" cy="337555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3FCAF-41E7-4E45-8F3D-309577069DFE}">
      <dsp:nvSpPr>
        <dsp:cNvPr id="0" name=""/>
        <dsp:cNvSpPr/>
      </dsp:nvSpPr>
      <dsp:spPr>
        <a:xfrm>
          <a:off x="1486136" y="506783"/>
          <a:ext cx="3375551" cy="337555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F0136-9BDA-4D78-9A15-7752B5B9489C}">
      <dsp:nvSpPr>
        <dsp:cNvPr id="0" name=""/>
        <dsp:cNvSpPr/>
      </dsp:nvSpPr>
      <dsp:spPr>
        <a:xfrm>
          <a:off x="1486136" y="506783"/>
          <a:ext cx="3375551" cy="3375551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DC1BA-550E-4AD3-A6A3-30B072595C34}">
      <dsp:nvSpPr>
        <dsp:cNvPr id="0" name=""/>
        <dsp:cNvSpPr/>
      </dsp:nvSpPr>
      <dsp:spPr>
        <a:xfrm>
          <a:off x="1486136" y="506783"/>
          <a:ext cx="3375551" cy="3375551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0C2AE-D7F8-4507-870D-5BAFEC4D8D5E}">
      <dsp:nvSpPr>
        <dsp:cNvPr id="0" name=""/>
        <dsp:cNvSpPr/>
      </dsp:nvSpPr>
      <dsp:spPr>
        <a:xfrm>
          <a:off x="2396706" y="1417353"/>
          <a:ext cx="1554411" cy="1554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“La educación encierra un tesoro”</a:t>
          </a:r>
          <a:endParaRPr lang="es-ES" sz="1500" kern="1200" dirty="0"/>
        </a:p>
      </dsp:txBody>
      <dsp:txXfrm>
        <a:off x="2624344" y="1644991"/>
        <a:ext cx="1099135" cy="1099135"/>
      </dsp:txXfrm>
    </dsp:sp>
    <dsp:sp modelId="{C590245B-C23B-4AA4-85B9-BBBE0362600B}">
      <dsp:nvSpPr>
        <dsp:cNvPr id="0" name=""/>
        <dsp:cNvSpPr/>
      </dsp:nvSpPr>
      <dsp:spPr>
        <a:xfrm>
          <a:off x="2629868" y="1911"/>
          <a:ext cx="1088087" cy="1088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Aprender a conocer </a:t>
          </a:r>
          <a:endParaRPr lang="es-ES" sz="1200" kern="1200" dirty="0"/>
        </a:p>
      </dsp:txBody>
      <dsp:txXfrm>
        <a:off x="2789215" y="161258"/>
        <a:ext cx="769393" cy="769393"/>
      </dsp:txXfrm>
    </dsp:sp>
    <dsp:sp modelId="{C52EB75E-8D39-4BDE-8A95-052E4A3578C7}">
      <dsp:nvSpPr>
        <dsp:cNvPr id="0" name=""/>
        <dsp:cNvSpPr/>
      </dsp:nvSpPr>
      <dsp:spPr>
        <a:xfrm>
          <a:off x="4278472" y="1650515"/>
          <a:ext cx="1088087" cy="1088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Aprender a hacer </a:t>
          </a:r>
          <a:endParaRPr lang="es-ES" sz="1200" kern="1200" dirty="0"/>
        </a:p>
      </dsp:txBody>
      <dsp:txXfrm>
        <a:off x="4437819" y="1809862"/>
        <a:ext cx="769393" cy="769393"/>
      </dsp:txXfrm>
    </dsp:sp>
    <dsp:sp modelId="{388D078D-8952-4C0C-8F7C-6E160441E987}">
      <dsp:nvSpPr>
        <dsp:cNvPr id="0" name=""/>
        <dsp:cNvSpPr/>
      </dsp:nvSpPr>
      <dsp:spPr>
        <a:xfrm>
          <a:off x="2629868" y="3299120"/>
          <a:ext cx="1088087" cy="1088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Aprender a vivir juntos</a:t>
          </a:r>
          <a:endParaRPr lang="es-ES" sz="1200" kern="1200" dirty="0"/>
        </a:p>
      </dsp:txBody>
      <dsp:txXfrm>
        <a:off x="2789215" y="3458467"/>
        <a:ext cx="769393" cy="769393"/>
      </dsp:txXfrm>
    </dsp:sp>
    <dsp:sp modelId="{507A528A-001D-43EA-BFF5-95CDDAE36B14}">
      <dsp:nvSpPr>
        <dsp:cNvPr id="0" name=""/>
        <dsp:cNvSpPr/>
      </dsp:nvSpPr>
      <dsp:spPr>
        <a:xfrm>
          <a:off x="981263" y="1650515"/>
          <a:ext cx="1088087" cy="1088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Aprender a ser</a:t>
          </a:r>
          <a:endParaRPr lang="es-ES" sz="1200" kern="1200" dirty="0"/>
        </a:p>
      </dsp:txBody>
      <dsp:txXfrm>
        <a:off x="1140610" y="1809862"/>
        <a:ext cx="769393" cy="769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AD224-126A-416D-AED9-B3B013849BE2}">
      <dsp:nvSpPr>
        <dsp:cNvPr id="0" name=""/>
        <dsp:cNvSpPr/>
      </dsp:nvSpPr>
      <dsp:spPr>
        <a:xfrm>
          <a:off x="1058137" y="0"/>
          <a:ext cx="3695902" cy="759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1.- Enseñar la comprensión.</a:t>
          </a:r>
          <a:endParaRPr lang="es-ES" sz="1400" kern="1200" dirty="0"/>
        </a:p>
      </dsp:txBody>
      <dsp:txXfrm>
        <a:off x="1080375" y="22238"/>
        <a:ext cx="2787772" cy="714780"/>
      </dsp:txXfrm>
    </dsp:sp>
    <dsp:sp modelId="{9915FF01-4D67-4D08-BA06-BFFC504AE02C}">
      <dsp:nvSpPr>
        <dsp:cNvPr id="0" name=""/>
        <dsp:cNvSpPr/>
      </dsp:nvSpPr>
      <dsp:spPr>
        <a:xfrm>
          <a:off x="1103971" y="862142"/>
          <a:ext cx="3695902" cy="759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2.- Enfrentar las incertidumbres.</a:t>
          </a:r>
          <a:endParaRPr lang="es-ES" sz="1400" kern="1200" dirty="0"/>
        </a:p>
      </dsp:txBody>
      <dsp:txXfrm>
        <a:off x="1126209" y="884380"/>
        <a:ext cx="2881917" cy="714780"/>
      </dsp:txXfrm>
    </dsp:sp>
    <dsp:sp modelId="{DBFC52C2-A7F4-48A6-82ED-74427679F1BB}">
      <dsp:nvSpPr>
        <dsp:cNvPr id="0" name=""/>
        <dsp:cNvSpPr/>
      </dsp:nvSpPr>
      <dsp:spPr>
        <a:xfrm>
          <a:off x="1103971" y="1683194"/>
          <a:ext cx="3695902" cy="759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3.- Las cegueras del conocimiento: el error y la ilusión.</a:t>
          </a:r>
          <a:endParaRPr lang="es-ES" sz="1400" kern="1200" dirty="0"/>
        </a:p>
      </dsp:txBody>
      <dsp:txXfrm>
        <a:off x="1126209" y="1705432"/>
        <a:ext cx="2881917" cy="714780"/>
      </dsp:txXfrm>
    </dsp:sp>
    <dsp:sp modelId="{77944D78-6A31-419B-A8B0-CC46FC3310FA}">
      <dsp:nvSpPr>
        <dsp:cNvPr id="0" name=""/>
        <dsp:cNvSpPr/>
      </dsp:nvSpPr>
      <dsp:spPr>
        <a:xfrm>
          <a:off x="1103971" y="2560667"/>
          <a:ext cx="3695902" cy="759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4.- La ética del género humano.</a:t>
          </a:r>
          <a:endParaRPr lang="es-ES" sz="1400" kern="1200" dirty="0"/>
        </a:p>
      </dsp:txBody>
      <dsp:txXfrm>
        <a:off x="1126209" y="2582905"/>
        <a:ext cx="2881917" cy="714780"/>
      </dsp:txXfrm>
    </dsp:sp>
    <dsp:sp modelId="{9DC7BDC3-AD58-48EF-85E1-5F8F317C41AD}">
      <dsp:nvSpPr>
        <dsp:cNvPr id="0" name=""/>
        <dsp:cNvSpPr/>
      </dsp:nvSpPr>
      <dsp:spPr>
        <a:xfrm>
          <a:off x="1103971" y="3458837"/>
          <a:ext cx="3695902" cy="759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5.- Enseñar la condición humana.</a:t>
          </a:r>
          <a:endParaRPr lang="es-ES" sz="1400" kern="1200" dirty="0"/>
        </a:p>
      </dsp:txBody>
      <dsp:txXfrm>
        <a:off x="1126209" y="3481075"/>
        <a:ext cx="2881917" cy="714780"/>
      </dsp:txXfrm>
    </dsp:sp>
    <dsp:sp modelId="{BF89CC0B-7B5D-4D7F-BA6D-C0744EF423AD}">
      <dsp:nvSpPr>
        <dsp:cNvPr id="0" name=""/>
        <dsp:cNvSpPr/>
      </dsp:nvSpPr>
      <dsp:spPr>
        <a:xfrm>
          <a:off x="3202385" y="554679"/>
          <a:ext cx="493516" cy="493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3313426" y="554679"/>
        <a:ext cx="271434" cy="371371"/>
      </dsp:txXfrm>
    </dsp:sp>
    <dsp:sp modelId="{C4D631DA-F2D2-4FB6-9C9E-FB30BF496E78}">
      <dsp:nvSpPr>
        <dsp:cNvPr id="0" name=""/>
        <dsp:cNvSpPr/>
      </dsp:nvSpPr>
      <dsp:spPr>
        <a:xfrm>
          <a:off x="3478378" y="1419388"/>
          <a:ext cx="493516" cy="493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3589419" y="1419388"/>
        <a:ext cx="271434" cy="371371"/>
      </dsp:txXfrm>
    </dsp:sp>
    <dsp:sp modelId="{298BAA49-65FD-4987-A35C-49FAAF103033}">
      <dsp:nvSpPr>
        <dsp:cNvPr id="0" name=""/>
        <dsp:cNvSpPr/>
      </dsp:nvSpPr>
      <dsp:spPr>
        <a:xfrm>
          <a:off x="3754371" y="2271443"/>
          <a:ext cx="493516" cy="493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3865412" y="2271443"/>
        <a:ext cx="271434" cy="371371"/>
      </dsp:txXfrm>
    </dsp:sp>
    <dsp:sp modelId="{E5464A7E-736C-4BDE-83A3-5A1C16854090}">
      <dsp:nvSpPr>
        <dsp:cNvPr id="0" name=""/>
        <dsp:cNvSpPr/>
      </dsp:nvSpPr>
      <dsp:spPr>
        <a:xfrm>
          <a:off x="4030364" y="3144589"/>
          <a:ext cx="493516" cy="493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4141405" y="3144589"/>
        <a:ext cx="271434" cy="371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DC2CF-C42A-4611-A4E9-934CC87E70D9}">
      <dsp:nvSpPr>
        <dsp:cNvPr id="0" name=""/>
        <dsp:cNvSpPr/>
      </dsp:nvSpPr>
      <dsp:spPr>
        <a:xfrm>
          <a:off x="260168" y="0"/>
          <a:ext cx="3663384" cy="75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6.- Los principios de un conocimiento pertinente.</a:t>
          </a:r>
          <a:endParaRPr lang="es-ES" sz="1700" kern="1200" dirty="0"/>
        </a:p>
      </dsp:txBody>
      <dsp:txXfrm>
        <a:off x="282190" y="22022"/>
        <a:ext cx="2916750" cy="707831"/>
      </dsp:txXfrm>
    </dsp:sp>
    <dsp:sp modelId="{245235F5-D541-470C-BE22-D084408F514C}">
      <dsp:nvSpPr>
        <dsp:cNvPr id="0" name=""/>
        <dsp:cNvSpPr/>
      </dsp:nvSpPr>
      <dsp:spPr>
        <a:xfrm>
          <a:off x="282665" y="918959"/>
          <a:ext cx="3822356" cy="75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7.- Enseñar la identidad terrenal. </a:t>
          </a:r>
          <a:endParaRPr lang="es-ES" sz="1700" kern="1200" dirty="0"/>
        </a:p>
      </dsp:txBody>
      <dsp:txXfrm>
        <a:off x="304687" y="940981"/>
        <a:ext cx="2615059" cy="707831"/>
      </dsp:txXfrm>
    </dsp:sp>
    <dsp:sp modelId="{1620BE47-958D-42A3-9BA3-3B04765BFB7C}">
      <dsp:nvSpPr>
        <dsp:cNvPr id="0" name=""/>
        <dsp:cNvSpPr/>
      </dsp:nvSpPr>
      <dsp:spPr>
        <a:xfrm>
          <a:off x="3333637" y="591057"/>
          <a:ext cx="488719" cy="4887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3443599" y="591057"/>
        <a:ext cx="268795" cy="367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F5716-1B84-48A7-A3AC-017B40F38AA9}">
      <dsp:nvSpPr>
        <dsp:cNvPr id="0" name=""/>
        <dsp:cNvSpPr/>
      </dsp:nvSpPr>
      <dsp:spPr>
        <a:xfrm>
          <a:off x="6206" y="1462084"/>
          <a:ext cx="1400466" cy="761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Verdades universales </a:t>
          </a:r>
          <a:endParaRPr lang="es-ES" sz="1300" kern="1200" dirty="0"/>
        </a:p>
      </dsp:txBody>
      <dsp:txXfrm>
        <a:off x="6206" y="1462084"/>
        <a:ext cx="1400466" cy="507934"/>
      </dsp:txXfrm>
    </dsp:sp>
    <dsp:sp modelId="{C3ECDEB0-BE4C-443B-ABB1-D470DE66B2BD}">
      <dsp:nvSpPr>
        <dsp:cNvPr id="0" name=""/>
        <dsp:cNvSpPr/>
      </dsp:nvSpPr>
      <dsp:spPr>
        <a:xfrm>
          <a:off x="293049" y="1970019"/>
          <a:ext cx="1400466" cy="1635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“Esto es así”.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“Esto lo sé”</a:t>
          </a:r>
          <a:endParaRPr lang="es-ES" sz="1300" kern="1200" dirty="0"/>
        </a:p>
      </dsp:txBody>
      <dsp:txXfrm>
        <a:off x="334067" y="2011037"/>
        <a:ext cx="1318430" cy="1553039"/>
      </dsp:txXfrm>
    </dsp:sp>
    <dsp:sp modelId="{9146924D-5FC8-42E8-B7AB-724DF861BE26}">
      <dsp:nvSpPr>
        <dsp:cNvPr id="0" name=""/>
        <dsp:cNvSpPr/>
      </dsp:nvSpPr>
      <dsp:spPr>
        <a:xfrm>
          <a:off x="1618979" y="1541714"/>
          <a:ext cx="450088" cy="348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1618979" y="1611449"/>
        <a:ext cx="345486" cy="209205"/>
      </dsp:txXfrm>
    </dsp:sp>
    <dsp:sp modelId="{DBFE1209-0495-41D6-B8FC-FD6D11FDCE70}">
      <dsp:nvSpPr>
        <dsp:cNvPr id="0" name=""/>
        <dsp:cNvSpPr/>
      </dsp:nvSpPr>
      <dsp:spPr>
        <a:xfrm>
          <a:off x="2255896" y="1462084"/>
          <a:ext cx="1400466" cy="761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Superioridad</a:t>
          </a:r>
          <a:endParaRPr lang="es-ES" sz="1300" kern="1200" dirty="0"/>
        </a:p>
      </dsp:txBody>
      <dsp:txXfrm>
        <a:off x="2255896" y="1462084"/>
        <a:ext cx="1400466" cy="507934"/>
      </dsp:txXfrm>
    </dsp:sp>
    <dsp:sp modelId="{CE3423D1-19CD-4760-9B6F-3EA89F99ADD4}">
      <dsp:nvSpPr>
        <dsp:cNvPr id="0" name=""/>
        <dsp:cNvSpPr/>
      </dsp:nvSpPr>
      <dsp:spPr>
        <a:xfrm>
          <a:off x="2542738" y="1970019"/>
          <a:ext cx="1400466" cy="1635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“Lo conozco todo”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“Se más que muchos sobre esto”</a:t>
          </a:r>
          <a:endParaRPr lang="es-ES" sz="1300" kern="1200" dirty="0"/>
        </a:p>
      </dsp:txBody>
      <dsp:txXfrm>
        <a:off x="2583756" y="2011037"/>
        <a:ext cx="1318430" cy="1553039"/>
      </dsp:txXfrm>
    </dsp:sp>
    <dsp:sp modelId="{71708726-F4E0-46CB-B012-2C8D1E25D668}">
      <dsp:nvSpPr>
        <dsp:cNvPr id="0" name=""/>
        <dsp:cNvSpPr/>
      </dsp:nvSpPr>
      <dsp:spPr>
        <a:xfrm>
          <a:off x="3868668" y="1541714"/>
          <a:ext cx="450088" cy="348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3868668" y="1611449"/>
        <a:ext cx="345486" cy="209205"/>
      </dsp:txXfrm>
    </dsp:sp>
    <dsp:sp modelId="{C50A7245-E373-4C59-BC50-F6B4D4130583}">
      <dsp:nvSpPr>
        <dsp:cNvPr id="0" name=""/>
        <dsp:cNvSpPr/>
      </dsp:nvSpPr>
      <dsp:spPr>
        <a:xfrm>
          <a:off x="4505585" y="1462084"/>
          <a:ext cx="1400466" cy="761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Desconfianza</a:t>
          </a:r>
          <a:endParaRPr lang="es-ES" sz="1300" kern="1200" dirty="0"/>
        </a:p>
      </dsp:txBody>
      <dsp:txXfrm>
        <a:off x="4505585" y="1462084"/>
        <a:ext cx="1400466" cy="507934"/>
      </dsp:txXfrm>
    </dsp:sp>
    <dsp:sp modelId="{9053343A-F9EF-4F12-96C8-1D9851454AEB}">
      <dsp:nvSpPr>
        <dsp:cNvPr id="0" name=""/>
        <dsp:cNvSpPr/>
      </dsp:nvSpPr>
      <dsp:spPr>
        <a:xfrm>
          <a:off x="4792427" y="1970019"/>
          <a:ext cx="1400466" cy="1635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“No llegaré a aprenderlo nunca”</a:t>
          </a:r>
          <a:endParaRPr lang="es-ES" sz="1300" kern="1200" dirty="0"/>
        </a:p>
      </dsp:txBody>
      <dsp:txXfrm>
        <a:off x="4833445" y="2011037"/>
        <a:ext cx="1318430" cy="1553039"/>
      </dsp:txXfrm>
    </dsp:sp>
    <dsp:sp modelId="{23DA3EF3-F37E-4FB3-B61A-E3B2F052C824}">
      <dsp:nvSpPr>
        <dsp:cNvPr id="0" name=""/>
        <dsp:cNvSpPr/>
      </dsp:nvSpPr>
      <dsp:spPr>
        <a:xfrm>
          <a:off x="6118357" y="1541714"/>
          <a:ext cx="450088" cy="348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6118357" y="1611449"/>
        <a:ext cx="345486" cy="209205"/>
      </dsp:txXfrm>
    </dsp:sp>
    <dsp:sp modelId="{C3247079-86D5-4C0C-B7F5-456A4B1FDE40}">
      <dsp:nvSpPr>
        <dsp:cNvPr id="0" name=""/>
        <dsp:cNvSpPr/>
      </dsp:nvSpPr>
      <dsp:spPr>
        <a:xfrm>
          <a:off x="6755274" y="1462084"/>
          <a:ext cx="1400466" cy="761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Percepción de complejidad</a:t>
          </a:r>
          <a:endParaRPr lang="es-ES" sz="1300" kern="1200" dirty="0"/>
        </a:p>
      </dsp:txBody>
      <dsp:txXfrm>
        <a:off x="6755274" y="1462084"/>
        <a:ext cx="1400466" cy="507934"/>
      </dsp:txXfrm>
    </dsp:sp>
    <dsp:sp modelId="{4B34DFD3-333C-4598-A3E1-BB8F8C46B849}">
      <dsp:nvSpPr>
        <dsp:cNvPr id="0" name=""/>
        <dsp:cNvSpPr/>
      </dsp:nvSpPr>
      <dsp:spPr>
        <a:xfrm>
          <a:off x="7042117" y="1970019"/>
          <a:ext cx="1400466" cy="1635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“Es muy confuso para mi”.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“no lo entiendo”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“No me gusta”</a:t>
          </a:r>
          <a:endParaRPr lang="es-ES" sz="1300" kern="1200" dirty="0"/>
        </a:p>
      </dsp:txBody>
      <dsp:txXfrm>
        <a:off x="7083135" y="2011037"/>
        <a:ext cx="1318430" cy="1553039"/>
      </dsp:txXfrm>
    </dsp:sp>
    <dsp:sp modelId="{566E1121-0391-4C80-B5CC-A663A98A30A3}">
      <dsp:nvSpPr>
        <dsp:cNvPr id="0" name=""/>
        <dsp:cNvSpPr/>
      </dsp:nvSpPr>
      <dsp:spPr>
        <a:xfrm>
          <a:off x="8368046" y="1541714"/>
          <a:ext cx="450088" cy="348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8368046" y="1611449"/>
        <a:ext cx="345486" cy="209205"/>
      </dsp:txXfrm>
    </dsp:sp>
    <dsp:sp modelId="{6F8FC94D-BF38-489B-B4FC-E60BE1054956}">
      <dsp:nvSpPr>
        <dsp:cNvPr id="0" name=""/>
        <dsp:cNvSpPr/>
      </dsp:nvSpPr>
      <dsp:spPr>
        <a:xfrm>
          <a:off x="9004963" y="1462084"/>
          <a:ext cx="1400466" cy="761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Repulsión </a:t>
          </a:r>
          <a:endParaRPr lang="es-ES" sz="1300" kern="1200" dirty="0"/>
        </a:p>
      </dsp:txBody>
      <dsp:txXfrm>
        <a:off x="9004963" y="1462084"/>
        <a:ext cx="1400466" cy="507934"/>
      </dsp:txXfrm>
    </dsp:sp>
    <dsp:sp modelId="{908EEC15-BCD8-4381-8BDE-1373D4E7B4A7}">
      <dsp:nvSpPr>
        <dsp:cNvPr id="0" name=""/>
        <dsp:cNvSpPr/>
      </dsp:nvSpPr>
      <dsp:spPr>
        <a:xfrm>
          <a:off x="9291806" y="1970019"/>
          <a:ext cx="1400466" cy="1635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“Es nuevo para mi, no lo quiero aprender”.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9332824" y="2011037"/>
        <a:ext cx="1318430" cy="1553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B9E97-5DA5-48CC-8366-489DFE97539D}">
      <dsp:nvSpPr>
        <dsp:cNvPr id="0" name=""/>
        <dsp:cNvSpPr/>
      </dsp:nvSpPr>
      <dsp:spPr>
        <a:xfrm>
          <a:off x="-5182489" y="-793822"/>
          <a:ext cx="6171499" cy="6171499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909BA-E424-4A8E-9EF6-62EC912D017E}">
      <dsp:nvSpPr>
        <dsp:cNvPr id="0" name=""/>
        <dsp:cNvSpPr/>
      </dsp:nvSpPr>
      <dsp:spPr>
        <a:xfrm>
          <a:off x="368860" y="241385"/>
          <a:ext cx="6771182" cy="482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Definición del objetivo en positivo.</a:t>
          </a:r>
          <a:endParaRPr lang="es-ES" sz="1800" kern="1200" dirty="0"/>
        </a:p>
      </dsp:txBody>
      <dsp:txXfrm>
        <a:off x="368860" y="241385"/>
        <a:ext cx="6771182" cy="482588"/>
      </dsp:txXfrm>
    </dsp:sp>
    <dsp:sp modelId="{64C4ECA7-9552-4D6F-9CC4-23EEC34C930D}">
      <dsp:nvSpPr>
        <dsp:cNvPr id="0" name=""/>
        <dsp:cNvSpPr/>
      </dsp:nvSpPr>
      <dsp:spPr>
        <a:xfrm>
          <a:off x="67242" y="181062"/>
          <a:ext cx="603235" cy="603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658F3-F789-4479-A9DE-AE1D5C6C5462}">
      <dsp:nvSpPr>
        <dsp:cNvPr id="0" name=""/>
        <dsp:cNvSpPr/>
      </dsp:nvSpPr>
      <dsp:spPr>
        <a:xfrm>
          <a:off x="765822" y="965176"/>
          <a:ext cx="6374220" cy="482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Descripción específica basada en lo sensorial. </a:t>
          </a:r>
          <a:endParaRPr lang="es-ES" sz="1800" kern="1200" dirty="0"/>
        </a:p>
      </dsp:txBody>
      <dsp:txXfrm>
        <a:off x="765822" y="965176"/>
        <a:ext cx="6374220" cy="482588"/>
      </dsp:txXfrm>
    </dsp:sp>
    <dsp:sp modelId="{CD4F19A3-6BE2-4E1C-A553-6646A404A725}">
      <dsp:nvSpPr>
        <dsp:cNvPr id="0" name=""/>
        <dsp:cNvSpPr/>
      </dsp:nvSpPr>
      <dsp:spPr>
        <a:xfrm>
          <a:off x="464204" y="904852"/>
          <a:ext cx="603235" cy="603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D2366-3597-46B5-8A18-2AF0A8BFC506}">
      <dsp:nvSpPr>
        <dsp:cNvPr id="0" name=""/>
        <dsp:cNvSpPr/>
      </dsp:nvSpPr>
      <dsp:spPr>
        <a:xfrm>
          <a:off x="947342" y="1688966"/>
          <a:ext cx="6192700" cy="482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Responsabilidad individual de conseguir el objetivo.</a:t>
          </a:r>
          <a:endParaRPr lang="es-ES" sz="1800" kern="1200" dirty="0"/>
        </a:p>
      </dsp:txBody>
      <dsp:txXfrm>
        <a:off x="947342" y="1688966"/>
        <a:ext cx="6192700" cy="482588"/>
      </dsp:txXfrm>
    </dsp:sp>
    <dsp:sp modelId="{0D762995-939C-4295-B439-2BFA9C44C548}">
      <dsp:nvSpPr>
        <dsp:cNvPr id="0" name=""/>
        <dsp:cNvSpPr/>
      </dsp:nvSpPr>
      <dsp:spPr>
        <a:xfrm>
          <a:off x="645725" y="1628643"/>
          <a:ext cx="603235" cy="603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FA80-FCA9-4C27-9428-C72E9C0A5594}">
      <dsp:nvSpPr>
        <dsp:cNvPr id="0" name=""/>
        <dsp:cNvSpPr/>
      </dsp:nvSpPr>
      <dsp:spPr>
        <a:xfrm>
          <a:off x="947342" y="2412299"/>
          <a:ext cx="6192700" cy="482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Revisar objetivo: plazo y amplitud. </a:t>
          </a:r>
          <a:endParaRPr lang="es-ES" sz="1800" kern="1200" dirty="0"/>
        </a:p>
      </dsp:txBody>
      <dsp:txXfrm>
        <a:off x="947342" y="2412299"/>
        <a:ext cx="6192700" cy="482588"/>
      </dsp:txXfrm>
    </dsp:sp>
    <dsp:sp modelId="{85D6C766-42AB-4331-843E-D47DC8664BBB}">
      <dsp:nvSpPr>
        <dsp:cNvPr id="0" name=""/>
        <dsp:cNvSpPr/>
      </dsp:nvSpPr>
      <dsp:spPr>
        <a:xfrm>
          <a:off x="645725" y="2351975"/>
          <a:ext cx="603235" cy="603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749E6-3B57-4721-827E-45BF99A2CD38}">
      <dsp:nvSpPr>
        <dsp:cNvPr id="0" name=""/>
        <dsp:cNvSpPr/>
      </dsp:nvSpPr>
      <dsp:spPr>
        <a:xfrm>
          <a:off x="765822" y="3136089"/>
          <a:ext cx="6374220" cy="482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Analizar si el objetivo es ecológico.</a:t>
          </a:r>
          <a:endParaRPr lang="es-ES" sz="1800" kern="1200" dirty="0"/>
        </a:p>
      </dsp:txBody>
      <dsp:txXfrm>
        <a:off x="765822" y="3136089"/>
        <a:ext cx="6374220" cy="482588"/>
      </dsp:txXfrm>
    </dsp:sp>
    <dsp:sp modelId="{88AEE7E5-94C4-4B81-B331-1D88F09E06A7}">
      <dsp:nvSpPr>
        <dsp:cNvPr id="0" name=""/>
        <dsp:cNvSpPr/>
      </dsp:nvSpPr>
      <dsp:spPr>
        <a:xfrm>
          <a:off x="464204" y="3075766"/>
          <a:ext cx="603235" cy="603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3DDC9-5E38-4C23-95BF-5A64EC838F4C}">
      <dsp:nvSpPr>
        <dsp:cNvPr id="0" name=""/>
        <dsp:cNvSpPr/>
      </dsp:nvSpPr>
      <dsp:spPr>
        <a:xfrm>
          <a:off x="368860" y="3859880"/>
          <a:ext cx="6771182" cy="482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Analizar los recursos y limitaciones</a:t>
          </a:r>
          <a:endParaRPr lang="es-ES" sz="1800" kern="1200" dirty="0"/>
        </a:p>
      </dsp:txBody>
      <dsp:txXfrm>
        <a:off x="368860" y="3859880"/>
        <a:ext cx="6771182" cy="482588"/>
      </dsp:txXfrm>
    </dsp:sp>
    <dsp:sp modelId="{ED3A71C8-EAEC-48C1-930B-0A545CC79C2A}">
      <dsp:nvSpPr>
        <dsp:cNvPr id="0" name=""/>
        <dsp:cNvSpPr/>
      </dsp:nvSpPr>
      <dsp:spPr>
        <a:xfrm>
          <a:off x="67242" y="3799556"/>
          <a:ext cx="603235" cy="603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F68D0-CFFB-466D-AB4E-FABE7DEFFADD}">
      <dsp:nvSpPr>
        <dsp:cNvPr id="0" name=""/>
        <dsp:cNvSpPr/>
      </dsp:nvSpPr>
      <dsp:spPr>
        <a:xfrm>
          <a:off x="3146474" y="274"/>
          <a:ext cx="1200050" cy="120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Refuerza tu actividad con un estímulo positivo</a:t>
          </a:r>
          <a:endParaRPr lang="es-ES" sz="1000" kern="1200" dirty="0"/>
        </a:p>
      </dsp:txBody>
      <dsp:txXfrm>
        <a:off x="3322217" y="176017"/>
        <a:ext cx="848564" cy="848564"/>
      </dsp:txXfrm>
    </dsp:sp>
    <dsp:sp modelId="{80677011-1AFA-4D72-ADA2-C6BCFF4C655B}">
      <dsp:nvSpPr>
        <dsp:cNvPr id="0" name=""/>
        <dsp:cNvSpPr/>
      </dsp:nvSpPr>
      <dsp:spPr>
        <a:xfrm rot="1800000">
          <a:off x="4359372" y="843650"/>
          <a:ext cx="318756" cy="405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4365778" y="900746"/>
        <a:ext cx="223129" cy="243011"/>
      </dsp:txXfrm>
    </dsp:sp>
    <dsp:sp modelId="{B6DD3E31-082E-45BA-8962-609CC5AA9297}">
      <dsp:nvSpPr>
        <dsp:cNvPr id="0" name=""/>
        <dsp:cNvSpPr/>
      </dsp:nvSpPr>
      <dsp:spPr>
        <a:xfrm>
          <a:off x="4706601" y="901014"/>
          <a:ext cx="1200050" cy="120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No evadir la tarea</a:t>
          </a:r>
          <a:endParaRPr lang="es-ES" sz="1000" kern="1200" dirty="0"/>
        </a:p>
      </dsp:txBody>
      <dsp:txXfrm>
        <a:off x="4882344" y="1076757"/>
        <a:ext cx="848564" cy="848564"/>
      </dsp:txXfrm>
    </dsp:sp>
    <dsp:sp modelId="{28017B59-69BE-441C-A9A2-6C760B2BB11C}">
      <dsp:nvSpPr>
        <dsp:cNvPr id="0" name=""/>
        <dsp:cNvSpPr/>
      </dsp:nvSpPr>
      <dsp:spPr>
        <a:xfrm rot="5400000">
          <a:off x="5147248" y="2190249"/>
          <a:ext cx="318756" cy="405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5195062" y="2223439"/>
        <a:ext cx="223129" cy="243011"/>
      </dsp:txXfrm>
    </dsp:sp>
    <dsp:sp modelId="{87F5A18C-54FA-401A-88CE-67F2C991CCBA}">
      <dsp:nvSpPr>
        <dsp:cNvPr id="0" name=""/>
        <dsp:cNvSpPr/>
      </dsp:nvSpPr>
      <dsp:spPr>
        <a:xfrm>
          <a:off x="4706601" y="2702493"/>
          <a:ext cx="1200050" cy="120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Priorizar acciones que debes realizar</a:t>
          </a:r>
          <a:endParaRPr lang="es-ES" sz="1000" kern="1200" dirty="0"/>
        </a:p>
      </dsp:txBody>
      <dsp:txXfrm>
        <a:off x="4882344" y="2878236"/>
        <a:ext cx="848564" cy="848564"/>
      </dsp:txXfrm>
    </dsp:sp>
    <dsp:sp modelId="{C65B88C9-85D6-4840-BC30-B0A98F0C8CD9}">
      <dsp:nvSpPr>
        <dsp:cNvPr id="0" name=""/>
        <dsp:cNvSpPr/>
      </dsp:nvSpPr>
      <dsp:spPr>
        <a:xfrm rot="9000000">
          <a:off x="4374997" y="3545868"/>
          <a:ext cx="318756" cy="405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 rot="10800000">
        <a:off x="4464218" y="3602964"/>
        <a:ext cx="223129" cy="243011"/>
      </dsp:txXfrm>
    </dsp:sp>
    <dsp:sp modelId="{8940296F-295C-4548-B55F-97DAD6C72D22}">
      <dsp:nvSpPr>
        <dsp:cNvPr id="0" name=""/>
        <dsp:cNvSpPr/>
      </dsp:nvSpPr>
      <dsp:spPr>
        <a:xfrm>
          <a:off x="3146474" y="3603232"/>
          <a:ext cx="1200050" cy="120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Darle sentido a la tarea que se realiza. </a:t>
          </a:r>
          <a:endParaRPr lang="es-ES" sz="1000" kern="1200" dirty="0"/>
        </a:p>
      </dsp:txBody>
      <dsp:txXfrm>
        <a:off x="3322217" y="3778975"/>
        <a:ext cx="848564" cy="848564"/>
      </dsp:txXfrm>
    </dsp:sp>
    <dsp:sp modelId="{DB9F21F9-ADB4-455D-BB1F-417C7BEFF74E}">
      <dsp:nvSpPr>
        <dsp:cNvPr id="0" name=""/>
        <dsp:cNvSpPr/>
      </dsp:nvSpPr>
      <dsp:spPr>
        <a:xfrm rot="12600000">
          <a:off x="2814871" y="3554890"/>
          <a:ext cx="318756" cy="405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 rot="10800000">
        <a:off x="2904092" y="3659800"/>
        <a:ext cx="223129" cy="243011"/>
      </dsp:txXfrm>
    </dsp:sp>
    <dsp:sp modelId="{EB8C453B-1ACA-4CD4-AC1D-9ECCC488CFDF}">
      <dsp:nvSpPr>
        <dsp:cNvPr id="0" name=""/>
        <dsp:cNvSpPr/>
      </dsp:nvSpPr>
      <dsp:spPr>
        <a:xfrm>
          <a:off x="1586348" y="2702493"/>
          <a:ext cx="1200050" cy="120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El aprendizaje es para ti, es tu tarea y es tu logro.</a:t>
          </a:r>
          <a:endParaRPr lang="es-ES" sz="1000" kern="1200" dirty="0"/>
        </a:p>
      </dsp:txBody>
      <dsp:txXfrm>
        <a:off x="1762091" y="2878236"/>
        <a:ext cx="848564" cy="848564"/>
      </dsp:txXfrm>
    </dsp:sp>
    <dsp:sp modelId="{7F684A19-9FF3-4DD0-B301-815CF121A7EF}">
      <dsp:nvSpPr>
        <dsp:cNvPr id="0" name=""/>
        <dsp:cNvSpPr/>
      </dsp:nvSpPr>
      <dsp:spPr>
        <a:xfrm rot="16200000">
          <a:off x="2026995" y="2208291"/>
          <a:ext cx="318756" cy="405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2074809" y="2337108"/>
        <a:ext cx="223129" cy="243011"/>
      </dsp:txXfrm>
    </dsp:sp>
    <dsp:sp modelId="{8B7AF190-4E36-4E75-87DF-347FAB413D7F}">
      <dsp:nvSpPr>
        <dsp:cNvPr id="0" name=""/>
        <dsp:cNvSpPr/>
      </dsp:nvSpPr>
      <dsp:spPr>
        <a:xfrm>
          <a:off x="1586348" y="901014"/>
          <a:ext cx="1200050" cy="120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Utiliza herramientas digitales.</a:t>
          </a:r>
          <a:endParaRPr lang="es-ES" sz="1000" kern="1200" dirty="0"/>
        </a:p>
      </dsp:txBody>
      <dsp:txXfrm>
        <a:off x="1762091" y="1076757"/>
        <a:ext cx="848564" cy="848564"/>
      </dsp:txXfrm>
    </dsp:sp>
    <dsp:sp modelId="{69EB2E8F-4884-4493-AC0C-5DEBBF23A4C7}">
      <dsp:nvSpPr>
        <dsp:cNvPr id="0" name=""/>
        <dsp:cNvSpPr/>
      </dsp:nvSpPr>
      <dsp:spPr>
        <a:xfrm rot="19800000">
          <a:off x="2799245" y="852672"/>
          <a:ext cx="318756" cy="405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2805651" y="957582"/>
        <a:ext cx="223129" cy="243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6B8FC-7781-431B-87BA-3AF018917A30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74317-694A-4F1C-ACAF-4D4F8F254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007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13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531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08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08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660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696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016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083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93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487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954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644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484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08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928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92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985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D1A203-798E-4917-949F-7766B2C4BFAC}" type="datetimeFigureOut">
              <a:rPr lang="es-CL" smtClean="0"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4077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1" b="28319"/>
          <a:stretch/>
        </p:blipFill>
        <p:spPr>
          <a:xfrm>
            <a:off x="574766" y="522514"/>
            <a:ext cx="2952206" cy="13193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1863" y="2508069"/>
            <a:ext cx="88958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3600" dirty="0"/>
          </a:p>
          <a:p>
            <a:pPr algn="ctr"/>
            <a:r>
              <a:rPr lang="es-CL" sz="3600" dirty="0" smtClean="0"/>
              <a:t>APRENDER A APRENDER</a:t>
            </a:r>
          </a:p>
          <a:p>
            <a:pPr algn="ctr"/>
            <a:r>
              <a:rPr lang="es-CL" sz="2000" dirty="0" smtClean="0"/>
              <a:t>COMPETENCIAS </a:t>
            </a:r>
            <a:r>
              <a:rPr lang="es-CL" sz="2000" dirty="0"/>
              <a:t>ACADÉMICAS </a:t>
            </a:r>
          </a:p>
          <a:p>
            <a:pPr algn="ctr"/>
            <a:endParaRPr lang="es-CL" sz="3600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Profesora: Fabiola Loyola. </a:t>
            </a:r>
            <a:endParaRPr lang="es-CL" dirty="0"/>
          </a:p>
          <a:p>
            <a:pPr algn="ctr"/>
            <a:r>
              <a:rPr lang="es-CL" dirty="0" smtClean="0"/>
              <a:t>Dirección Académica </a:t>
            </a:r>
          </a:p>
        </p:txBody>
      </p:sp>
    </p:spTree>
    <p:extLst>
      <p:ext uri="{BB962C8B-B14F-4D97-AF65-F5344CB8AC3E}">
        <p14:creationId xmlns:p14="http://schemas.microsoft.com/office/powerpoint/2010/main" val="7466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57646" y="274320"/>
            <a:ext cx="877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Sabía usted que la emoción influye directamente en la memoria? </a:t>
            </a:r>
            <a:endParaRPr lang="es-CL" dirty="0"/>
          </a:p>
        </p:txBody>
      </p:sp>
      <p:sp>
        <p:nvSpPr>
          <p:cNvPr id="6" name="Cerrar llave 5"/>
          <p:cNvSpPr/>
          <p:nvPr/>
        </p:nvSpPr>
        <p:spPr>
          <a:xfrm rot="5400000">
            <a:off x="4911635" y="-2971795"/>
            <a:ext cx="470262" cy="751114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1476104" y="944107"/>
            <a:ext cx="7511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Una emoción tan importante como es la motivación, es crucial para la asimilación de los conocimientos, para consolidarlos, interiorizarlos y después aplicarlos. </a:t>
            </a:r>
            <a:endParaRPr lang="es-CL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324004"/>
              </p:ext>
            </p:extLst>
          </p:nvPr>
        </p:nvGraphicFramePr>
        <p:xfrm>
          <a:off x="1476104" y="2167892"/>
          <a:ext cx="8128000" cy="4028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774501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12737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1era premisa para comenzar a aprender</a:t>
                      </a:r>
                      <a:r>
                        <a:rPr lang="es-CL" baseline="0" dirty="0" smtClean="0"/>
                        <a:t> en el Preuniversitario es la MOTIVACIÓN POR APRENDER: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Pensamiento</a:t>
                      </a:r>
                      <a:r>
                        <a:rPr lang="es-CL" baseline="0" dirty="0" smtClean="0"/>
                        <a:t> y actitud que debo adoptar: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02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 Autopercepción</a:t>
                      </a:r>
                      <a:r>
                        <a:rPr lang="es-CL" baseline="0" dirty="0" smtClean="0"/>
                        <a:t> realista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“Aún</a:t>
                      </a:r>
                      <a:r>
                        <a:rPr lang="es-CL" baseline="0" dirty="0" smtClean="0"/>
                        <a:t> me queda mucho por aprender”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45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 Autoestima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“Sé</a:t>
                      </a:r>
                      <a:r>
                        <a:rPr lang="es-CL" baseline="0" dirty="0" smtClean="0"/>
                        <a:t> que puedo aprender esto”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11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 “Open </a:t>
                      </a:r>
                      <a:r>
                        <a:rPr lang="es-CL" dirty="0" err="1" smtClean="0"/>
                        <a:t>mind</a:t>
                      </a:r>
                      <a:r>
                        <a:rPr lang="es-CL" dirty="0" smtClean="0"/>
                        <a:t>” (mente abierta)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“Los nuevos conocimientos</a:t>
                      </a:r>
                      <a:r>
                        <a:rPr lang="es-CL" baseline="0" dirty="0" smtClean="0"/>
                        <a:t> me enriquecen, me ayudan a percibir el mundo desde muchos puntos de vista”.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4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Relajación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“Aunque sea nuevo para mí y me confundo,</a:t>
                      </a:r>
                      <a:r>
                        <a:rPr lang="es-CL" baseline="0" dirty="0" smtClean="0"/>
                        <a:t> espero, con el tiempo, comprenderlos mejor”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44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2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36469" y="431074"/>
            <a:ext cx="853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La PNL y el FEEDBACK  (retroalimentación)</a:t>
            </a:r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20719"/>
              </p:ext>
            </p:extLst>
          </p:nvPr>
        </p:nvGraphicFramePr>
        <p:xfrm>
          <a:off x="404948" y="928671"/>
          <a:ext cx="11207932" cy="156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692">
                  <a:extLst>
                    <a:ext uri="{9D8B030D-6E8A-4147-A177-3AD203B41FA5}">
                      <a16:colId xmlns:a16="http://schemas.microsoft.com/office/drawing/2014/main" val="1944145415"/>
                    </a:ext>
                  </a:extLst>
                </a:gridCol>
                <a:gridCol w="8778240">
                  <a:extLst>
                    <a:ext uri="{9D8B030D-6E8A-4147-A177-3AD203B41FA5}">
                      <a16:colId xmlns:a16="http://schemas.microsoft.com/office/drawing/2014/main" val="2918936988"/>
                    </a:ext>
                  </a:extLst>
                </a:gridCol>
              </a:tblGrid>
              <a:tr h="548217">
                <a:tc>
                  <a:txBody>
                    <a:bodyPr/>
                    <a:lstStyle/>
                    <a:p>
                      <a:r>
                        <a:rPr lang="es-CL" dirty="0" smtClean="0"/>
                        <a:t>Elogio: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Refuerzo positivo. Ejemplo:</a:t>
                      </a:r>
                      <a:r>
                        <a:rPr lang="es-CL" baseline="0" dirty="0" smtClean="0"/>
                        <a:t> “Lo has hecho genial, gracias por el esfuerzo”.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299354"/>
                  </a:ext>
                </a:extLst>
              </a:tr>
              <a:tr h="1018117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Crítica constructiva:</a:t>
                      </a:r>
                      <a:r>
                        <a:rPr lang="es-CL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Explicar</a:t>
                      </a:r>
                      <a:r>
                        <a:rPr lang="es-CL" b="1" baseline="0" dirty="0" smtClean="0">
                          <a:solidFill>
                            <a:schemeClr val="bg1"/>
                          </a:solidFill>
                        </a:rPr>
                        <a:t> qué puede hacerse para mejorar. Ejemplo: “Creo que podrías mejorar mucho tu rendimiento si hicieras “A” en lugar de “B”, ¿qué opinas?.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425609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3820"/>
              </p:ext>
            </p:extLst>
          </p:nvPr>
        </p:nvGraphicFramePr>
        <p:xfrm>
          <a:off x="404948" y="3136295"/>
          <a:ext cx="11207932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3966">
                  <a:extLst>
                    <a:ext uri="{9D8B030D-6E8A-4147-A177-3AD203B41FA5}">
                      <a16:colId xmlns:a16="http://schemas.microsoft.com/office/drawing/2014/main" val="2732842887"/>
                    </a:ext>
                  </a:extLst>
                </a:gridCol>
                <a:gridCol w="5603966">
                  <a:extLst>
                    <a:ext uri="{9D8B030D-6E8A-4147-A177-3AD203B41FA5}">
                      <a16:colId xmlns:a16="http://schemas.microsoft.com/office/drawing/2014/main" val="2678700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¿Cómo recibir un </a:t>
                      </a:r>
                      <a:r>
                        <a:rPr lang="es-CL" dirty="0" err="1" smtClean="0"/>
                        <a:t>feedback</a:t>
                      </a:r>
                      <a:r>
                        <a:rPr lang="es-CL" dirty="0" smtClean="0"/>
                        <a:t>?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¿Cómo dar un buen </a:t>
                      </a:r>
                      <a:r>
                        <a:rPr lang="es-CL" dirty="0" err="1" smtClean="0"/>
                        <a:t>feedback</a:t>
                      </a:r>
                      <a:r>
                        <a:rPr lang="es-CL" dirty="0" smtClean="0"/>
                        <a:t>?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dirty="0" smtClean="0"/>
                        <a:t>“open </a:t>
                      </a:r>
                      <a:r>
                        <a:rPr lang="es-CL" sz="1600" dirty="0" err="1" smtClean="0"/>
                        <a:t>mind</a:t>
                      </a:r>
                      <a:r>
                        <a:rPr lang="es-CL" sz="1600" dirty="0" smtClean="0"/>
                        <a:t>”: Mente abierta, actitud abierta, receptividad.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dirty="0" smtClean="0"/>
                        <a:t>Ser</a:t>
                      </a:r>
                      <a:r>
                        <a:rPr lang="es-CL" sz="1600" baseline="0" dirty="0" smtClean="0"/>
                        <a:t> agradecido.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baseline="0" dirty="0" smtClean="0"/>
                        <a:t>Reconocer la intención positiva.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baseline="0" dirty="0" smtClean="0"/>
                        <a:t>Pedir explicación y ejemplos para mejorar.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baseline="0" dirty="0" smtClean="0"/>
                        <a:t>Recapitular sin generar tensión.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baseline="0" dirty="0" smtClean="0"/>
                        <a:t>Evaluar la situación.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baseline="0" dirty="0" smtClean="0"/>
                        <a:t>Estructurar cómo y cuándo aplicar las áreas de mejora.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dirty="0" smtClean="0"/>
                        <a:t>Empatía y humildad, sin imposiciones.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dirty="0" smtClean="0"/>
                        <a:t>Con una actitud de mejora y gran honestidad.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dirty="0" smtClean="0"/>
                        <a:t>Haciendo una extensa explicación de los</a:t>
                      </a:r>
                      <a:r>
                        <a:rPr lang="es-CL" sz="1600" baseline="0" dirty="0" smtClean="0"/>
                        <a:t> motivos.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baseline="0" dirty="0" smtClean="0"/>
                        <a:t>Reconociendo y elogiando los aspectos correctos o válidos.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baseline="0" dirty="0" smtClean="0"/>
                        <a:t>Aconsejando mejoras concretas y ejemplos claros y de fácil comprensión.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baseline="0" dirty="0" smtClean="0"/>
                        <a:t>Evitar las palabras “NO”, “PROBLEMA”, y substituir el “pero” por el “Y”.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600" baseline="0" dirty="0" smtClean="0"/>
                        <a:t>Ser oportuno y encontrar el momento adecuado tanto para el emisor como para el receptor. 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5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99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79269" y="457200"/>
            <a:ext cx="930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Formulación de objetivos estratégicos 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48640" y="1201783"/>
            <a:ext cx="10802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Es habitual que las personas, cuando tienen dificultades para llegar a sus objetivos, se hagan las siguientes preguntas: 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¿qué he hecho mal?.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¿cuánto tiempo hace que tengo este problema?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¿Por qué me pasa esto?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Etc.</a:t>
            </a:r>
          </a:p>
          <a:p>
            <a:pPr marL="285750" indent="-285750">
              <a:buFontTx/>
              <a:buChar char="-"/>
            </a:pPr>
            <a:endParaRPr lang="es-CL" dirty="0"/>
          </a:p>
          <a:p>
            <a:pPr marL="285750" indent="-285750">
              <a:buFontTx/>
              <a:buChar char="-"/>
            </a:pPr>
            <a:endParaRPr lang="es-CL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40063612"/>
              </p:ext>
            </p:extLst>
          </p:nvPr>
        </p:nvGraphicFramePr>
        <p:xfrm>
          <a:off x="4370251" y="2355945"/>
          <a:ext cx="7203440" cy="458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1188720" y="3370217"/>
            <a:ext cx="3317966" cy="2521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Las fases para aprender a definir objetivos son: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790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27463" y="391886"/>
            <a:ext cx="845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TEMA 5: PROCRASTINACIÓN </a:t>
            </a:r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0346"/>
              </p:ext>
            </p:extLst>
          </p:nvPr>
        </p:nvGraphicFramePr>
        <p:xfrm>
          <a:off x="1502228" y="967860"/>
          <a:ext cx="8128000" cy="64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805847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PROCRASTINAR es postergar alguna</a:t>
                      </a:r>
                      <a:r>
                        <a:rPr lang="es-CL" baseline="0" dirty="0" smtClean="0"/>
                        <a:t> actividad importante, priorizando por alguna otra actividad de menor envergadura.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22836"/>
                  </a:ext>
                </a:extLst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64711713"/>
              </p:ext>
            </p:extLst>
          </p:nvPr>
        </p:nvGraphicFramePr>
        <p:xfrm>
          <a:off x="-635000" y="2054442"/>
          <a:ext cx="7493000" cy="480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trella de 6 puntas 6"/>
          <p:cNvSpPr/>
          <p:nvPr/>
        </p:nvSpPr>
        <p:spPr>
          <a:xfrm>
            <a:off x="7667897" y="2803770"/>
            <a:ext cx="4323806" cy="354003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8451669" y="4062549"/>
            <a:ext cx="250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Supera la PROCRASTINACIÓN</a:t>
            </a:r>
            <a:endParaRPr lang="es-CL" dirty="0"/>
          </a:p>
        </p:txBody>
      </p:sp>
      <p:sp>
        <p:nvSpPr>
          <p:cNvPr id="9" name="Flecha izquierda 8"/>
          <p:cNvSpPr/>
          <p:nvPr/>
        </p:nvSpPr>
        <p:spPr>
          <a:xfrm>
            <a:off x="5636623" y="4168839"/>
            <a:ext cx="2031274" cy="540042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14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40526" y="1828800"/>
            <a:ext cx="9784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 smtClean="0"/>
              <a:t>Les deseo mucho éxito! </a:t>
            </a:r>
            <a:endParaRPr lang="es-CL" sz="6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317965" y="3722914"/>
            <a:ext cx="688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G</a:t>
            </a:r>
            <a:r>
              <a:rPr lang="es-CL" sz="3600" dirty="0" smtClean="0"/>
              <a:t>racias por su atención!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4829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06286" y="822960"/>
            <a:ext cx="8516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Tema 1: </a:t>
            </a:r>
            <a:r>
              <a:rPr lang="es-CL" dirty="0" err="1" smtClean="0"/>
              <a:t>Curriculum</a:t>
            </a:r>
            <a:r>
              <a:rPr lang="es-CL" dirty="0" smtClean="0"/>
              <a:t> basado en competencias</a:t>
            </a:r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45131"/>
              </p:ext>
            </p:extLst>
          </p:nvPr>
        </p:nvGraphicFramePr>
        <p:xfrm>
          <a:off x="1306286" y="1746290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296576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Un </a:t>
                      </a:r>
                      <a:r>
                        <a:rPr lang="es-CL" dirty="0" err="1" smtClean="0"/>
                        <a:t>curriculum</a:t>
                      </a:r>
                      <a:r>
                        <a:rPr lang="es-CL" baseline="0" dirty="0" smtClean="0"/>
                        <a:t> es un conjunto de estudios y prácticas organizadas en un plan.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75665"/>
                  </a:ext>
                </a:extLst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95828985"/>
              </p:ext>
            </p:extLst>
          </p:nvPr>
        </p:nvGraphicFramePr>
        <p:xfrm>
          <a:off x="1306286" y="3605348"/>
          <a:ext cx="5962469" cy="302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188720" y="2886891"/>
            <a:ext cx="608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El concepto de competencia tiene tres significados:</a:t>
            </a:r>
            <a:endParaRPr lang="es-CL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85544"/>
              </p:ext>
            </p:extLst>
          </p:nvPr>
        </p:nvGraphicFramePr>
        <p:xfrm>
          <a:off x="9125725" y="3154074"/>
          <a:ext cx="253940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406">
                  <a:extLst>
                    <a:ext uri="{9D8B030D-6E8A-4147-A177-3AD203B41FA5}">
                      <a16:colId xmlns:a16="http://schemas.microsoft.com/office/drawing/2014/main" val="1076128983"/>
                    </a:ext>
                  </a:extLst>
                </a:gridCol>
              </a:tblGrid>
              <a:tr h="3129160">
                <a:tc>
                  <a:txBody>
                    <a:bodyPr/>
                    <a:lstStyle/>
                    <a:p>
                      <a:r>
                        <a:rPr lang="es-CL" dirty="0" smtClean="0"/>
                        <a:t>“Una</a:t>
                      </a:r>
                      <a:r>
                        <a:rPr lang="es-CL" baseline="0" dirty="0" smtClean="0"/>
                        <a:t> competencia es una característica subyacente del individuo, que está casualmente relacionada a un desempeño superior y/o eficaz con referencia a un criterio, en un trabajo o situación”</a:t>
                      </a:r>
                    </a:p>
                    <a:p>
                      <a:r>
                        <a:rPr lang="es-CL" baseline="0" dirty="0" smtClean="0"/>
                        <a:t>(Víctor Molina, 2007)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547254"/>
                  </a:ext>
                </a:extLst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7615646" y="4950823"/>
            <a:ext cx="1240971" cy="71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19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70709" y="535577"/>
            <a:ext cx="9980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TEMA 2: METACOGNICIÓN</a:t>
            </a:r>
          </a:p>
          <a:p>
            <a:endParaRPr lang="es-CL" dirty="0" smtClean="0"/>
          </a:p>
          <a:p>
            <a:r>
              <a:rPr lang="es-CL" dirty="0" smtClean="0"/>
              <a:t> </a:t>
            </a:r>
          </a:p>
          <a:p>
            <a:endParaRPr lang="es-CL" dirty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57942"/>
              </p:ext>
            </p:extLst>
          </p:nvPr>
        </p:nvGraphicFramePr>
        <p:xfrm>
          <a:off x="770709" y="1163803"/>
          <a:ext cx="9980022" cy="106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0022">
                  <a:extLst>
                    <a:ext uri="{9D8B030D-6E8A-4147-A177-3AD203B41FA5}">
                      <a16:colId xmlns:a16="http://schemas.microsoft.com/office/drawing/2014/main" val="4187964156"/>
                    </a:ext>
                  </a:extLst>
                </a:gridCol>
              </a:tblGrid>
              <a:tr h="1069946">
                <a:tc>
                  <a:txBody>
                    <a:bodyPr/>
                    <a:lstStyle/>
                    <a:p>
                      <a:r>
                        <a:rPr lang="es-CL" dirty="0" smtClean="0"/>
                        <a:t>Significado: Ir más allá del conocimiento. El concepto se relaciona con las teorías  reflexiones sobre la construcción de nuestro conocimiento, sobre cómo aprendemos.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114458"/>
                  </a:ext>
                </a:extLst>
              </a:tr>
            </a:tbl>
          </a:graphicData>
        </a:graphic>
      </p:graphicFrame>
      <p:sp>
        <p:nvSpPr>
          <p:cNvPr id="9" name="Hexágono 8"/>
          <p:cNvSpPr/>
          <p:nvPr/>
        </p:nvSpPr>
        <p:spPr>
          <a:xfrm>
            <a:off x="770709" y="2372118"/>
            <a:ext cx="2468880" cy="97971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¿Cómo aprendemos?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836022" y="3545291"/>
            <a:ext cx="2913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Cada persona piensa y aprende diferente, sin embargo, contamos con procesos comunes y clasificaciones.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36022" y="5123845"/>
            <a:ext cx="2573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 esta forma aprenderás y reflexionaras sobre tu forma de aprender. Eso es </a:t>
            </a:r>
            <a:r>
              <a:rPr lang="es-CL" dirty="0" err="1" smtClean="0"/>
              <a:t>metacognición</a:t>
            </a:r>
            <a:r>
              <a:rPr lang="es-CL" dirty="0" smtClean="0"/>
              <a:t>. </a:t>
            </a:r>
            <a:endParaRPr lang="es-CL" dirty="0"/>
          </a:p>
        </p:txBody>
      </p:sp>
      <p:sp>
        <p:nvSpPr>
          <p:cNvPr id="12" name="Cerrar llave 11"/>
          <p:cNvSpPr/>
          <p:nvPr/>
        </p:nvSpPr>
        <p:spPr>
          <a:xfrm>
            <a:off x="3494313" y="2566902"/>
            <a:ext cx="509451" cy="417353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84617" y="2566902"/>
            <a:ext cx="727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/>
              <a:t>Conocimiento </a:t>
            </a:r>
            <a:r>
              <a:rPr lang="es-CL" u="sng" dirty="0" err="1" smtClean="0"/>
              <a:t>metacognitivo</a:t>
            </a:r>
            <a:r>
              <a:rPr lang="es-CL" u="sng" dirty="0" smtClean="0"/>
              <a:t> y experiencia de autorregulación</a:t>
            </a:r>
            <a:endParaRPr lang="es-CL" u="sng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572525088"/>
              </p:ext>
            </p:extLst>
          </p:nvPr>
        </p:nvGraphicFramePr>
        <p:xfrm>
          <a:off x="4284617" y="3368842"/>
          <a:ext cx="6667863" cy="263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79269" y="391886"/>
            <a:ext cx="521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La educación del futuro:</a:t>
            </a:r>
          </a:p>
          <a:p>
            <a:endParaRPr lang="es-CL" dirty="0"/>
          </a:p>
          <a:p>
            <a:r>
              <a:rPr lang="es-CL" dirty="0" smtClean="0"/>
              <a:t>Tiene el objetivo de proponer el aprendizaje como un proceso continuo que se asume de forma consiente y autónoma. </a:t>
            </a:r>
            <a:endParaRPr lang="es-CL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2449554"/>
              </p:ext>
            </p:extLst>
          </p:nvPr>
        </p:nvGraphicFramePr>
        <p:xfrm>
          <a:off x="-456475" y="2181497"/>
          <a:ext cx="6347824" cy="438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69817" y="6047396"/>
            <a:ext cx="211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Jacques </a:t>
            </a:r>
            <a:r>
              <a:rPr lang="es-CL" sz="1000" dirty="0" err="1" smtClean="0"/>
              <a:t>Delors</a:t>
            </a:r>
            <a:r>
              <a:rPr lang="es-CL" sz="1000" dirty="0" smtClean="0"/>
              <a:t>, UNESCO, 1993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8" name="Cerrar llave 7"/>
          <p:cNvSpPr/>
          <p:nvPr/>
        </p:nvSpPr>
        <p:spPr>
          <a:xfrm>
            <a:off x="6008914" y="679269"/>
            <a:ext cx="679269" cy="5891347"/>
          </a:xfrm>
          <a:prstGeom prst="rightBrace">
            <a:avLst>
              <a:gd name="adj1" fmla="val 8333"/>
              <a:gd name="adj2" fmla="val 4867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48133076"/>
              </p:ext>
            </p:extLst>
          </p:nvPr>
        </p:nvGraphicFramePr>
        <p:xfrm>
          <a:off x="6688183" y="385967"/>
          <a:ext cx="4799874" cy="421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089130528"/>
              </p:ext>
            </p:extLst>
          </p:nvPr>
        </p:nvGraphicFramePr>
        <p:xfrm>
          <a:off x="7695110" y="4881249"/>
          <a:ext cx="4496890" cy="167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10846006" y="4513488"/>
            <a:ext cx="488719" cy="488719"/>
            <a:chOff x="3333637" y="591057"/>
            <a:chExt cx="488719" cy="488719"/>
          </a:xfrm>
        </p:grpSpPr>
        <p:sp>
          <p:nvSpPr>
            <p:cNvPr id="12" name="Flecha abajo 11"/>
            <p:cNvSpPr/>
            <p:nvPr/>
          </p:nvSpPr>
          <p:spPr>
            <a:xfrm>
              <a:off x="3333637" y="591057"/>
              <a:ext cx="488719" cy="48871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echa abajo 4"/>
            <p:cNvSpPr txBox="1"/>
            <p:nvPr/>
          </p:nvSpPr>
          <p:spPr>
            <a:xfrm>
              <a:off x="3443599" y="591057"/>
              <a:ext cx="268795" cy="367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200" kern="1200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6348548" y="2181497"/>
            <a:ext cx="150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7 pilares de la educación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48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7829" y="261257"/>
            <a:ext cx="869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TEMA 3: MODOS DE APRENDIZAJE</a:t>
            </a:r>
            <a:endParaRPr lang="es-CL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73159"/>
              </p:ext>
            </p:extLst>
          </p:nvPr>
        </p:nvGraphicFramePr>
        <p:xfrm>
          <a:off x="568960" y="771917"/>
          <a:ext cx="10560594" cy="55896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3036">
                  <a:extLst>
                    <a:ext uri="{9D8B030D-6E8A-4147-A177-3AD203B41FA5}">
                      <a16:colId xmlns:a16="http://schemas.microsoft.com/office/drawing/2014/main" val="501551197"/>
                    </a:ext>
                  </a:extLst>
                </a:gridCol>
                <a:gridCol w="8397558">
                  <a:extLst>
                    <a:ext uri="{9D8B030D-6E8A-4147-A177-3AD203B41FA5}">
                      <a16:colId xmlns:a16="http://schemas.microsoft.com/office/drawing/2014/main" val="2819069462"/>
                    </a:ext>
                  </a:extLst>
                </a:gridCol>
              </a:tblGrid>
              <a:tr h="72125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Teorías</a:t>
                      </a:r>
                      <a:r>
                        <a:rPr lang="es-CL" baseline="0" dirty="0" smtClean="0"/>
                        <a:t> sobre el proceso de selección de información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327060"/>
                  </a:ext>
                </a:extLst>
              </a:tr>
              <a:tr h="1803127">
                <a:tc>
                  <a:txBody>
                    <a:bodyPr/>
                    <a:lstStyle/>
                    <a:p>
                      <a:r>
                        <a:rPr lang="es-CL" dirty="0" smtClean="0"/>
                        <a:t>a) Los cuadrantes cerebrales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Teoría que desarrolla</a:t>
                      </a:r>
                      <a:r>
                        <a:rPr lang="es-CL" baseline="0" dirty="0" smtClean="0"/>
                        <a:t> la influencia de nuestro cerebro en nuestro aprendizaje.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07442"/>
                  </a:ext>
                </a:extLst>
              </a:tr>
              <a:tr h="1262189">
                <a:tc>
                  <a:txBody>
                    <a:bodyPr/>
                    <a:lstStyle/>
                    <a:p>
                      <a:r>
                        <a:rPr lang="es-CL" dirty="0" smtClean="0"/>
                        <a:t>b) VAK: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Es un modelo que desarrolla</a:t>
                      </a:r>
                      <a:r>
                        <a:rPr lang="es-CL" baseline="0" dirty="0" smtClean="0"/>
                        <a:t> modelos de representación: visual. Auditivo y kinestésico para integrar la información.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020374"/>
                  </a:ext>
                </a:extLst>
              </a:tr>
              <a:tr h="1803127">
                <a:tc>
                  <a:txBody>
                    <a:bodyPr/>
                    <a:lstStyle/>
                    <a:p>
                      <a:r>
                        <a:rPr lang="es-CL" dirty="0" smtClean="0"/>
                        <a:t>c) Los estilos de aprendizaje de KOLB: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Influenciado por la teoría de la</a:t>
                      </a:r>
                      <a:r>
                        <a:rPr lang="es-CL" baseline="0" dirty="0" smtClean="0"/>
                        <a:t> personalidad de Carl Jung.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95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1551214"/>
            <a:ext cx="5664925" cy="42486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26080" y="352697"/>
            <a:ext cx="596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a) Cuadrantes cerebrales de William “Ned” </a:t>
            </a:r>
            <a:r>
              <a:rPr lang="es-CL" dirty="0" err="1" smtClean="0"/>
              <a:t>Herrmann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822960" y="1894114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Ser racional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822960" y="4441372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Ser cuidadoso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8895806" y="1894114"/>
            <a:ext cx="17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Ser experimental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9248503" y="4153989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Ser emotivo</a:t>
            </a:r>
            <a:endParaRPr lang="es-CL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34071"/>
              </p:ext>
            </p:extLst>
          </p:nvPr>
        </p:nvGraphicFramePr>
        <p:xfrm>
          <a:off x="509451" y="5894894"/>
          <a:ext cx="112471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7119">
                  <a:extLst>
                    <a:ext uri="{9D8B030D-6E8A-4147-A177-3AD203B41FA5}">
                      <a16:colId xmlns:a16="http://schemas.microsoft.com/office/drawing/2014/main" val="1203084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Nuestros comportamientos estarían influenciados por la predominancia de una de las partes por sobre las otras, y esto se diferenciaría en los seres humanos, pues cada parte piensa, opera, crea y aprende de una manera diferente.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46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8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76103" y="561703"/>
            <a:ext cx="84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b) Modelo VAK: </a:t>
            </a:r>
          </a:p>
          <a:p>
            <a:pPr algn="ctr"/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1" y="2144349"/>
            <a:ext cx="11391059" cy="3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54034" y="483326"/>
            <a:ext cx="764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/>
              <a:t>c) Los estilos de aprendizaje de KOLB: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973" y="4053142"/>
            <a:ext cx="4985810" cy="25538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973" y="1005840"/>
            <a:ext cx="4985810" cy="304730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164286" y="5685833"/>
            <a:ext cx="5081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dirty="0"/>
              <a:t>https://victorhugolara.files.wordpress.com/2016/04/test-kolb-victorhugolara.com-2019.pdf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307977" y="5316501"/>
            <a:ext cx="316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Link para realizar test: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58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49086" y="378823"/>
            <a:ext cx="927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TEMA 4: COACHING Y PROGRAMACIÓN NEUROLINGUISTICA  </a:t>
            </a:r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84158"/>
              </p:ext>
            </p:extLst>
          </p:nvPr>
        </p:nvGraphicFramePr>
        <p:xfrm>
          <a:off x="849085" y="993986"/>
          <a:ext cx="10319657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19657">
                  <a:extLst>
                    <a:ext uri="{9D8B030D-6E8A-4147-A177-3AD203B41FA5}">
                      <a16:colId xmlns:a16="http://schemas.microsoft.com/office/drawing/2014/main" val="1344442819"/>
                    </a:ext>
                  </a:extLst>
                </a:gridCol>
              </a:tblGrid>
              <a:tr h="654298">
                <a:tc>
                  <a:txBody>
                    <a:bodyPr/>
                    <a:lstStyle/>
                    <a:p>
                      <a:r>
                        <a:rPr lang="es-CL" dirty="0" smtClean="0"/>
                        <a:t>Programación</a:t>
                      </a:r>
                      <a:r>
                        <a:rPr lang="es-CL" baseline="0" dirty="0" smtClean="0"/>
                        <a:t> neurolingüística: Postula que existe una conexión entre los procesos neurológicos y el lenguaje afirmando que, al cambiar la </a:t>
                      </a:r>
                      <a:r>
                        <a:rPr lang="es-CL" baseline="0" dirty="0" err="1" smtClean="0"/>
                        <a:t>experiencian</a:t>
                      </a:r>
                      <a:r>
                        <a:rPr lang="es-CL" baseline="0" dirty="0" smtClean="0"/>
                        <a:t> (programación) del lenguaje, se pueden modelar las habilidades de la persona.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072529"/>
                  </a:ext>
                </a:extLst>
              </a:tr>
            </a:tbl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44841936"/>
              </p:ext>
            </p:extLst>
          </p:nvPr>
        </p:nvGraphicFramePr>
        <p:xfrm>
          <a:off x="849086" y="1490374"/>
          <a:ext cx="10698480" cy="506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808514" y="2390503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Emociones que dificultan el proceso de aprendizaje: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3095897" y="5277394"/>
            <a:ext cx="663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Emociones facilitadoras del aprendizaje:</a:t>
            </a:r>
            <a:endParaRPr lang="es-CL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26300"/>
              </p:ext>
            </p:extLst>
          </p:nvPr>
        </p:nvGraphicFramePr>
        <p:xfrm>
          <a:off x="1812834" y="5786844"/>
          <a:ext cx="81280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109871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19480779"/>
                    </a:ext>
                  </a:extLst>
                </a:gridCol>
              </a:tblGrid>
              <a:tr h="278645">
                <a:tc>
                  <a:txBody>
                    <a:bodyPr/>
                    <a:lstStyle/>
                    <a:p>
                      <a:r>
                        <a:rPr lang="es-CL" dirty="0" smtClean="0"/>
                        <a:t>Motivación/pasión</a:t>
                      </a:r>
                      <a:r>
                        <a:rPr lang="es-CL" baseline="0" dirty="0" smtClean="0"/>
                        <a:t> por aprender: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“me encanta aprender</a:t>
                      </a:r>
                      <a:r>
                        <a:rPr lang="es-CL" baseline="0" dirty="0" smtClean="0"/>
                        <a:t> cosas nuevas”, “me apasiona ese tema, voy a indagar más”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0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3000</TotalTime>
  <Words>1183</Words>
  <Application>Microsoft Office PowerPoint</Application>
  <PresentationFormat>Panorámica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Fabiola Loyoar</dc:creator>
  <cp:lastModifiedBy>Fabiola Loyoar</cp:lastModifiedBy>
  <cp:revision>28</cp:revision>
  <dcterms:created xsi:type="dcterms:W3CDTF">2020-03-29T19:38:04Z</dcterms:created>
  <dcterms:modified xsi:type="dcterms:W3CDTF">2020-03-31T21:38:59Z</dcterms:modified>
</cp:coreProperties>
</file>