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5" r:id="rId2"/>
    <p:sldId id="312" r:id="rId3"/>
    <p:sldId id="313" r:id="rId4"/>
    <p:sldId id="259" r:id="rId5"/>
    <p:sldId id="260" r:id="rId6"/>
    <p:sldId id="272" r:id="rId7"/>
    <p:sldId id="273" r:id="rId8"/>
    <p:sldId id="274" r:id="rId9"/>
    <p:sldId id="299" r:id="rId10"/>
    <p:sldId id="301" r:id="rId11"/>
    <p:sldId id="261" r:id="rId12"/>
    <p:sldId id="292" r:id="rId13"/>
    <p:sldId id="293" r:id="rId14"/>
    <p:sldId id="276" r:id="rId15"/>
    <p:sldId id="277" r:id="rId16"/>
    <p:sldId id="258" r:id="rId17"/>
    <p:sldId id="262" r:id="rId18"/>
    <p:sldId id="263" r:id="rId19"/>
    <p:sldId id="264" r:id="rId20"/>
    <p:sldId id="265" r:id="rId21"/>
    <p:sldId id="267" r:id="rId22"/>
    <p:sldId id="316" r:id="rId23"/>
    <p:sldId id="315" r:id="rId24"/>
  </p:sldIdLst>
  <p:sldSz cx="12192000" cy="6858000"/>
  <p:notesSz cx="9601200" cy="7315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30" autoAdjust="0"/>
  </p:normalViewPr>
  <p:slideViewPr>
    <p:cSldViewPr snapToGrid="0">
      <p:cViewPr varScale="1">
        <p:scale>
          <a:sx n="87" d="100"/>
          <a:sy n="87" d="100"/>
        </p:scale>
        <p:origin x="65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8B8EB-3B41-4287-9D9D-B15E48E5801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133A2-77A1-4C1D-9423-1FBEDDBFBE96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3476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6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6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6D872-3147-49F0-B412-1EB1AD636E68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8" y="3521075"/>
            <a:ext cx="7680325" cy="2879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6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6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87FCB-1EEA-49C9-A7FA-C78800FF2F9B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57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1067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031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0635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435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09548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67915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406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43087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532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23693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1201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43831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162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65873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66796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4432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570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0422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919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2738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7839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862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87FCB-1EEA-49C9-A7FA-C78800FF2F9B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152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08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416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225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818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290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4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466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489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741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938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42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C4D5B-0AB8-4B2E-BCDE-2C7F773BDD1D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51217-B84D-467E-BF1E-41231C325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827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79" y="147239"/>
            <a:ext cx="11877842" cy="656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1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SOLUCIÓN </a:t>
            </a:r>
            <a:endParaRPr lang="es-CL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Completa estas sumas, resuélvelas e indica qué propiedad se está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utilizando.</a:t>
            </a:r>
          </a:p>
          <a:p>
            <a:endParaRPr lang="es-CL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47 + 96 = 96 + 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47 = 143 </a:t>
            </a:r>
            <a:r>
              <a:rPr lang="es-CL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</a:t>
            </a:r>
            <a:r>
              <a:rPr lang="es-CL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Propiedad conmutativa</a:t>
            </a:r>
          </a:p>
          <a:p>
            <a:pPr marL="0" indent="0">
              <a:buNone/>
            </a:pP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b) 138 + 407 = 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407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+ 138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545 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Propiedad conmutativa</a:t>
            </a:r>
          </a:p>
          <a:p>
            <a:pPr marL="0" indent="0">
              <a:buNone/>
            </a:pP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c) (85 + 68) + 12 = 85 + (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68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+ 12)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85 + 80 = 165 </a:t>
            </a: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s-CL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    </a:t>
            </a:r>
            <a:r>
              <a:rPr lang="es-CL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Propiedad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asociativa</a:t>
            </a:r>
            <a:endParaRPr lang="es-CL" sz="24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d) 4 + (46 + 137) = (4 + 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+ 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137 = 50 + 137 = 187 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</a:p>
          <a:p>
            <a:pPr marL="0" indent="0">
              <a:buNone/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Propiedad asociativa</a:t>
            </a:r>
            <a:endParaRPr lang="es-CL" sz="24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45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370" y="444684"/>
            <a:ext cx="11798591" cy="56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49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85" y="82413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Ejemplo ejercicio:</a:t>
            </a:r>
          </a:p>
          <a:p>
            <a:pPr marL="0" indent="0">
              <a:buNone/>
            </a:pP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Calcula el resultado de esta operación: </a:t>
            </a:r>
          </a:p>
          <a:p>
            <a:pPr marL="0" indent="0">
              <a:buNone/>
            </a:pP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CL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25 – 4 ∙ 3 : 6 – 2 + (4 + 6)  =</a:t>
            </a:r>
          </a:p>
        </p:txBody>
      </p:sp>
    </p:spTree>
    <p:extLst>
      <p:ext uri="{BB962C8B-B14F-4D97-AF65-F5344CB8AC3E}">
        <p14:creationId xmlns:p14="http://schemas.microsoft.com/office/powerpoint/2010/main" val="3551299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68085" y="82413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Solución:</a:t>
            </a:r>
          </a:p>
          <a:p>
            <a:pPr marL="0" indent="0">
              <a:buNone/>
            </a:pP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</a:p>
          <a:p>
            <a:pPr marL="0" indent="0">
              <a:buNone/>
            </a:pP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es-CL" sz="2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 – 4 · 3 : 6 – 2 + (4 + 6) =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= 25 – </a:t>
            </a:r>
            <a:r>
              <a:rPr lang="es-CL" sz="2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· 3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6 – 2 + 10 =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= 25 </a:t>
            </a:r>
            <a:r>
              <a:rPr lang="es-CL" sz="2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12   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6 – 2 + 10 =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= 25 </a:t>
            </a:r>
            <a:r>
              <a:rPr lang="es-CL" sz="2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2             – 2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+ 10 = 35 </a:t>
            </a:r>
            <a:r>
              <a:rPr lang="es-CL" sz="2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4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31</a:t>
            </a:r>
            <a:endParaRPr lang="es-CL" sz="2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20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78971" y="519338"/>
                <a:ext cx="11517086" cy="6022976"/>
              </a:xfrm>
            </p:spPr>
            <p:txBody>
              <a:bodyPr>
                <a:normAutofit fontScale="32500" lnSpcReduction="20000"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6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PARA PRACTICAR</a:t>
                </a:r>
                <a:endParaRPr lang="es-CL" sz="8600" dirty="0">
                  <a:solidFill>
                    <a:srgbClr val="0070C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74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CALCULAR LAS SIGUIENTES OPERACIONES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CL" sz="8000" b="1" dirty="0" smtClean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a) 9 + 4 </a:t>
                </a:r>
                <a:r>
                  <a:rPr lang="es-CL" sz="74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</a:t>
                </a:r>
                <a:r>
                  <a:rPr lang="es-CL" sz="7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7 – 2 =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b) (9 + 4) </a:t>
                </a:r>
                <a:r>
                  <a:rPr lang="es-CL" sz="74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</a:t>
                </a:r>
                <a:r>
                  <a:rPr lang="es-CL" sz="7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7 – 2 = </a:t>
                </a:r>
                <a:endParaRPr lang="es-CL" sz="7400" b="1" dirty="0">
                  <a:solidFill>
                    <a:srgbClr val="0070C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c)  9 + 4</a:t>
                </a:r>
                <a:r>
                  <a:rPr lang="es-CL" sz="7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s-CL" sz="7400" b="1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</a:t>
                </a: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(7 </a:t>
                </a:r>
                <a:r>
                  <a:rPr lang="es-CL" sz="7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 </a:t>
                </a: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2) = </a:t>
                </a:r>
                <a:endParaRPr lang="es-CL" sz="7400" b="1" dirty="0">
                  <a:solidFill>
                    <a:srgbClr val="0070C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d)  (9 </a:t>
                </a:r>
                <a:r>
                  <a:rPr lang="es-CL" sz="7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+ </a:t>
                </a: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4) </a:t>
                </a:r>
                <a:r>
                  <a:rPr lang="es-CL" sz="74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</a:t>
                </a:r>
                <a:r>
                  <a:rPr lang="es-CL" sz="7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(7 – 2) = </a:t>
                </a:r>
                <a:endParaRPr lang="es-CL" sz="7400" b="1" dirty="0" smtClean="0">
                  <a:solidFill>
                    <a:srgbClr val="0070C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e) 43 </a:t>
                </a:r>
                <a:r>
                  <a:rPr lang="es-CL" sz="7400" b="1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 </a:t>
                </a: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5 – 120 : 6 – 115 : 5 = </a:t>
                </a:r>
                <a:r>
                  <a:rPr lang="es-CL" sz="74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endParaRPr lang="es-CL" sz="7400" b="1" dirty="0">
                  <a:solidFill>
                    <a:srgbClr val="0070C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Symbol" panose="05050102010706020507" pitchFamily="18" charset="2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f) 3 </a:t>
                </a:r>
                <a:r>
                  <a:rPr lang="es-CL" sz="74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 </a:t>
                </a:r>
                <a:r>
                  <a:rPr lang="es-CL" sz="7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(5 + 7) – (8 + 6) : 2 </a:t>
                </a: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=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7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g) </a:t>
                </a:r>
                <a:r>
                  <a:rPr lang="es-CL" sz="7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 – {2 – [1 –(12 : 4 ∙ 3)]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sz="74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pPr>
                      <m:e>
                        <m:r>
                          <a:rPr lang="es-CL" sz="740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3</m:t>
                        </m:r>
                      </m:e>
                      <m:sup>
                        <m:r>
                          <a:rPr lang="es-CL" sz="740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CL" sz="7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=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6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endParaRPr lang="es-CL" sz="6000" b="1" dirty="0">
                  <a:solidFill>
                    <a:srgbClr val="0070C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CL" sz="8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8971" y="519338"/>
                <a:ext cx="11517086" cy="6022976"/>
              </a:xfrm>
              <a:blipFill rotWithShape="0">
                <a:blip r:embed="rId3"/>
                <a:stretch>
                  <a:fillRect l="-1112" t="-222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25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78971" y="519338"/>
                <a:ext cx="11517086" cy="6022976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0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SOLUCIONES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a</a:t>
                </a:r>
                <a:r>
                  <a:rPr lang="es-CL" sz="8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) </a:t>
                </a: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9 + 4 </a:t>
                </a:r>
                <a:r>
                  <a:rPr lang="es-CL" sz="80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</a:t>
                </a:r>
                <a:r>
                  <a:rPr lang="es-CL" sz="8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7 – 2 = </a:t>
                </a:r>
                <a:r>
                  <a:rPr lang="es-CL" sz="80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9 + 28 – 2 = 37 – 2 = 35</a:t>
                </a:r>
                <a:endParaRPr lang="es-CL" sz="8000" b="1" dirty="0">
                  <a:solidFill>
                    <a:srgbClr val="0070C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b) (9 + 4) </a:t>
                </a:r>
                <a:r>
                  <a:rPr lang="es-CL" sz="80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</a:t>
                </a:r>
                <a:r>
                  <a:rPr lang="es-CL" sz="8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7 – 2 = </a:t>
                </a:r>
                <a:r>
                  <a:rPr lang="es-CL" sz="8000" b="1" dirty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13 ∙ 7 – 2 = 91 – 2 = 89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c)  9 + 4</a:t>
                </a:r>
                <a:r>
                  <a:rPr lang="es-CL" sz="8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s-CL" sz="8000" b="1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</a:t>
                </a: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(7 </a:t>
                </a:r>
                <a:r>
                  <a:rPr lang="es-CL" sz="8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 </a:t>
                </a: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2) = </a:t>
                </a:r>
                <a:r>
                  <a:rPr lang="es-CL" sz="8000" b="1" dirty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9 + 4 ∙ 5 = 9 + 20 = </a:t>
                </a:r>
                <a:r>
                  <a:rPr lang="es-CL" sz="80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29</a:t>
                </a:r>
                <a:endParaRPr lang="es-CL" sz="8000" b="1" dirty="0">
                  <a:solidFill>
                    <a:srgbClr val="0070C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d)  (9 </a:t>
                </a:r>
                <a:r>
                  <a:rPr lang="es-CL" sz="8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+ </a:t>
                </a: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4) </a:t>
                </a:r>
                <a:r>
                  <a:rPr lang="es-CL" sz="80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</a:t>
                </a:r>
                <a:r>
                  <a:rPr lang="es-CL" sz="8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(7 – 2) = </a:t>
                </a:r>
                <a:r>
                  <a:rPr lang="es-CL" sz="80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13 </a:t>
                </a:r>
                <a:r>
                  <a:rPr lang="es-CL" sz="80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 </a:t>
                </a:r>
                <a:r>
                  <a:rPr lang="es-CL" sz="80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5 </a:t>
                </a:r>
                <a:r>
                  <a:rPr lang="es-CL" sz="8000" b="1" dirty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= </a:t>
                </a:r>
                <a:r>
                  <a:rPr lang="es-CL" sz="80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65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e) 43 </a:t>
                </a:r>
                <a:r>
                  <a:rPr lang="es-CL" sz="8000" b="1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 </a:t>
                </a: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5 – 120 : 6 – 115 : 5 = </a:t>
                </a:r>
                <a:r>
                  <a:rPr lang="es-CL" sz="8000" b="1" dirty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215 – 20 – 23 = 195 – 23 = </a:t>
                </a:r>
                <a:r>
                  <a:rPr lang="es-CL" sz="80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172 </a:t>
                </a:r>
                <a:endParaRPr lang="es-CL" sz="8000" b="1" dirty="0">
                  <a:solidFill>
                    <a:srgbClr val="0070C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Symbol" panose="05050102010706020507" pitchFamily="18" charset="2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f) 3 </a:t>
                </a:r>
                <a:r>
                  <a:rPr lang="es-CL" sz="80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 </a:t>
                </a:r>
                <a:r>
                  <a:rPr lang="es-CL" sz="8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(5 + 7) – (8 + 6) : 2 = </a:t>
                </a:r>
                <a:r>
                  <a:rPr lang="es-CL" sz="8000" b="1" dirty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 ∙ –14 : 2 = 36 – 7 = </a:t>
                </a:r>
                <a:r>
                  <a:rPr lang="es-CL" sz="8000" b="1" dirty="0" smtClean="0">
                    <a:solidFill>
                      <a:srgbClr val="0070C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29</a:t>
                </a:r>
              </a:p>
              <a:p>
                <a:pPr marL="0" indent="0">
                  <a:buNone/>
                </a:pP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g) 3 </a:t>
                </a:r>
                <a:r>
                  <a:rPr lang="es-CL" sz="8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 {2 – [1 –(</a:t>
                </a:r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12:4∙3)]–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sz="80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pPr>
                      <m:e>
                        <m:r>
                          <a:rPr lang="es-CL" sz="800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3</m:t>
                        </m:r>
                      </m:e>
                      <m:sup>
                        <m:r>
                          <a:rPr lang="es-CL" sz="800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es-CL" sz="8000" b="0" i="1" smtClean="0"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}</m:t>
                    </m:r>
                  </m:oMath>
                </a14:m>
                <a:r>
                  <a:rPr lang="es-CL" sz="8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= 3 </a:t>
                </a:r>
                <a:r>
                  <a:rPr lang="es-CL" sz="80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 {2 – [1 </a:t>
                </a: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–(3 </a:t>
                </a:r>
                <a:r>
                  <a:rPr lang="es-CL" sz="80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∙ 3)]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sz="80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pPr>
                      <m:e>
                        <m:r>
                          <a:rPr lang="es-CL" sz="80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𝟑</m:t>
                        </m:r>
                      </m:e>
                      <m:sup>
                        <m:r>
                          <a:rPr lang="es-CL" sz="80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s-CL" sz="80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}</m:t>
                    </m:r>
                  </m:oMath>
                </a14:m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= 3 –{</a:t>
                </a:r>
                <a:r>
                  <a:rPr lang="es-CL" sz="80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 </a:t>
                </a: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–[</a:t>
                </a:r>
                <a:r>
                  <a:rPr lang="es-CL" sz="80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 </a:t>
                </a: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–(</a:t>
                </a:r>
                <a:r>
                  <a:rPr lang="es-CL" sz="80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9</a:t>
                </a: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)] </a:t>
                </a:r>
                <a:r>
                  <a:rPr lang="es-CL" sz="80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sz="80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pPr>
                      <m:e>
                        <m:r>
                          <a:rPr lang="es-CL" sz="80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𝟑</m:t>
                        </m:r>
                      </m:e>
                      <m:sup>
                        <m:r>
                          <a:rPr lang="es-CL" sz="80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s-CL" sz="80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m:t>}</m:t>
                    </m:r>
                  </m:oMath>
                </a14:m>
                <a:endParaRPr lang="es-CL" sz="80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                                                   = </a:t>
                </a:r>
                <a:r>
                  <a:rPr lang="es-CL" sz="80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 </a:t>
                </a: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 {</a:t>
                </a:r>
                <a:r>
                  <a:rPr lang="es-CL" sz="80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 </a:t>
                </a: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–[–8] </a:t>
                </a:r>
                <a:r>
                  <a:rPr lang="es-CL" sz="80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– </a:t>
                </a: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9}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0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	</a:t>
                </a: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				 = 3 – { 2 +8 – 9} = </a:t>
                </a:r>
                <a:endParaRPr lang="es-CL" sz="80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CL" sz="80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                                                   =  3 – {10 – 9} =  3 – 1 = 2   </a:t>
                </a:r>
                <a:endParaRPr lang="es-CL" sz="80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endParaRPr lang="es-CL" dirty="0"/>
              </a:p>
            </p:txBody>
          </p:sp>
        </mc:Choice>
        <mc:Fallback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8971" y="519338"/>
                <a:ext cx="11517086" cy="6022976"/>
              </a:xfrm>
              <a:blipFill rotWithShape="0">
                <a:blip r:embed="rId3"/>
                <a:stretch>
                  <a:fillRect l="-582" t="-111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615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670" y="176450"/>
            <a:ext cx="9898202" cy="517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13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176" y="386931"/>
            <a:ext cx="10964162" cy="399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72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599" y="551674"/>
            <a:ext cx="11674802" cy="329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02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4" y="1265058"/>
            <a:ext cx="11877842" cy="35743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850" y="629058"/>
            <a:ext cx="8527682" cy="6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1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1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NÚMEROS NATURALES Y ENTEROS  </a:t>
            </a:r>
            <a:br>
              <a:rPr lang="es-CL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L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DEFINICIONES Y OPERATORIAS</a:t>
            </a:r>
            <a:endParaRPr lang="es-CL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8" y="2028145"/>
            <a:ext cx="10515600" cy="3316741"/>
          </a:xfrm>
        </p:spPr>
        <p:txBody>
          <a:bodyPr>
            <a:normAutofit/>
          </a:bodyPr>
          <a:lstStyle/>
          <a:p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</a:t>
            </a:r>
            <a:r>
              <a:rPr lang="es-CL" sz="24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Números </a:t>
            </a:r>
            <a:r>
              <a:rPr lang="es-CL" sz="2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es-CL" sz="24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aturales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son los que utilizamos en la vida cotidiana para contar u ordenar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conjunto de los </a:t>
            </a:r>
            <a:r>
              <a:rPr lang="es-CL" sz="24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Números </a:t>
            </a:r>
            <a:r>
              <a:rPr lang="es-CL" sz="2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es-CL" sz="24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aturales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representa por 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ℕ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y está formado por: </a:t>
            </a:r>
          </a:p>
          <a:p>
            <a:pPr marL="0" indent="0">
              <a:buNone/>
            </a:pP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2163" y="3362515"/>
            <a:ext cx="5976273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81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70" y="687925"/>
            <a:ext cx="11674802" cy="306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55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474" y="374828"/>
            <a:ext cx="11065682" cy="438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53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1" y="626536"/>
            <a:ext cx="11319482" cy="384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613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65124"/>
            <a:ext cx="12078257" cy="62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26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6" y="519339"/>
            <a:ext cx="11179629" cy="5816147"/>
          </a:xfrm>
        </p:spPr>
        <p:txBody>
          <a:bodyPr>
            <a:normAutofit/>
          </a:bodyPr>
          <a:lstStyle/>
          <a:p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</a:t>
            </a:r>
            <a:r>
              <a:rPr lang="es-CL" sz="24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Números </a:t>
            </a:r>
            <a:r>
              <a:rPr lang="es-CL" sz="2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es-CL" sz="24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nteros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están formados por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s-CL" sz="2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unión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los </a:t>
            </a:r>
            <a:r>
              <a:rPr lang="es-CL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es-CL" sz="2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úmeros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es-CL" sz="2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aturales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s-CL" sz="2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positivos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los </a:t>
            </a:r>
            <a:r>
              <a:rPr lang="es-CL" sz="2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Números </a:t>
            </a:r>
            <a:r>
              <a:rPr lang="es-CL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es-CL" sz="2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egativos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el </a:t>
            </a:r>
            <a:r>
              <a:rPr lang="es-CL" sz="2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Cero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s-CL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s-CL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</a:t>
            </a:r>
            <a:r>
              <a:rPr lang="es-CL" sz="24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Números Enteros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nos permiten expresar: el dinero adeudado, la   </a:t>
            </a:r>
          </a:p>
          <a:p>
            <a:pPr marL="0" indent="0">
              <a:buNone/>
            </a:pP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temperatura bajo cero, las profundidades con respecto al nivel del </a:t>
            </a:r>
          </a:p>
          <a:p>
            <a:pPr marL="0" indent="0">
              <a:buNone/>
            </a:pP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mar, etc.</a:t>
            </a:r>
          </a:p>
          <a:p>
            <a:pPr marL="0" indent="0">
              <a:buNone/>
            </a:pPr>
            <a:endParaRPr lang="es-CL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</a:t>
            </a:r>
            <a:r>
              <a:rPr lang="es-CL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representan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sobre una </a:t>
            </a:r>
            <a:r>
              <a:rPr lang="es-CL" sz="2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recta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 siguiente manera:</a:t>
            </a:r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5417" y="1535263"/>
            <a:ext cx="7215546" cy="79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2036" y="4807714"/>
            <a:ext cx="852385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3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72" y="270539"/>
            <a:ext cx="11910232" cy="6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63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99" y="497846"/>
            <a:ext cx="12086093" cy="59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5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554"/>
            <a:ext cx="10515600" cy="1801132"/>
          </a:xfrm>
        </p:spPr>
        <p:txBody>
          <a:bodyPr>
            <a:normAutofit fontScale="90000"/>
          </a:bodyPr>
          <a:lstStyle/>
          <a:p>
            <a:pPr algn="ctr"/>
            <a:r>
              <a:rPr lang="es-CL" sz="36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RECORDAR</a:t>
            </a:r>
            <a:r>
              <a:rPr lang="es-CL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L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L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PROPIEDADES DE LAS OPERACIONES CON NÚMEROS NATURALES</a:t>
            </a:r>
            <a:endParaRPr lang="es-C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000" y="1839686"/>
            <a:ext cx="8856000" cy="46046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305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9343" y="212398"/>
            <a:ext cx="10493829" cy="5148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PRACTICAR</a:t>
            </a:r>
            <a:endParaRPr lang="es-CL" sz="24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1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Escriba la propiedad que se ha empleado en las siguientes igualdades</a:t>
            </a:r>
            <a:r>
              <a:rPr lang="es-C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s-CL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s-CL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a)  3 + 21 = 21 + 3   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b) 3 + (425 + 13) = (3 + 425) + 13 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c)  4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6 = 6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   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d)  5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(3 + 7)= 5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 + 5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 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e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 8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(9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7)= (8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9)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 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f)   34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(15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4)= 34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34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endParaRPr lang="es-CL" sz="2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88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29343" y="212398"/>
            <a:ext cx="10493829" cy="4753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SOLUCIÓN</a:t>
            </a:r>
            <a:endParaRPr lang="es-CL" sz="2400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1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a)  3 + 21 = 21 + 3   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Conmutativa</a:t>
            </a:r>
            <a:r>
              <a:rPr lang="es-CL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b) 3 + (425 + 13) = (3 + 425) + 13 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asociativa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c)  4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6 = 6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   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Conmutativa</a:t>
            </a:r>
            <a:r>
              <a:rPr lang="es-CL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d)  5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(3 + 7)= 5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 + 5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                                         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Distributiva respecto a la suma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e)  8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(9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7)= (8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9)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 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Asociativa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f)   34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(15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4)= 34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34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C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Asociativa</a:t>
            </a:r>
            <a:endParaRPr lang="es-CL" sz="2400" b="1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85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EVALUACIÓN </a:t>
            </a:r>
            <a:endParaRPr lang="es-CL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Completa estas sumas,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resuélvela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indica qué propiedad se está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utilizando.</a:t>
            </a:r>
          </a:p>
          <a:p>
            <a:endParaRPr lang="es-CL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47 + 96 = 96 +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    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b) 138 + 407 =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+ 138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(85 + 68) + 12 = 85 + 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+ 12)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 ___ + ___  = ___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d) 4 + (46 + 137) = (4 +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</a:t>
            </a:r>
            <a:r>
              <a:rPr lang="es-C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es-C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  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</a:t>
            </a: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s-C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158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957</TotalTime>
  <Words>649</Words>
  <Application>Microsoft Office PowerPoint</Application>
  <PresentationFormat>Widescreen</PresentationFormat>
  <Paragraphs>104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Symbol</vt:lpstr>
      <vt:lpstr>Times New Roman</vt:lpstr>
      <vt:lpstr>Verdana</vt:lpstr>
      <vt:lpstr>Office Theme</vt:lpstr>
      <vt:lpstr>PowerPoint Presentation</vt:lpstr>
      <vt:lpstr>NÚMEROS NATURALES Y ENTEROS   DEFINICIONES Y OPERATORIAS</vt:lpstr>
      <vt:lpstr>PowerPoint Presentation</vt:lpstr>
      <vt:lpstr>PowerPoint Presentation</vt:lpstr>
      <vt:lpstr>PowerPoint Presentation</vt:lpstr>
      <vt:lpstr>PARA RECORDAR   PROPIEDADES DE LAS OPERACIONES CON NÚMEROS NATURALES</vt:lpstr>
      <vt:lpstr>PowerPoint Presentation</vt:lpstr>
      <vt:lpstr>PowerPoint Presentation</vt:lpstr>
      <vt:lpstr>EVALUACIÓN </vt:lpstr>
      <vt:lpstr>SOLUCIÓN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</dc:creator>
  <cp:lastModifiedBy>CARLOS</cp:lastModifiedBy>
  <cp:revision>100</cp:revision>
  <cp:lastPrinted>2020-04-04T22:30:10Z</cp:lastPrinted>
  <dcterms:created xsi:type="dcterms:W3CDTF">2020-04-01T01:38:09Z</dcterms:created>
  <dcterms:modified xsi:type="dcterms:W3CDTF">2020-04-05T16:31:45Z</dcterms:modified>
</cp:coreProperties>
</file>