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305" r:id="rId23"/>
    <p:sldId id="278" r:id="rId24"/>
    <p:sldId id="279" r:id="rId25"/>
    <p:sldId id="280" r:id="rId26"/>
    <p:sldId id="281" r:id="rId27"/>
    <p:sldId id="282" r:id="rId28"/>
    <p:sldId id="299" r:id="rId29"/>
    <p:sldId id="283" r:id="rId30"/>
    <p:sldId id="300" r:id="rId31"/>
    <p:sldId id="301" r:id="rId32"/>
    <p:sldId id="284" r:id="rId33"/>
    <p:sldId id="285" r:id="rId34"/>
    <p:sldId id="302" r:id="rId35"/>
    <p:sldId id="303" r:id="rId3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97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61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27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06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066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9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899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2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98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16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EDD58-8CB8-475D-86A4-FEBD360AC641}" type="datetimeFigureOut">
              <a:rPr lang="es-CL" smtClean="0"/>
              <a:t>19-04-2020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6DBA8-9F11-4A6F-B6C9-AB9D5326BBB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124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14" y="222564"/>
            <a:ext cx="11275971" cy="615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39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70" y="226455"/>
            <a:ext cx="11551706" cy="39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70" y="4248427"/>
            <a:ext cx="11409247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79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837" y="1239652"/>
            <a:ext cx="10300015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4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60" y="1166880"/>
            <a:ext cx="11451247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76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71" y="487131"/>
            <a:ext cx="11861478" cy="52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6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53" y="504874"/>
            <a:ext cx="11467239" cy="5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62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612" y="926914"/>
            <a:ext cx="5490694" cy="30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97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653" y="1000060"/>
            <a:ext cx="468591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92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05" y="334232"/>
            <a:ext cx="11117156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5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01" y="1555955"/>
            <a:ext cx="11476772" cy="21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8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24" y="672392"/>
            <a:ext cx="11517342" cy="32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9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84" y="244353"/>
            <a:ext cx="11750578" cy="58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14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573" y="625182"/>
            <a:ext cx="4014636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45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3" y="337679"/>
            <a:ext cx="11069560" cy="60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788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37" y="648428"/>
            <a:ext cx="11247615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90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781" y="1095702"/>
            <a:ext cx="3672966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069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128" y="1020120"/>
            <a:ext cx="875491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31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69" y="349145"/>
            <a:ext cx="11827894" cy="59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20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052" y="1118212"/>
            <a:ext cx="6699616" cy="29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891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31" y="1278308"/>
            <a:ext cx="11319482" cy="212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84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83" y="728983"/>
            <a:ext cx="2035189" cy="612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341" y="1929240"/>
            <a:ext cx="11453059" cy="147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4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98" y="827861"/>
            <a:ext cx="11558131" cy="37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7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01" y="174170"/>
            <a:ext cx="11258734" cy="64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42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36" y="816343"/>
            <a:ext cx="10951460" cy="2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84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85" y="1931932"/>
            <a:ext cx="11136699" cy="162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42" y="573651"/>
            <a:ext cx="2273363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54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63" y="752176"/>
            <a:ext cx="11540717" cy="5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68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79" y="928405"/>
            <a:ext cx="11480374" cy="38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66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84" y="1867953"/>
            <a:ext cx="11178148" cy="136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55" y="714308"/>
            <a:ext cx="187863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86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375" y="1777817"/>
            <a:ext cx="7032768" cy="165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55" y="714308"/>
            <a:ext cx="187863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18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777" y="475578"/>
            <a:ext cx="9206994" cy="219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662" y="2787032"/>
            <a:ext cx="10336450" cy="3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5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52" y="446141"/>
            <a:ext cx="11396042" cy="56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5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871" y="911879"/>
            <a:ext cx="10977474" cy="29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05" y="1173977"/>
            <a:ext cx="11600577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5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702" y="990394"/>
            <a:ext cx="11681298" cy="26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1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32" y="168615"/>
            <a:ext cx="11760943" cy="453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98" y="4704615"/>
            <a:ext cx="1048721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05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0</Words>
  <Application>Microsoft Office PowerPoint</Application>
  <PresentationFormat>Widescreen</PresentationFormat>
  <Paragraphs>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</dc:creator>
  <cp:lastModifiedBy>CARLOS</cp:lastModifiedBy>
  <cp:revision>32</cp:revision>
  <dcterms:created xsi:type="dcterms:W3CDTF">2020-04-11T19:21:32Z</dcterms:created>
  <dcterms:modified xsi:type="dcterms:W3CDTF">2020-04-19T22:13:46Z</dcterms:modified>
</cp:coreProperties>
</file>