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 varScale="1">
        <p:scale>
          <a:sx n="84" d="100"/>
          <a:sy n="84" d="100"/>
        </p:scale>
        <p:origin x="52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Texto Dramático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 smtClean="0"/>
              <a:t>Prof. Ricardo Barrios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69120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Un texto Dramático es…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dirty="0" smtClean="0"/>
              <a:t>Un texto con una estructura DIALÓGICA, que aborda conflictos humanos que generan polémica o DISPUTA. Está escrito pensando en una posible representación teatral.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516065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Estructura interna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Presentación del conflicto</a:t>
            </a:r>
          </a:p>
          <a:p>
            <a:pPr lvl="1"/>
            <a:r>
              <a:rPr lang="es-CL" dirty="0" smtClean="0"/>
              <a:t>Protagonista y antagonista</a:t>
            </a:r>
          </a:p>
          <a:p>
            <a:pPr lvl="1"/>
            <a:endParaRPr lang="es-CL" dirty="0" smtClean="0"/>
          </a:p>
          <a:p>
            <a:r>
              <a:rPr lang="es-CL" dirty="0" smtClean="0"/>
              <a:t>Desarrollo del conflicto</a:t>
            </a:r>
          </a:p>
          <a:p>
            <a:pPr lvl="1"/>
            <a:r>
              <a:rPr lang="es-CL" dirty="0" smtClean="0"/>
              <a:t>Clímax o nudo</a:t>
            </a:r>
          </a:p>
          <a:p>
            <a:pPr lvl="1"/>
            <a:endParaRPr lang="es-CL" dirty="0" smtClean="0"/>
          </a:p>
          <a:p>
            <a:r>
              <a:rPr lang="es-CL" dirty="0" smtClean="0"/>
              <a:t>Desenlace del conflicto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895555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Unidades temporales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Acto: unidad temporal mayor (generalmente 3 actos).</a:t>
            </a:r>
          </a:p>
          <a:p>
            <a:r>
              <a:rPr lang="es-CL" dirty="0" smtClean="0"/>
              <a:t>Escena: ingreso o salida de personajes.</a:t>
            </a:r>
          </a:p>
          <a:p>
            <a:r>
              <a:rPr lang="es-CL" dirty="0" smtClean="0"/>
              <a:t>Cuadro: escenografía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8" y="2989968"/>
            <a:ext cx="4738116" cy="32815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1057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444" y="609600"/>
            <a:ext cx="8709558" cy="1320800"/>
          </a:xfrm>
        </p:spPr>
        <p:txBody>
          <a:bodyPr/>
          <a:lstStyle/>
          <a:p>
            <a:r>
              <a:rPr lang="es-CL" dirty="0" smtClean="0"/>
              <a:t>Formas de expresión del texto Dramático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761067"/>
            <a:ext cx="8596668" cy="4280295"/>
          </a:xfrm>
        </p:spPr>
        <p:txBody>
          <a:bodyPr/>
          <a:lstStyle/>
          <a:p>
            <a:pPr marL="0" indent="0">
              <a:buNone/>
            </a:pPr>
            <a:r>
              <a:rPr lang="es-CL" dirty="0" smtClean="0"/>
              <a:t>Principal</a:t>
            </a:r>
          </a:p>
          <a:p>
            <a:pPr lvl="1"/>
            <a:r>
              <a:rPr lang="es-CL" dirty="0" smtClean="0"/>
              <a:t>Diálogo</a:t>
            </a:r>
          </a:p>
          <a:p>
            <a:pPr lvl="1"/>
            <a:r>
              <a:rPr lang="es-CL" dirty="0" smtClean="0"/>
              <a:t>Monólogo</a:t>
            </a:r>
          </a:p>
          <a:p>
            <a:pPr lvl="1"/>
            <a:r>
              <a:rPr lang="es-CL" dirty="0" smtClean="0"/>
              <a:t>Aparte</a:t>
            </a:r>
          </a:p>
          <a:p>
            <a:pPr lvl="1"/>
            <a:r>
              <a:rPr lang="es-CL" dirty="0" smtClean="0"/>
              <a:t>Off</a:t>
            </a:r>
          </a:p>
          <a:p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Secundario</a:t>
            </a:r>
          </a:p>
          <a:p>
            <a:pPr lvl="1"/>
            <a:r>
              <a:rPr lang="es-CL" dirty="0" smtClean="0"/>
              <a:t>Lenguaje acotacional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8420" y="1930400"/>
            <a:ext cx="5276850" cy="29718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862694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FORMAS MAYORES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Tragedia:</a:t>
            </a:r>
          </a:p>
          <a:p>
            <a:r>
              <a:rPr lang="es-CL" dirty="0" smtClean="0"/>
              <a:t>Comedia:</a:t>
            </a:r>
          </a:p>
          <a:p>
            <a:r>
              <a:rPr lang="es-CL" dirty="0" smtClean="0"/>
              <a:t>Drama: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2150" y="2152650"/>
            <a:ext cx="4190294" cy="3355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05599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2371</TotalTime>
  <Words>99</Words>
  <Application>Microsoft Office PowerPoint</Application>
  <PresentationFormat>Panorámica</PresentationFormat>
  <Paragraphs>29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Faceta</vt:lpstr>
      <vt:lpstr>Texto Dramático</vt:lpstr>
      <vt:lpstr>Un texto Dramático es…</vt:lpstr>
      <vt:lpstr>Estructura interna</vt:lpstr>
      <vt:lpstr>Unidades temporales</vt:lpstr>
      <vt:lpstr>Formas de expresión del texto Dramático</vt:lpstr>
      <vt:lpstr>FORMAS MAYORES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Texto Dramático</dc:title>
  <dc:creator>Ricardo Barrios</dc:creator>
  <cp:lastModifiedBy>Ricardo Barrios</cp:lastModifiedBy>
  <cp:revision>6</cp:revision>
  <dcterms:created xsi:type="dcterms:W3CDTF">2020-04-16T01:17:50Z</dcterms:created>
  <dcterms:modified xsi:type="dcterms:W3CDTF">2020-04-17T16:49:36Z</dcterms:modified>
</cp:coreProperties>
</file>