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4"/>
  </p:notesMasterIdLst>
  <p:sldIdLst>
    <p:sldId id="256" r:id="rId2"/>
    <p:sldId id="257" r:id="rId3"/>
    <p:sldId id="329" r:id="rId4"/>
    <p:sldId id="330" r:id="rId5"/>
    <p:sldId id="331" r:id="rId6"/>
    <p:sldId id="332" r:id="rId7"/>
    <p:sldId id="333" r:id="rId8"/>
    <p:sldId id="280" r:id="rId9"/>
    <p:sldId id="335" r:id="rId10"/>
    <p:sldId id="336" r:id="rId11"/>
    <p:sldId id="337" r:id="rId12"/>
    <p:sldId id="290" r:id="rId13"/>
    <p:sldId id="339" r:id="rId14"/>
    <p:sldId id="340" r:id="rId15"/>
    <p:sldId id="341" r:id="rId16"/>
    <p:sldId id="342"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A2D50-D01C-481E-9D6D-5980A41D9A9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9CFA4747-B49B-4D3E-A183-ABF0EC9EB80B}">
      <dgm:prSet phldrT="[Texto]"/>
      <dgm:spPr/>
      <dgm:t>
        <a:bodyPr/>
        <a:lstStyle/>
        <a:p>
          <a:r>
            <a:rPr lang="es-ES" dirty="0" smtClean="0"/>
            <a:t>NAPOLÉON  se convierte en emperador en 1804</a:t>
          </a:r>
          <a:endParaRPr lang="es-ES" dirty="0"/>
        </a:p>
      </dgm:t>
    </dgm:pt>
    <dgm:pt modelId="{FE5C20FC-2085-4B2F-AD01-F2153ADDFFB2}" type="parTrans" cxnId="{DD125D57-25E2-4A75-9F79-2679D3E19C00}">
      <dgm:prSet/>
      <dgm:spPr/>
      <dgm:t>
        <a:bodyPr/>
        <a:lstStyle/>
        <a:p>
          <a:endParaRPr lang="es-ES"/>
        </a:p>
      </dgm:t>
    </dgm:pt>
    <dgm:pt modelId="{50C98212-C423-4AF0-A2A8-BEF4940AE9D2}" type="sibTrans" cxnId="{DD125D57-25E2-4A75-9F79-2679D3E19C00}">
      <dgm:prSet/>
      <dgm:spPr/>
      <dgm:t>
        <a:bodyPr/>
        <a:lstStyle/>
        <a:p>
          <a:endParaRPr lang="es-ES"/>
        </a:p>
      </dgm:t>
    </dgm:pt>
    <dgm:pt modelId="{6DC689B8-AA4F-42CB-AEC5-3ABE7CE12E5A}">
      <dgm:prSet phldrT="[Texto]"/>
      <dgm:spPr/>
      <dgm:t>
        <a:bodyPr/>
        <a:lstStyle/>
        <a:p>
          <a:r>
            <a:rPr lang="es-ES" dirty="0" smtClean="0"/>
            <a:t>Creó el CODIGO CIVIL o CÓDIGO NAPOLÉONICO EN 1804.</a:t>
          </a:r>
        </a:p>
      </dgm:t>
    </dgm:pt>
    <dgm:pt modelId="{C47D51FD-366E-4D59-96F4-D751F94251BB}" type="parTrans" cxnId="{644D4455-FBEF-45FF-8888-993E3470891F}">
      <dgm:prSet/>
      <dgm:spPr/>
      <dgm:t>
        <a:bodyPr/>
        <a:lstStyle/>
        <a:p>
          <a:endParaRPr lang="es-ES"/>
        </a:p>
      </dgm:t>
    </dgm:pt>
    <dgm:pt modelId="{6B6F1C60-269E-4C67-A48E-D914C2531F41}" type="sibTrans" cxnId="{644D4455-FBEF-45FF-8888-993E3470891F}">
      <dgm:prSet/>
      <dgm:spPr/>
      <dgm:t>
        <a:bodyPr/>
        <a:lstStyle/>
        <a:p>
          <a:endParaRPr lang="es-ES"/>
        </a:p>
      </dgm:t>
    </dgm:pt>
    <dgm:pt modelId="{73C0E56B-2FBC-4ABB-8BDF-CB9A0437966A}">
      <dgm:prSet/>
      <dgm:spPr/>
      <dgm:t>
        <a:bodyPr/>
        <a:lstStyle/>
        <a:p>
          <a:r>
            <a:rPr lang="es-ES" dirty="0" smtClean="0"/>
            <a:t>Gobierno absoluto y despótico</a:t>
          </a:r>
          <a:endParaRPr lang="es-ES" dirty="0"/>
        </a:p>
      </dgm:t>
    </dgm:pt>
    <dgm:pt modelId="{41DAA898-5BEF-4E7C-AC6C-19D946425F4E}" type="parTrans" cxnId="{69C8408C-24C5-4810-9EB4-6803FACC3267}">
      <dgm:prSet/>
      <dgm:spPr/>
      <dgm:t>
        <a:bodyPr/>
        <a:lstStyle/>
        <a:p>
          <a:endParaRPr lang="es-ES"/>
        </a:p>
      </dgm:t>
    </dgm:pt>
    <dgm:pt modelId="{0D8F1B69-4BD8-4C5D-ABD5-B8D60B80A596}" type="sibTrans" cxnId="{69C8408C-24C5-4810-9EB4-6803FACC3267}">
      <dgm:prSet/>
      <dgm:spPr/>
      <dgm:t>
        <a:bodyPr/>
        <a:lstStyle/>
        <a:p>
          <a:endParaRPr lang="es-ES"/>
        </a:p>
      </dgm:t>
    </dgm:pt>
    <dgm:pt modelId="{342496F3-BC0B-4D99-9226-1380F0B0B06E}">
      <dgm:prSet/>
      <dgm:spPr/>
      <dgm:t>
        <a:bodyPr/>
        <a:lstStyle/>
        <a:p>
          <a:r>
            <a:rPr lang="es-ES" smtClean="0"/>
            <a:t>Anuló libertades políticas, de pensamiento, de expresión, centralizó la economía y la educación.</a:t>
          </a:r>
          <a:endParaRPr lang="es-ES" dirty="0"/>
        </a:p>
      </dgm:t>
    </dgm:pt>
    <dgm:pt modelId="{4DD102B0-D6C9-4C6E-9E09-FDBCC1EC5F08}" type="parTrans" cxnId="{1CF728BF-5BD6-4D1A-A7D1-65BBD5BA77A3}">
      <dgm:prSet/>
      <dgm:spPr/>
      <dgm:t>
        <a:bodyPr/>
        <a:lstStyle/>
        <a:p>
          <a:endParaRPr lang="es-ES"/>
        </a:p>
      </dgm:t>
    </dgm:pt>
    <dgm:pt modelId="{8292580A-1692-4CD8-800D-A62F159545F5}" type="sibTrans" cxnId="{1CF728BF-5BD6-4D1A-A7D1-65BBD5BA77A3}">
      <dgm:prSet/>
      <dgm:spPr/>
      <dgm:t>
        <a:bodyPr/>
        <a:lstStyle/>
        <a:p>
          <a:endParaRPr lang="es-ES"/>
        </a:p>
      </dgm:t>
    </dgm:pt>
    <dgm:pt modelId="{4B790447-1BCF-493A-B1EA-FDFB71E84626}">
      <dgm:prSet/>
      <dgm:spPr/>
      <dgm:t>
        <a:bodyPr/>
        <a:lstStyle/>
        <a:p>
          <a:r>
            <a:rPr lang="es-ES" dirty="0" smtClean="0"/>
            <a:t>Cuerpo de leyes que reglamentaba las relaciones entre los individuos y los miembros de la familia, los derechos de la propiedad y las libertades del ciudadano. </a:t>
          </a:r>
          <a:endParaRPr lang="es-ES" dirty="0"/>
        </a:p>
      </dgm:t>
    </dgm:pt>
    <dgm:pt modelId="{ED6745C5-6251-41A6-BD20-6127C7E1512B}" type="parTrans" cxnId="{1D0BBEB9-2D08-4BE5-98D7-3D0D1C8FF329}">
      <dgm:prSet/>
      <dgm:spPr/>
      <dgm:t>
        <a:bodyPr/>
        <a:lstStyle/>
        <a:p>
          <a:endParaRPr lang="es-ES"/>
        </a:p>
      </dgm:t>
    </dgm:pt>
    <dgm:pt modelId="{38917CA3-C9ED-43FD-8E71-E86B66295E09}" type="sibTrans" cxnId="{1D0BBEB9-2D08-4BE5-98D7-3D0D1C8FF329}">
      <dgm:prSet/>
      <dgm:spPr/>
      <dgm:t>
        <a:bodyPr/>
        <a:lstStyle/>
        <a:p>
          <a:endParaRPr lang="es-ES"/>
        </a:p>
      </dgm:t>
    </dgm:pt>
    <dgm:pt modelId="{6C537B4A-7153-46B4-8B2B-06C46A2B54AD}">
      <dgm:prSet/>
      <dgm:spPr/>
      <dgm:t>
        <a:bodyPr/>
        <a:lstStyle/>
        <a:p>
          <a:r>
            <a:rPr lang="es-ES" dirty="0" smtClean="0"/>
            <a:t>Se redactó sobre la base de los principios de 1789, confirmando los ideales de igualdad de los ciudadanos y un Estado laico. </a:t>
          </a:r>
          <a:endParaRPr lang="es-ES" dirty="0"/>
        </a:p>
      </dgm:t>
    </dgm:pt>
    <dgm:pt modelId="{D0728A28-C6A2-4322-8CF6-43B91CD4BC82}" type="parTrans" cxnId="{8E6F867F-701B-426D-9626-36B2D76BA366}">
      <dgm:prSet/>
      <dgm:spPr/>
      <dgm:t>
        <a:bodyPr/>
        <a:lstStyle/>
        <a:p>
          <a:endParaRPr lang="es-ES"/>
        </a:p>
      </dgm:t>
    </dgm:pt>
    <dgm:pt modelId="{1C7C3BFA-EA79-40EA-B038-C6BBE826CBD2}" type="sibTrans" cxnId="{8E6F867F-701B-426D-9626-36B2D76BA366}">
      <dgm:prSet/>
      <dgm:spPr/>
      <dgm:t>
        <a:bodyPr/>
        <a:lstStyle/>
        <a:p>
          <a:endParaRPr lang="es-ES"/>
        </a:p>
      </dgm:t>
    </dgm:pt>
    <dgm:pt modelId="{16770F49-2E90-431A-84E5-7E6EC94F6A77}">
      <dgm:prSet/>
      <dgm:spPr/>
      <dgm:t>
        <a:bodyPr/>
        <a:lstStyle/>
        <a:p>
          <a:r>
            <a:rPr lang="es-ES" dirty="0" smtClean="0"/>
            <a:t>Derrotó a Austria y Rusia, pero cuando </a:t>
          </a:r>
          <a:r>
            <a:rPr lang="es-ES" dirty="0" err="1" smtClean="0"/>
            <a:t>intebtó</a:t>
          </a:r>
          <a:r>
            <a:rPr lang="es-ES" dirty="0" smtClean="0"/>
            <a:t> invadir Inglaterra, el almirante </a:t>
          </a:r>
          <a:r>
            <a:rPr lang="es-ES" dirty="0" err="1" smtClean="0"/>
            <a:t>inglles</a:t>
          </a:r>
          <a:r>
            <a:rPr lang="es-ES" dirty="0" smtClean="0"/>
            <a:t> Nelson derrotó a napoleón en 1805 en la batalla de </a:t>
          </a:r>
          <a:r>
            <a:rPr lang="es-ES" b="1" dirty="0" smtClean="0"/>
            <a:t>Trafalgar. </a:t>
          </a:r>
          <a:endParaRPr lang="es-ES" b="1" dirty="0"/>
        </a:p>
      </dgm:t>
    </dgm:pt>
    <dgm:pt modelId="{3CDCFF66-B82D-4E7D-B19B-B47871EC3C4A}" type="parTrans" cxnId="{D7A9FAF2-5864-484F-B916-5745B3AFFF3F}">
      <dgm:prSet/>
      <dgm:spPr/>
      <dgm:t>
        <a:bodyPr/>
        <a:lstStyle/>
        <a:p>
          <a:endParaRPr lang="es-ES"/>
        </a:p>
      </dgm:t>
    </dgm:pt>
    <dgm:pt modelId="{2A75B226-9767-4B9E-94CA-21DFFADB4B82}" type="sibTrans" cxnId="{D7A9FAF2-5864-484F-B916-5745B3AFFF3F}">
      <dgm:prSet/>
      <dgm:spPr/>
      <dgm:t>
        <a:bodyPr/>
        <a:lstStyle/>
        <a:p>
          <a:endParaRPr lang="es-ES"/>
        </a:p>
      </dgm:t>
    </dgm:pt>
    <dgm:pt modelId="{7A0197A4-7E97-4805-849C-B11477ADCEAE}">
      <dgm:prSet/>
      <dgm:spPr/>
      <dgm:t>
        <a:bodyPr/>
        <a:lstStyle/>
        <a:p>
          <a:r>
            <a:rPr lang="es-ES" dirty="0" smtClean="0"/>
            <a:t>Con la expansión francesa fue insertado en gran parte de </a:t>
          </a:r>
          <a:r>
            <a:rPr lang="es-ES" dirty="0" err="1" smtClean="0"/>
            <a:t>europa</a:t>
          </a:r>
          <a:r>
            <a:rPr lang="es-ES" dirty="0" smtClean="0"/>
            <a:t> (influencia). Fue un antesala a los movimientos liberales del siglo XIX.</a:t>
          </a:r>
          <a:endParaRPr lang="es-ES" dirty="0"/>
        </a:p>
      </dgm:t>
    </dgm:pt>
    <dgm:pt modelId="{92AEBD4A-8697-4289-94B5-4C396AD0A74B}" type="parTrans" cxnId="{EBEE9977-76B8-4CF8-B97E-40D54F17B166}">
      <dgm:prSet/>
      <dgm:spPr/>
      <dgm:t>
        <a:bodyPr/>
        <a:lstStyle/>
        <a:p>
          <a:endParaRPr lang="es-ES"/>
        </a:p>
      </dgm:t>
    </dgm:pt>
    <dgm:pt modelId="{4079C4FE-E8B9-45D0-8592-CCF310326F20}" type="sibTrans" cxnId="{EBEE9977-76B8-4CF8-B97E-40D54F17B166}">
      <dgm:prSet/>
      <dgm:spPr/>
      <dgm:t>
        <a:bodyPr/>
        <a:lstStyle/>
        <a:p>
          <a:endParaRPr lang="es-ES"/>
        </a:p>
      </dgm:t>
    </dgm:pt>
    <dgm:pt modelId="{6403A873-127B-41C1-8ADC-A97F599BB423}">
      <dgm:prSet/>
      <dgm:spPr/>
      <dgm:t>
        <a:bodyPr/>
        <a:lstStyle/>
        <a:p>
          <a:r>
            <a:rPr lang="es-ES" dirty="0" smtClean="0"/>
            <a:t>Sin embargo, su dominio </a:t>
          </a:r>
          <a:r>
            <a:rPr lang="es-ES" dirty="0" err="1" smtClean="0"/>
            <a:t>alzanzó</a:t>
          </a:r>
          <a:r>
            <a:rPr lang="es-ES" dirty="0" smtClean="0"/>
            <a:t>: Francia, Países bajos, Alemania, Suiza, Italia, Portugal, España. Alzando su máxima expansión en 1810.</a:t>
          </a:r>
          <a:endParaRPr lang="es-ES" dirty="0"/>
        </a:p>
      </dgm:t>
    </dgm:pt>
    <dgm:pt modelId="{9F9E9780-B5E5-457E-BF60-2A92CBF1F291}" type="parTrans" cxnId="{23625101-D19B-410E-8FAD-740D48AA9FC0}">
      <dgm:prSet/>
      <dgm:spPr/>
      <dgm:t>
        <a:bodyPr/>
        <a:lstStyle/>
        <a:p>
          <a:endParaRPr lang="es-ES"/>
        </a:p>
      </dgm:t>
    </dgm:pt>
    <dgm:pt modelId="{96EF6296-3D7A-4B7C-A45B-77524B2C6D68}" type="sibTrans" cxnId="{23625101-D19B-410E-8FAD-740D48AA9FC0}">
      <dgm:prSet/>
      <dgm:spPr/>
      <dgm:t>
        <a:bodyPr/>
        <a:lstStyle/>
        <a:p>
          <a:endParaRPr lang="es-ES"/>
        </a:p>
      </dgm:t>
    </dgm:pt>
    <dgm:pt modelId="{D10E03EC-9001-4D5D-B559-B7F9F2F54CCB}">
      <dgm:prSet/>
      <dgm:spPr/>
      <dgm:t>
        <a:bodyPr/>
        <a:lstStyle/>
        <a:p>
          <a:r>
            <a:rPr lang="es-ES" dirty="0" smtClean="0"/>
            <a:t>A pesar del bloqueo continental impuesta a Inglaterra y luego de varias batallas contra un continente aliado en su contra, </a:t>
          </a:r>
          <a:r>
            <a:rPr lang="es-ES" dirty="0" err="1" smtClean="0"/>
            <a:t>Napoléon</a:t>
          </a:r>
          <a:r>
            <a:rPr lang="es-ES" dirty="0" smtClean="0"/>
            <a:t> fue derrotado en 1815 en la batalla de</a:t>
          </a:r>
          <a:r>
            <a:rPr lang="es-ES" b="1" dirty="0" smtClean="0"/>
            <a:t> Waterloo</a:t>
          </a:r>
          <a:r>
            <a:rPr lang="es-ES" dirty="0" smtClean="0"/>
            <a:t>.</a:t>
          </a:r>
          <a:endParaRPr lang="es-ES" dirty="0"/>
        </a:p>
      </dgm:t>
    </dgm:pt>
    <dgm:pt modelId="{818D9E92-E51B-480B-8FFA-84AABADF9DCB}" type="parTrans" cxnId="{3B560483-01E0-4740-8DC1-27E9E8CD6572}">
      <dgm:prSet/>
      <dgm:spPr/>
      <dgm:t>
        <a:bodyPr/>
        <a:lstStyle/>
        <a:p>
          <a:endParaRPr lang="es-ES"/>
        </a:p>
      </dgm:t>
    </dgm:pt>
    <dgm:pt modelId="{368F2DD9-64ED-43B1-AE0F-3A08975FB5B3}" type="sibTrans" cxnId="{3B560483-01E0-4740-8DC1-27E9E8CD6572}">
      <dgm:prSet/>
      <dgm:spPr/>
      <dgm:t>
        <a:bodyPr/>
        <a:lstStyle/>
        <a:p>
          <a:endParaRPr lang="es-ES"/>
        </a:p>
      </dgm:t>
    </dgm:pt>
    <dgm:pt modelId="{38E2B848-395B-4318-89E2-68A13391C48D}">
      <dgm:prSet/>
      <dgm:spPr/>
      <dgm:t>
        <a:bodyPr/>
        <a:lstStyle/>
        <a:p>
          <a:r>
            <a:rPr lang="es-ES" dirty="0" smtClean="0"/>
            <a:t>Consecuencias: </a:t>
          </a:r>
        </a:p>
        <a:p>
          <a:r>
            <a:rPr lang="es-ES" dirty="0" smtClean="0"/>
            <a:t>- Francia dejó de ser potencia en Europa. </a:t>
          </a:r>
        </a:p>
        <a:p>
          <a:r>
            <a:rPr lang="es-ES" dirty="0" smtClean="0"/>
            <a:t>- Inglaterra se convierte en la potencia más poderosa en el continente.</a:t>
          </a:r>
        </a:p>
        <a:p>
          <a:r>
            <a:rPr lang="es-ES" dirty="0" smtClean="0"/>
            <a:t>- Movimientos nacionalistas no solo en Europa, sino que incentivó la independencia de América. </a:t>
          </a:r>
          <a:endParaRPr lang="es-ES" dirty="0"/>
        </a:p>
      </dgm:t>
    </dgm:pt>
    <dgm:pt modelId="{C9EAE2DF-8A83-4485-8828-C9195CD21EDF}" type="parTrans" cxnId="{706CA532-744E-4BC4-86B7-DFD0816F8926}">
      <dgm:prSet/>
      <dgm:spPr/>
      <dgm:t>
        <a:bodyPr/>
        <a:lstStyle/>
        <a:p>
          <a:endParaRPr lang="es-ES"/>
        </a:p>
      </dgm:t>
    </dgm:pt>
    <dgm:pt modelId="{A0344F90-9F81-46DE-8096-8E5136830DE8}" type="sibTrans" cxnId="{706CA532-744E-4BC4-86B7-DFD0816F8926}">
      <dgm:prSet/>
      <dgm:spPr/>
      <dgm:t>
        <a:bodyPr/>
        <a:lstStyle/>
        <a:p>
          <a:endParaRPr lang="es-ES"/>
        </a:p>
      </dgm:t>
    </dgm:pt>
    <dgm:pt modelId="{BA6DF90F-5191-4457-B748-0515E9BFFD31}" type="pres">
      <dgm:prSet presAssocID="{2FAA2D50-D01C-481E-9D6D-5980A41D9A97}" presName="Name0" presStyleCnt="0">
        <dgm:presLayoutVars>
          <dgm:chPref val="1"/>
          <dgm:dir/>
          <dgm:animOne val="branch"/>
          <dgm:animLvl val="lvl"/>
          <dgm:resizeHandles val="exact"/>
        </dgm:presLayoutVars>
      </dgm:prSet>
      <dgm:spPr/>
      <dgm:t>
        <a:bodyPr/>
        <a:lstStyle/>
        <a:p>
          <a:endParaRPr lang="es-ES"/>
        </a:p>
      </dgm:t>
    </dgm:pt>
    <dgm:pt modelId="{8F8BC4BF-6053-4D60-A580-195AEFB12D9A}" type="pres">
      <dgm:prSet presAssocID="{9CFA4747-B49B-4D3E-A183-ABF0EC9EB80B}" presName="root1" presStyleCnt="0"/>
      <dgm:spPr/>
    </dgm:pt>
    <dgm:pt modelId="{A5135F2A-E8AB-4A19-96CD-8C69DD6B3867}" type="pres">
      <dgm:prSet presAssocID="{9CFA4747-B49B-4D3E-A183-ABF0EC9EB80B}" presName="LevelOneTextNode" presStyleLbl="node0" presStyleIdx="0" presStyleCnt="1">
        <dgm:presLayoutVars>
          <dgm:chPref val="3"/>
        </dgm:presLayoutVars>
      </dgm:prSet>
      <dgm:spPr/>
      <dgm:t>
        <a:bodyPr/>
        <a:lstStyle/>
        <a:p>
          <a:endParaRPr lang="es-ES"/>
        </a:p>
      </dgm:t>
    </dgm:pt>
    <dgm:pt modelId="{5CC360DD-2B70-49AC-8CAD-868FAD6DB46E}" type="pres">
      <dgm:prSet presAssocID="{9CFA4747-B49B-4D3E-A183-ABF0EC9EB80B}" presName="level2hierChild" presStyleCnt="0"/>
      <dgm:spPr/>
    </dgm:pt>
    <dgm:pt modelId="{2C9BE310-C272-4EF8-913D-B3D5B648D08E}" type="pres">
      <dgm:prSet presAssocID="{41DAA898-5BEF-4E7C-AC6C-19D946425F4E}" presName="conn2-1" presStyleLbl="parChTrans1D2" presStyleIdx="0" presStyleCnt="4"/>
      <dgm:spPr/>
      <dgm:t>
        <a:bodyPr/>
        <a:lstStyle/>
        <a:p>
          <a:endParaRPr lang="es-ES"/>
        </a:p>
      </dgm:t>
    </dgm:pt>
    <dgm:pt modelId="{D113B1C1-90CB-4B3E-9B52-6F11301F9458}" type="pres">
      <dgm:prSet presAssocID="{41DAA898-5BEF-4E7C-AC6C-19D946425F4E}" presName="connTx" presStyleLbl="parChTrans1D2" presStyleIdx="0" presStyleCnt="4"/>
      <dgm:spPr/>
      <dgm:t>
        <a:bodyPr/>
        <a:lstStyle/>
        <a:p>
          <a:endParaRPr lang="es-ES"/>
        </a:p>
      </dgm:t>
    </dgm:pt>
    <dgm:pt modelId="{A7540BC2-CE7F-470A-B895-0DE9FBD70507}" type="pres">
      <dgm:prSet presAssocID="{73C0E56B-2FBC-4ABB-8BDF-CB9A0437966A}" presName="root2" presStyleCnt="0"/>
      <dgm:spPr/>
    </dgm:pt>
    <dgm:pt modelId="{1323CE46-13A6-447B-BE1F-37A13CBE381A}" type="pres">
      <dgm:prSet presAssocID="{73C0E56B-2FBC-4ABB-8BDF-CB9A0437966A}" presName="LevelTwoTextNode" presStyleLbl="node2" presStyleIdx="0" presStyleCnt="4">
        <dgm:presLayoutVars>
          <dgm:chPref val="3"/>
        </dgm:presLayoutVars>
      </dgm:prSet>
      <dgm:spPr/>
      <dgm:t>
        <a:bodyPr/>
        <a:lstStyle/>
        <a:p>
          <a:endParaRPr lang="es-ES"/>
        </a:p>
      </dgm:t>
    </dgm:pt>
    <dgm:pt modelId="{B40F4D74-31E3-4E54-A885-EDBB3E8615FA}" type="pres">
      <dgm:prSet presAssocID="{73C0E56B-2FBC-4ABB-8BDF-CB9A0437966A}" presName="level3hierChild" presStyleCnt="0"/>
      <dgm:spPr/>
    </dgm:pt>
    <dgm:pt modelId="{21A231FF-2D27-4178-B4B0-EF696D6A27EB}" type="pres">
      <dgm:prSet presAssocID="{4DD102B0-D6C9-4C6E-9E09-FDBCC1EC5F08}" presName="conn2-1" presStyleLbl="parChTrans1D3" presStyleIdx="0" presStyleCnt="4"/>
      <dgm:spPr/>
      <dgm:t>
        <a:bodyPr/>
        <a:lstStyle/>
        <a:p>
          <a:endParaRPr lang="es-ES"/>
        </a:p>
      </dgm:t>
    </dgm:pt>
    <dgm:pt modelId="{EADA7EC5-9698-4A03-B63A-C38DAC5FA142}" type="pres">
      <dgm:prSet presAssocID="{4DD102B0-D6C9-4C6E-9E09-FDBCC1EC5F08}" presName="connTx" presStyleLbl="parChTrans1D3" presStyleIdx="0" presStyleCnt="4"/>
      <dgm:spPr/>
      <dgm:t>
        <a:bodyPr/>
        <a:lstStyle/>
        <a:p>
          <a:endParaRPr lang="es-ES"/>
        </a:p>
      </dgm:t>
    </dgm:pt>
    <dgm:pt modelId="{38788370-E558-42DE-9E2E-D000313FDAC6}" type="pres">
      <dgm:prSet presAssocID="{342496F3-BC0B-4D99-9226-1380F0B0B06E}" presName="root2" presStyleCnt="0"/>
      <dgm:spPr/>
    </dgm:pt>
    <dgm:pt modelId="{0AF4D62B-23E5-4497-B866-0F3F14B20743}" type="pres">
      <dgm:prSet presAssocID="{342496F3-BC0B-4D99-9226-1380F0B0B06E}" presName="LevelTwoTextNode" presStyleLbl="node3" presStyleIdx="0" presStyleCnt="4">
        <dgm:presLayoutVars>
          <dgm:chPref val="3"/>
        </dgm:presLayoutVars>
      </dgm:prSet>
      <dgm:spPr/>
      <dgm:t>
        <a:bodyPr/>
        <a:lstStyle/>
        <a:p>
          <a:endParaRPr lang="es-ES"/>
        </a:p>
      </dgm:t>
    </dgm:pt>
    <dgm:pt modelId="{EBA5D2BE-31A7-45C4-8944-F84C1FD11319}" type="pres">
      <dgm:prSet presAssocID="{342496F3-BC0B-4D99-9226-1380F0B0B06E}" presName="level3hierChild" presStyleCnt="0"/>
      <dgm:spPr/>
    </dgm:pt>
    <dgm:pt modelId="{B92E632B-BDC6-4460-BAF2-B0D5DC795F32}" type="pres">
      <dgm:prSet presAssocID="{C47D51FD-366E-4D59-96F4-D751F94251BB}" presName="conn2-1" presStyleLbl="parChTrans1D2" presStyleIdx="1" presStyleCnt="4"/>
      <dgm:spPr/>
      <dgm:t>
        <a:bodyPr/>
        <a:lstStyle/>
        <a:p>
          <a:endParaRPr lang="es-ES"/>
        </a:p>
      </dgm:t>
    </dgm:pt>
    <dgm:pt modelId="{B0B99DEF-6D67-40BC-BF60-3F4D354D0925}" type="pres">
      <dgm:prSet presAssocID="{C47D51FD-366E-4D59-96F4-D751F94251BB}" presName="connTx" presStyleLbl="parChTrans1D2" presStyleIdx="1" presStyleCnt="4"/>
      <dgm:spPr/>
      <dgm:t>
        <a:bodyPr/>
        <a:lstStyle/>
        <a:p>
          <a:endParaRPr lang="es-ES"/>
        </a:p>
      </dgm:t>
    </dgm:pt>
    <dgm:pt modelId="{DBB6E430-EF7F-4E0D-885D-722D77A3EE80}" type="pres">
      <dgm:prSet presAssocID="{6DC689B8-AA4F-42CB-AEC5-3ABE7CE12E5A}" presName="root2" presStyleCnt="0"/>
      <dgm:spPr/>
    </dgm:pt>
    <dgm:pt modelId="{1F7D8EE2-837A-413C-B492-CD4296E4B1DA}" type="pres">
      <dgm:prSet presAssocID="{6DC689B8-AA4F-42CB-AEC5-3ABE7CE12E5A}" presName="LevelTwoTextNode" presStyleLbl="node2" presStyleIdx="1" presStyleCnt="4">
        <dgm:presLayoutVars>
          <dgm:chPref val="3"/>
        </dgm:presLayoutVars>
      </dgm:prSet>
      <dgm:spPr/>
      <dgm:t>
        <a:bodyPr/>
        <a:lstStyle/>
        <a:p>
          <a:endParaRPr lang="es-ES"/>
        </a:p>
      </dgm:t>
    </dgm:pt>
    <dgm:pt modelId="{0CA0E647-6687-44BD-A857-B397FEEA41B9}" type="pres">
      <dgm:prSet presAssocID="{6DC689B8-AA4F-42CB-AEC5-3ABE7CE12E5A}" presName="level3hierChild" presStyleCnt="0"/>
      <dgm:spPr/>
    </dgm:pt>
    <dgm:pt modelId="{0A16A5EF-67F8-49E4-AFF6-34ACAFDE125D}" type="pres">
      <dgm:prSet presAssocID="{ED6745C5-6251-41A6-BD20-6127C7E1512B}" presName="conn2-1" presStyleLbl="parChTrans1D3" presStyleIdx="1" presStyleCnt="4"/>
      <dgm:spPr/>
      <dgm:t>
        <a:bodyPr/>
        <a:lstStyle/>
        <a:p>
          <a:endParaRPr lang="es-ES"/>
        </a:p>
      </dgm:t>
    </dgm:pt>
    <dgm:pt modelId="{169970A2-E19C-4734-AAE8-142AF360C135}" type="pres">
      <dgm:prSet presAssocID="{ED6745C5-6251-41A6-BD20-6127C7E1512B}" presName="connTx" presStyleLbl="parChTrans1D3" presStyleIdx="1" presStyleCnt="4"/>
      <dgm:spPr/>
      <dgm:t>
        <a:bodyPr/>
        <a:lstStyle/>
        <a:p>
          <a:endParaRPr lang="es-ES"/>
        </a:p>
      </dgm:t>
    </dgm:pt>
    <dgm:pt modelId="{8EEE2D75-28F7-4BAB-8AA8-3EB229B0E6B5}" type="pres">
      <dgm:prSet presAssocID="{4B790447-1BCF-493A-B1EA-FDFB71E84626}" presName="root2" presStyleCnt="0"/>
      <dgm:spPr/>
    </dgm:pt>
    <dgm:pt modelId="{550D5020-40F5-46C6-9740-7446D691A1B5}" type="pres">
      <dgm:prSet presAssocID="{4B790447-1BCF-493A-B1EA-FDFB71E84626}" presName="LevelTwoTextNode" presStyleLbl="node3" presStyleIdx="1" presStyleCnt="4">
        <dgm:presLayoutVars>
          <dgm:chPref val="3"/>
        </dgm:presLayoutVars>
      </dgm:prSet>
      <dgm:spPr/>
      <dgm:t>
        <a:bodyPr/>
        <a:lstStyle/>
        <a:p>
          <a:endParaRPr lang="es-ES"/>
        </a:p>
      </dgm:t>
    </dgm:pt>
    <dgm:pt modelId="{F7116C50-4936-4367-A0A2-CC85376ECEA4}" type="pres">
      <dgm:prSet presAssocID="{4B790447-1BCF-493A-B1EA-FDFB71E84626}" presName="level3hierChild" presStyleCnt="0"/>
      <dgm:spPr/>
    </dgm:pt>
    <dgm:pt modelId="{2E651E55-02A9-4BBB-B783-4DF91981D1F6}" type="pres">
      <dgm:prSet presAssocID="{92AEBD4A-8697-4289-94B5-4C396AD0A74B}" presName="conn2-1" presStyleLbl="parChTrans1D4" presStyleIdx="0" presStyleCnt="2"/>
      <dgm:spPr/>
      <dgm:t>
        <a:bodyPr/>
        <a:lstStyle/>
        <a:p>
          <a:endParaRPr lang="es-ES"/>
        </a:p>
      </dgm:t>
    </dgm:pt>
    <dgm:pt modelId="{B8E343B8-FEAF-466B-9282-4BBE0E1F048C}" type="pres">
      <dgm:prSet presAssocID="{92AEBD4A-8697-4289-94B5-4C396AD0A74B}" presName="connTx" presStyleLbl="parChTrans1D4" presStyleIdx="0" presStyleCnt="2"/>
      <dgm:spPr/>
      <dgm:t>
        <a:bodyPr/>
        <a:lstStyle/>
        <a:p>
          <a:endParaRPr lang="es-ES"/>
        </a:p>
      </dgm:t>
    </dgm:pt>
    <dgm:pt modelId="{2EAE425D-E043-4B95-85A8-BCBA9BB63358}" type="pres">
      <dgm:prSet presAssocID="{7A0197A4-7E97-4805-849C-B11477ADCEAE}" presName="root2" presStyleCnt="0"/>
      <dgm:spPr/>
    </dgm:pt>
    <dgm:pt modelId="{47F2204E-F9D7-4621-98E8-519FDFEA4D5C}" type="pres">
      <dgm:prSet presAssocID="{7A0197A4-7E97-4805-849C-B11477ADCEAE}" presName="LevelTwoTextNode" presStyleLbl="node4" presStyleIdx="0" presStyleCnt="2">
        <dgm:presLayoutVars>
          <dgm:chPref val="3"/>
        </dgm:presLayoutVars>
      </dgm:prSet>
      <dgm:spPr/>
      <dgm:t>
        <a:bodyPr/>
        <a:lstStyle/>
        <a:p>
          <a:endParaRPr lang="es-ES"/>
        </a:p>
      </dgm:t>
    </dgm:pt>
    <dgm:pt modelId="{12BDBEAC-338F-48B9-A291-EF74A36B4F55}" type="pres">
      <dgm:prSet presAssocID="{7A0197A4-7E97-4805-849C-B11477ADCEAE}" presName="level3hierChild" presStyleCnt="0"/>
      <dgm:spPr/>
    </dgm:pt>
    <dgm:pt modelId="{26F36901-7A35-46E4-990D-61D9C1DF293A}" type="pres">
      <dgm:prSet presAssocID="{D0728A28-C6A2-4322-8CF6-43B91CD4BC82}" presName="conn2-1" presStyleLbl="parChTrans1D4" presStyleIdx="1" presStyleCnt="2"/>
      <dgm:spPr/>
      <dgm:t>
        <a:bodyPr/>
        <a:lstStyle/>
        <a:p>
          <a:endParaRPr lang="es-ES"/>
        </a:p>
      </dgm:t>
    </dgm:pt>
    <dgm:pt modelId="{5A32B550-8622-4748-8BDA-0BFB8FC33B85}" type="pres">
      <dgm:prSet presAssocID="{D0728A28-C6A2-4322-8CF6-43B91CD4BC82}" presName="connTx" presStyleLbl="parChTrans1D4" presStyleIdx="1" presStyleCnt="2"/>
      <dgm:spPr/>
      <dgm:t>
        <a:bodyPr/>
        <a:lstStyle/>
        <a:p>
          <a:endParaRPr lang="es-ES"/>
        </a:p>
      </dgm:t>
    </dgm:pt>
    <dgm:pt modelId="{C00F90B3-8C22-49C0-9554-E9234AEDCF4D}" type="pres">
      <dgm:prSet presAssocID="{6C537B4A-7153-46B4-8B2B-06C46A2B54AD}" presName="root2" presStyleCnt="0"/>
      <dgm:spPr/>
    </dgm:pt>
    <dgm:pt modelId="{DE04AF65-97B2-4E02-876B-7448B06B28C5}" type="pres">
      <dgm:prSet presAssocID="{6C537B4A-7153-46B4-8B2B-06C46A2B54AD}" presName="LevelTwoTextNode" presStyleLbl="node4" presStyleIdx="1" presStyleCnt="2">
        <dgm:presLayoutVars>
          <dgm:chPref val="3"/>
        </dgm:presLayoutVars>
      </dgm:prSet>
      <dgm:spPr/>
      <dgm:t>
        <a:bodyPr/>
        <a:lstStyle/>
        <a:p>
          <a:endParaRPr lang="es-ES"/>
        </a:p>
      </dgm:t>
    </dgm:pt>
    <dgm:pt modelId="{07269A2E-0B2F-4919-9897-241A164D2180}" type="pres">
      <dgm:prSet presAssocID="{6C537B4A-7153-46B4-8B2B-06C46A2B54AD}" presName="level3hierChild" presStyleCnt="0"/>
      <dgm:spPr/>
    </dgm:pt>
    <dgm:pt modelId="{7489179A-89B5-44B6-956B-DE8C0DE644AC}" type="pres">
      <dgm:prSet presAssocID="{3CDCFF66-B82D-4E7D-B19B-B47871EC3C4A}" presName="conn2-1" presStyleLbl="parChTrans1D2" presStyleIdx="2" presStyleCnt="4"/>
      <dgm:spPr/>
      <dgm:t>
        <a:bodyPr/>
        <a:lstStyle/>
        <a:p>
          <a:endParaRPr lang="es-ES"/>
        </a:p>
      </dgm:t>
    </dgm:pt>
    <dgm:pt modelId="{AAE169E5-48FB-4C8F-88AA-406D40D27CCB}" type="pres">
      <dgm:prSet presAssocID="{3CDCFF66-B82D-4E7D-B19B-B47871EC3C4A}" presName="connTx" presStyleLbl="parChTrans1D2" presStyleIdx="2" presStyleCnt="4"/>
      <dgm:spPr/>
      <dgm:t>
        <a:bodyPr/>
        <a:lstStyle/>
        <a:p>
          <a:endParaRPr lang="es-ES"/>
        </a:p>
      </dgm:t>
    </dgm:pt>
    <dgm:pt modelId="{EBA999A6-B557-44F4-89EA-FA9ACA5CB862}" type="pres">
      <dgm:prSet presAssocID="{16770F49-2E90-431A-84E5-7E6EC94F6A77}" presName="root2" presStyleCnt="0"/>
      <dgm:spPr/>
    </dgm:pt>
    <dgm:pt modelId="{68D6B786-161B-4E4C-B410-F3B0812A45DF}" type="pres">
      <dgm:prSet presAssocID="{16770F49-2E90-431A-84E5-7E6EC94F6A77}" presName="LevelTwoTextNode" presStyleLbl="node2" presStyleIdx="2" presStyleCnt="4">
        <dgm:presLayoutVars>
          <dgm:chPref val="3"/>
        </dgm:presLayoutVars>
      </dgm:prSet>
      <dgm:spPr/>
      <dgm:t>
        <a:bodyPr/>
        <a:lstStyle/>
        <a:p>
          <a:endParaRPr lang="es-ES"/>
        </a:p>
      </dgm:t>
    </dgm:pt>
    <dgm:pt modelId="{0EF64011-2BD6-4C8F-BAB5-D3323092E34F}" type="pres">
      <dgm:prSet presAssocID="{16770F49-2E90-431A-84E5-7E6EC94F6A77}" presName="level3hierChild" presStyleCnt="0"/>
      <dgm:spPr/>
    </dgm:pt>
    <dgm:pt modelId="{665ED007-8C0B-401F-BC90-63CC22FD0DED}" type="pres">
      <dgm:prSet presAssocID="{9F9E9780-B5E5-457E-BF60-2A92CBF1F291}" presName="conn2-1" presStyleLbl="parChTrans1D3" presStyleIdx="2" presStyleCnt="4"/>
      <dgm:spPr/>
      <dgm:t>
        <a:bodyPr/>
        <a:lstStyle/>
        <a:p>
          <a:endParaRPr lang="es-ES"/>
        </a:p>
      </dgm:t>
    </dgm:pt>
    <dgm:pt modelId="{CAFE6E5E-6824-4D34-9223-7550BE9902F7}" type="pres">
      <dgm:prSet presAssocID="{9F9E9780-B5E5-457E-BF60-2A92CBF1F291}" presName="connTx" presStyleLbl="parChTrans1D3" presStyleIdx="2" presStyleCnt="4"/>
      <dgm:spPr/>
      <dgm:t>
        <a:bodyPr/>
        <a:lstStyle/>
        <a:p>
          <a:endParaRPr lang="es-ES"/>
        </a:p>
      </dgm:t>
    </dgm:pt>
    <dgm:pt modelId="{AF443231-8DE0-4E6D-AF2F-F86E78EED0ED}" type="pres">
      <dgm:prSet presAssocID="{6403A873-127B-41C1-8ADC-A97F599BB423}" presName="root2" presStyleCnt="0"/>
      <dgm:spPr/>
    </dgm:pt>
    <dgm:pt modelId="{35228C3B-24BF-4EC2-88D0-7DEB7497FAA4}" type="pres">
      <dgm:prSet presAssocID="{6403A873-127B-41C1-8ADC-A97F599BB423}" presName="LevelTwoTextNode" presStyleLbl="node3" presStyleIdx="2" presStyleCnt="4">
        <dgm:presLayoutVars>
          <dgm:chPref val="3"/>
        </dgm:presLayoutVars>
      </dgm:prSet>
      <dgm:spPr/>
      <dgm:t>
        <a:bodyPr/>
        <a:lstStyle/>
        <a:p>
          <a:endParaRPr lang="es-ES"/>
        </a:p>
      </dgm:t>
    </dgm:pt>
    <dgm:pt modelId="{4ECF73EA-2BAF-470E-A6D2-C6D72CC4CB53}" type="pres">
      <dgm:prSet presAssocID="{6403A873-127B-41C1-8ADC-A97F599BB423}" presName="level3hierChild" presStyleCnt="0"/>
      <dgm:spPr/>
    </dgm:pt>
    <dgm:pt modelId="{120B2A60-2076-4269-AF41-4FE33D7CC9E9}" type="pres">
      <dgm:prSet presAssocID="{818D9E92-E51B-480B-8FFA-84AABADF9DCB}" presName="conn2-1" presStyleLbl="parChTrans1D2" presStyleIdx="3" presStyleCnt="4"/>
      <dgm:spPr/>
      <dgm:t>
        <a:bodyPr/>
        <a:lstStyle/>
        <a:p>
          <a:endParaRPr lang="es-ES"/>
        </a:p>
      </dgm:t>
    </dgm:pt>
    <dgm:pt modelId="{1E29CF6B-CA0E-49D3-843B-1745AFD2E714}" type="pres">
      <dgm:prSet presAssocID="{818D9E92-E51B-480B-8FFA-84AABADF9DCB}" presName="connTx" presStyleLbl="parChTrans1D2" presStyleIdx="3" presStyleCnt="4"/>
      <dgm:spPr/>
      <dgm:t>
        <a:bodyPr/>
        <a:lstStyle/>
        <a:p>
          <a:endParaRPr lang="es-ES"/>
        </a:p>
      </dgm:t>
    </dgm:pt>
    <dgm:pt modelId="{2E3CF761-56B2-46D4-A531-4B3CA83285C4}" type="pres">
      <dgm:prSet presAssocID="{D10E03EC-9001-4D5D-B559-B7F9F2F54CCB}" presName="root2" presStyleCnt="0"/>
      <dgm:spPr/>
    </dgm:pt>
    <dgm:pt modelId="{5793EF11-BB81-4799-94C2-6E5BD216CA3D}" type="pres">
      <dgm:prSet presAssocID="{D10E03EC-9001-4D5D-B559-B7F9F2F54CCB}" presName="LevelTwoTextNode" presStyleLbl="node2" presStyleIdx="3" presStyleCnt="4">
        <dgm:presLayoutVars>
          <dgm:chPref val="3"/>
        </dgm:presLayoutVars>
      </dgm:prSet>
      <dgm:spPr/>
      <dgm:t>
        <a:bodyPr/>
        <a:lstStyle/>
        <a:p>
          <a:endParaRPr lang="es-ES"/>
        </a:p>
      </dgm:t>
    </dgm:pt>
    <dgm:pt modelId="{04FD9894-2F2F-4A25-8932-D7214E27D182}" type="pres">
      <dgm:prSet presAssocID="{D10E03EC-9001-4D5D-B559-B7F9F2F54CCB}" presName="level3hierChild" presStyleCnt="0"/>
      <dgm:spPr/>
    </dgm:pt>
    <dgm:pt modelId="{298588CD-6C4E-4E5E-8357-362250AA6BC6}" type="pres">
      <dgm:prSet presAssocID="{C9EAE2DF-8A83-4485-8828-C9195CD21EDF}" presName="conn2-1" presStyleLbl="parChTrans1D3" presStyleIdx="3" presStyleCnt="4"/>
      <dgm:spPr/>
      <dgm:t>
        <a:bodyPr/>
        <a:lstStyle/>
        <a:p>
          <a:endParaRPr lang="es-ES"/>
        </a:p>
      </dgm:t>
    </dgm:pt>
    <dgm:pt modelId="{28FDEFAE-4CCE-46F1-B040-2197A0B54DA1}" type="pres">
      <dgm:prSet presAssocID="{C9EAE2DF-8A83-4485-8828-C9195CD21EDF}" presName="connTx" presStyleLbl="parChTrans1D3" presStyleIdx="3" presStyleCnt="4"/>
      <dgm:spPr/>
      <dgm:t>
        <a:bodyPr/>
        <a:lstStyle/>
        <a:p>
          <a:endParaRPr lang="es-ES"/>
        </a:p>
      </dgm:t>
    </dgm:pt>
    <dgm:pt modelId="{990E71C3-0684-4870-831B-E7D4A21C8338}" type="pres">
      <dgm:prSet presAssocID="{38E2B848-395B-4318-89E2-68A13391C48D}" presName="root2" presStyleCnt="0"/>
      <dgm:spPr/>
    </dgm:pt>
    <dgm:pt modelId="{8585F765-6132-4D03-AD96-48CA204AE76D}" type="pres">
      <dgm:prSet presAssocID="{38E2B848-395B-4318-89E2-68A13391C48D}" presName="LevelTwoTextNode" presStyleLbl="node3" presStyleIdx="3" presStyleCnt="4" custScaleY="116453">
        <dgm:presLayoutVars>
          <dgm:chPref val="3"/>
        </dgm:presLayoutVars>
      </dgm:prSet>
      <dgm:spPr/>
      <dgm:t>
        <a:bodyPr/>
        <a:lstStyle/>
        <a:p>
          <a:endParaRPr lang="es-ES"/>
        </a:p>
      </dgm:t>
    </dgm:pt>
    <dgm:pt modelId="{996057E2-F70D-499A-AD41-EECD59256346}" type="pres">
      <dgm:prSet presAssocID="{38E2B848-395B-4318-89E2-68A13391C48D}" presName="level3hierChild" presStyleCnt="0"/>
      <dgm:spPr/>
    </dgm:pt>
  </dgm:ptLst>
  <dgm:cxnLst>
    <dgm:cxn modelId="{07170E9B-5CBF-4507-A851-1FD4A85895ED}" type="presOf" srcId="{D0728A28-C6A2-4322-8CF6-43B91CD4BC82}" destId="{26F36901-7A35-46E4-990D-61D9C1DF293A}" srcOrd="0" destOrd="0" presId="urn:microsoft.com/office/officeart/2008/layout/HorizontalMultiLevelHierarchy"/>
    <dgm:cxn modelId="{644D4455-FBEF-45FF-8888-993E3470891F}" srcId="{9CFA4747-B49B-4D3E-A183-ABF0EC9EB80B}" destId="{6DC689B8-AA4F-42CB-AEC5-3ABE7CE12E5A}" srcOrd="1" destOrd="0" parTransId="{C47D51FD-366E-4D59-96F4-D751F94251BB}" sibTransId="{6B6F1C60-269E-4C67-A48E-D914C2531F41}"/>
    <dgm:cxn modelId="{BFE96D33-E86F-4F6A-83B8-7FB2A4DD58C8}" type="presOf" srcId="{9F9E9780-B5E5-457E-BF60-2A92CBF1F291}" destId="{CAFE6E5E-6824-4D34-9223-7550BE9902F7}" srcOrd="1" destOrd="0" presId="urn:microsoft.com/office/officeart/2008/layout/HorizontalMultiLevelHierarchy"/>
    <dgm:cxn modelId="{1CF728BF-5BD6-4D1A-A7D1-65BBD5BA77A3}" srcId="{73C0E56B-2FBC-4ABB-8BDF-CB9A0437966A}" destId="{342496F3-BC0B-4D99-9226-1380F0B0B06E}" srcOrd="0" destOrd="0" parTransId="{4DD102B0-D6C9-4C6E-9E09-FDBCC1EC5F08}" sibTransId="{8292580A-1692-4CD8-800D-A62F159545F5}"/>
    <dgm:cxn modelId="{C11B1EC2-D3E4-40A1-9987-CA9A1B949A25}" type="presOf" srcId="{6C537B4A-7153-46B4-8B2B-06C46A2B54AD}" destId="{DE04AF65-97B2-4E02-876B-7448B06B28C5}" srcOrd="0" destOrd="0" presId="urn:microsoft.com/office/officeart/2008/layout/HorizontalMultiLevelHierarchy"/>
    <dgm:cxn modelId="{728928D0-10EB-4BB1-B0B7-FC4D637F9356}" type="presOf" srcId="{92AEBD4A-8697-4289-94B5-4C396AD0A74B}" destId="{B8E343B8-FEAF-466B-9282-4BBE0E1F048C}" srcOrd="1" destOrd="0" presId="urn:microsoft.com/office/officeart/2008/layout/HorizontalMultiLevelHierarchy"/>
    <dgm:cxn modelId="{8E6F867F-701B-426D-9626-36B2D76BA366}" srcId="{4B790447-1BCF-493A-B1EA-FDFB71E84626}" destId="{6C537B4A-7153-46B4-8B2B-06C46A2B54AD}" srcOrd="1" destOrd="0" parTransId="{D0728A28-C6A2-4322-8CF6-43B91CD4BC82}" sibTransId="{1C7C3BFA-EA79-40EA-B038-C6BBE826CBD2}"/>
    <dgm:cxn modelId="{3315B19D-1584-4DDB-8463-6130EE1414F2}" type="presOf" srcId="{818D9E92-E51B-480B-8FFA-84AABADF9DCB}" destId="{120B2A60-2076-4269-AF41-4FE33D7CC9E9}" srcOrd="0" destOrd="0" presId="urn:microsoft.com/office/officeart/2008/layout/HorizontalMultiLevelHierarchy"/>
    <dgm:cxn modelId="{7D45A81B-FFF9-40A7-B427-5520CFE7E88B}" type="presOf" srcId="{6403A873-127B-41C1-8ADC-A97F599BB423}" destId="{35228C3B-24BF-4EC2-88D0-7DEB7497FAA4}" srcOrd="0" destOrd="0" presId="urn:microsoft.com/office/officeart/2008/layout/HorizontalMultiLevelHierarchy"/>
    <dgm:cxn modelId="{6A0AC08D-96F5-40FB-AFA1-FA94DC24B507}" type="presOf" srcId="{41DAA898-5BEF-4E7C-AC6C-19D946425F4E}" destId="{D113B1C1-90CB-4B3E-9B52-6F11301F9458}" srcOrd="1" destOrd="0" presId="urn:microsoft.com/office/officeart/2008/layout/HorizontalMultiLevelHierarchy"/>
    <dgm:cxn modelId="{A6127A1D-7D51-4D30-86E5-9B9549ADBCD6}" type="presOf" srcId="{92AEBD4A-8697-4289-94B5-4C396AD0A74B}" destId="{2E651E55-02A9-4BBB-B783-4DF91981D1F6}" srcOrd="0" destOrd="0" presId="urn:microsoft.com/office/officeart/2008/layout/HorizontalMultiLevelHierarchy"/>
    <dgm:cxn modelId="{8EE9144D-0B69-48E7-8FCC-98D20120A977}" type="presOf" srcId="{C9EAE2DF-8A83-4485-8828-C9195CD21EDF}" destId="{298588CD-6C4E-4E5E-8357-362250AA6BC6}" srcOrd="0" destOrd="0" presId="urn:microsoft.com/office/officeart/2008/layout/HorizontalMultiLevelHierarchy"/>
    <dgm:cxn modelId="{678FAE08-C173-4895-948C-8C4AF89958C1}" type="presOf" srcId="{9CFA4747-B49B-4D3E-A183-ABF0EC9EB80B}" destId="{A5135F2A-E8AB-4A19-96CD-8C69DD6B3867}" srcOrd="0" destOrd="0" presId="urn:microsoft.com/office/officeart/2008/layout/HorizontalMultiLevelHierarchy"/>
    <dgm:cxn modelId="{C3FD2E72-B580-4772-9F9C-A57B9F3D97A6}" type="presOf" srcId="{D0728A28-C6A2-4322-8CF6-43B91CD4BC82}" destId="{5A32B550-8622-4748-8BDA-0BFB8FC33B85}" srcOrd="1" destOrd="0" presId="urn:microsoft.com/office/officeart/2008/layout/HorizontalMultiLevelHierarchy"/>
    <dgm:cxn modelId="{5EFEE15D-305F-480A-9E6B-EE975FB67337}" type="presOf" srcId="{38E2B848-395B-4318-89E2-68A13391C48D}" destId="{8585F765-6132-4D03-AD96-48CA204AE76D}" srcOrd="0" destOrd="0" presId="urn:microsoft.com/office/officeart/2008/layout/HorizontalMultiLevelHierarchy"/>
    <dgm:cxn modelId="{39A5D6BB-0A38-45C8-98DA-7E964225B30B}" type="presOf" srcId="{73C0E56B-2FBC-4ABB-8BDF-CB9A0437966A}" destId="{1323CE46-13A6-447B-BE1F-37A13CBE381A}" srcOrd="0" destOrd="0" presId="urn:microsoft.com/office/officeart/2008/layout/HorizontalMultiLevelHierarchy"/>
    <dgm:cxn modelId="{27CAFC8E-ECF7-468D-B666-8B19B2CDD0D7}" type="presOf" srcId="{9F9E9780-B5E5-457E-BF60-2A92CBF1F291}" destId="{665ED007-8C0B-401F-BC90-63CC22FD0DED}" srcOrd="0" destOrd="0" presId="urn:microsoft.com/office/officeart/2008/layout/HorizontalMultiLevelHierarchy"/>
    <dgm:cxn modelId="{EBEE9977-76B8-4CF8-B97E-40D54F17B166}" srcId="{4B790447-1BCF-493A-B1EA-FDFB71E84626}" destId="{7A0197A4-7E97-4805-849C-B11477ADCEAE}" srcOrd="0" destOrd="0" parTransId="{92AEBD4A-8697-4289-94B5-4C396AD0A74B}" sibTransId="{4079C4FE-E8B9-45D0-8592-CCF310326F20}"/>
    <dgm:cxn modelId="{5C1D5B59-1B25-4804-A4D8-89273F5321CC}" type="presOf" srcId="{7A0197A4-7E97-4805-849C-B11477ADCEAE}" destId="{47F2204E-F9D7-4621-98E8-519FDFEA4D5C}" srcOrd="0" destOrd="0" presId="urn:microsoft.com/office/officeart/2008/layout/HorizontalMultiLevelHierarchy"/>
    <dgm:cxn modelId="{9A6D3817-937C-433F-B665-7260F32272FC}" type="presOf" srcId="{4DD102B0-D6C9-4C6E-9E09-FDBCC1EC5F08}" destId="{EADA7EC5-9698-4A03-B63A-C38DAC5FA142}" srcOrd="1" destOrd="0" presId="urn:microsoft.com/office/officeart/2008/layout/HorizontalMultiLevelHierarchy"/>
    <dgm:cxn modelId="{DB5EC9C8-749C-4A4F-8066-60EC62C69BBC}" type="presOf" srcId="{2FAA2D50-D01C-481E-9D6D-5980A41D9A97}" destId="{BA6DF90F-5191-4457-B748-0515E9BFFD31}" srcOrd="0" destOrd="0" presId="urn:microsoft.com/office/officeart/2008/layout/HorizontalMultiLevelHierarchy"/>
    <dgm:cxn modelId="{C028A239-7F43-421C-8E4B-4EBDF3986DD0}" type="presOf" srcId="{16770F49-2E90-431A-84E5-7E6EC94F6A77}" destId="{68D6B786-161B-4E4C-B410-F3B0812A45DF}" srcOrd="0" destOrd="0" presId="urn:microsoft.com/office/officeart/2008/layout/HorizontalMultiLevelHierarchy"/>
    <dgm:cxn modelId="{2092081E-257E-413A-B712-1754EEA5F22F}" type="presOf" srcId="{4DD102B0-D6C9-4C6E-9E09-FDBCC1EC5F08}" destId="{21A231FF-2D27-4178-B4B0-EF696D6A27EB}" srcOrd="0" destOrd="0" presId="urn:microsoft.com/office/officeart/2008/layout/HorizontalMultiLevelHierarchy"/>
    <dgm:cxn modelId="{AF0C5957-F88D-4988-92D5-11AF41D229FB}" type="presOf" srcId="{41DAA898-5BEF-4E7C-AC6C-19D946425F4E}" destId="{2C9BE310-C272-4EF8-913D-B3D5B648D08E}" srcOrd="0" destOrd="0" presId="urn:microsoft.com/office/officeart/2008/layout/HorizontalMultiLevelHierarchy"/>
    <dgm:cxn modelId="{E79BF3C6-C3E1-4065-8054-476F54248230}" type="presOf" srcId="{6DC689B8-AA4F-42CB-AEC5-3ABE7CE12E5A}" destId="{1F7D8EE2-837A-413C-B492-CD4296E4B1DA}" srcOrd="0" destOrd="0" presId="urn:microsoft.com/office/officeart/2008/layout/HorizontalMultiLevelHierarchy"/>
    <dgm:cxn modelId="{1D0BBEB9-2D08-4BE5-98D7-3D0D1C8FF329}" srcId="{6DC689B8-AA4F-42CB-AEC5-3ABE7CE12E5A}" destId="{4B790447-1BCF-493A-B1EA-FDFB71E84626}" srcOrd="0" destOrd="0" parTransId="{ED6745C5-6251-41A6-BD20-6127C7E1512B}" sibTransId="{38917CA3-C9ED-43FD-8E71-E86B66295E09}"/>
    <dgm:cxn modelId="{A29FC168-E9A1-4BA8-821E-D8B1BE6143B8}" type="presOf" srcId="{D10E03EC-9001-4D5D-B559-B7F9F2F54CCB}" destId="{5793EF11-BB81-4799-94C2-6E5BD216CA3D}" srcOrd="0" destOrd="0" presId="urn:microsoft.com/office/officeart/2008/layout/HorizontalMultiLevelHierarchy"/>
    <dgm:cxn modelId="{568BA425-FAEA-442D-9D59-2CDADAE9F22D}" type="presOf" srcId="{3CDCFF66-B82D-4E7D-B19B-B47871EC3C4A}" destId="{7489179A-89B5-44B6-956B-DE8C0DE644AC}" srcOrd="0" destOrd="0" presId="urn:microsoft.com/office/officeart/2008/layout/HorizontalMultiLevelHierarchy"/>
    <dgm:cxn modelId="{0B65B4FF-3E84-44CF-A054-7FA6EF1C532B}" type="presOf" srcId="{C47D51FD-366E-4D59-96F4-D751F94251BB}" destId="{B92E632B-BDC6-4460-BAF2-B0D5DC795F32}" srcOrd="0" destOrd="0" presId="urn:microsoft.com/office/officeart/2008/layout/HorizontalMultiLevelHierarchy"/>
    <dgm:cxn modelId="{F3E8B426-9504-42F5-8C7B-71F4FE73C2EE}" type="presOf" srcId="{818D9E92-E51B-480B-8FFA-84AABADF9DCB}" destId="{1E29CF6B-CA0E-49D3-843B-1745AFD2E714}" srcOrd="1" destOrd="0" presId="urn:microsoft.com/office/officeart/2008/layout/HorizontalMultiLevelHierarchy"/>
    <dgm:cxn modelId="{76DE8C90-8A4F-41BE-9689-ED07E54C24BA}" type="presOf" srcId="{ED6745C5-6251-41A6-BD20-6127C7E1512B}" destId="{0A16A5EF-67F8-49E4-AFF6-34ACAFDE125D}" srcOrd="0" destOrd="0" presId="urn:microsoft.com/office/officeart/2008/layout/HorizontalMultiLevelHierarchy"/>
    <dgm:cxn modelId="{3B2C6CB4-7FEE-4731-B578-8DF06FED9711}" type="presOf" srcId="{3CDCFF66-B82D-4E7D-B19B-B47871EC3C4A}" destId="{AAE169E5-48FB-4C8F-88AA-406D40D27CCB}" srcOrd="1" destOrd="0" presId="urn:microsoft.com/office/officeart/2008/layout/HorizontalMultiLevelHierarchy"/>
    <dgm:cxn modelId="{7F090B59-3C9E-4CD1-8B3B-050E50C15849}" type="presOf" srcId="{C47D51FD-366E-4D59-96F4-D751F94251BB}" destId="{B0B99DEF-6D67-40BC-BF60-3F4D354D0925}" srcOrd="1" destOrd="0" presId="urn:microsoft.com/office/officeart/2008/layout/HorizontalMultiLevelHierarchy"/>
    <dgm:cxn modelId="{44FDD156-5846-4C67-8C47-1B5538CB0551}" type="presOf" srcId="{342496F3-BC0B-4D99-9226-1380F0B0B06E}" destId="{0AF4D62B-23E5-4497-B866-0F3F14B20743}" srcOrd="0" destOrd="0" presId="urn:microsoft.com/office/officeart/2008/layout/HorizontalMultiLevelHierarchy"/>
    <dgm:cxn modelId="{6840EC87-7AFE-4B0F-B558-8BC51A553822}" type="presOf" srcId="{C9EAE2DF-8A83-4485-8828-C9195CD21EDF}" destId="{28FDEFAE-4CCE-46F1-B040-2197A0B54DA1}" srcOrd="1" destOrd="0" presId="urn:microsoft.com/office/officeart/2008/layout/HorizontalMultiLevelHierarchy"/>
    <dgm:cxn modelId="{706CA532-744E-4BC4-86B7-DFD0816F8926}" srcId="{D10E03EC-9001-4D5D-B559-B7F9F2F54CCB}" destId="{38E2B848-395B-4318-89E2-68A13391C48D}" srcOrd="0" destOrd="0" parTransId="{C9EAE2DF-8A83-4485-8828-C9195CD21EDF}" sibTransId="{A0344F90-9F81-46DE-8096-8E5136830DE8}"/>
    <dgm:cxn modelId="{69C8408C-24C5-4810-9EB4-6803FACC3267}" srcId="{9CFA4747-B49B-4D3E-A183-ABF0EC9EB80B}" destId="{73C0E56B-2FBC-4ABB-8BDF-CB9A0437966A}" srcOrd="0" destOrd="0" parTransId="{41DAA898-5BEF-4E7C-AC6C-19D946425F4E}" sibTransId="{0D8F1B69-4BD8-4C5D-ABD5-B8D60B80A596}"/>
    <dgm:cxn modelId="{23625101-D19B-410E-8FAD-740D48AA9FC0}" srcId="{16770F49-2E90-431A-84E5-7E6EC94F6A77}" destId="{6403A873-127B-41C1-8ADC-A97F599BB423}" srcOrd="0" destOrd="0" parTransId="{9F9E9780-B5E5-457E-BF60-2A92CBF1F291}" sibTransId="{96EF6296-3D7A-4B7C-A45B-77524B2C6D68}"/>
    <dgm:cxn modelId="{3B560483-01E0-4740-8DC1-27E9E8CD6572}" srcId="{9CFA4747-B49B-4D3E-A183-ABF0EC9EB80B}" destId="{D10E03EC-9001-4D5D-B559-B7F9F2F54CCB}" srcOrd="3" destOrd="0" parTransId="{818D9E92-E51B-480B-8FFA-84AABADF9DCB}" sibTransId="{368F2DD9-64ED-43B1-AE0F-3A08975FB5B3}"/>
    <dgm:cxn modelId="{2CF6FBB6-4E8A-4B43-8DD6-FACD6598E3B7}" type="presOf" srcId="{4B790447-1BCF-493A-B1EA-FDFB71E84626}" destId="{550D5020-40F5-46C6-9740-7446D691A1B5}" srcOrd="0" destOrd="0" presId="urn:microsoft.com/office/officeart/2008/layout/HorizontalMultiLevelHierarchy"/>
    <dgm:cxn modelId="{D7A9FAF2-5864-484F-B916-5745B3AFFF3F}" srcId="{9CFA4747-B49B-4D3E-A183-ABF0EC9EB80B}" destId="{16770F49-2E90-431A-84E5-7E6EC94F6A77}" srcOrd="2" destOrd="0" parTransId="{3CDCFF66-B82D-4E7D-B19B-B47871EC3C4A}" sibTransId="{2A75B226-9767-4B9E-94CA-21DFFADB4B82}"/>
    <dgm:cxn modelId="{DD125D57-25E2-4A75-9F79-2679D3E19C00}" srcId="{2FAA2D50-D01C-481E-9D6D-5980A41D9A97}" destId="{9CFA4747-B49B-4D3E-A183-ABF0EC9EB80B}" srcOrd="0" destOrd="0" parTransId="{FE5C20FC-2085-4B2F-AD01-F2153ADDFFB2}" sibTransId="{50C98212-C423-4AF0-A2A8-BEF4940AE9D2}"/>
    <dgm:cxn modelId="{AD9936F2-626B-43D7-8193-9B2E538C7AF6}" type="presOf" srcId="{ED6745C5-6251-41A6-BD20-6127C7E1512B}" destId="{169970A2-E19C-4734-AAE8-142AF360C135}" srcOrd="1" destOrd="0" presId="urn:microsoft.com/office/officeart/2008/layout/HorizontalMultiLevelHierarchy"/>
    <dgm:cxn modelId="{EA2CB08B-7392-49C6-B44B-AD0F5F00C860}" type="presParOf" srcId="{BA6DF90F-5191-4457-B748-0515E9BFFD31}" destId="{8F8BC4BF-6053-4D60-A580-195AEFB12D9A}" srcOrd="0" destOrd="0" presId="urn:microsoft.com/office/officeart/2008/layout/HorizontalMultiLevelHierarchy"/>
    <dgm:cxn modelId="{EBEABEF9-3C78-49E7-B6FC-BED0C492E8EF}" type="presParOf" srcId="{8F8BC4BF-6053-4D60-A580-195AEFB12D9A}" destId="{A5135F2A-E8AB-4A19-96CD-8C69DD6B3867}" srcOrd="0" destOrd="0" presId="urn:microsoft.com/office/officeart/2008/layout/HorizontalMultiLevelHierarchy"/>
    <dgm:cxn modelId="{1FF700A0-A0A5-4B73-BB05-6398797322DD}" type="presParOf" srcId="{8F8BC4BF-6053-4D60-A580-195AEFB12D9A}" destId="{5CC360DD-2B70-49AC-8CAD-868FAD6DB46E}" srcOrd="1" destOrd="0" presId="urn:microsoft.com/office/officeart/2008/layout/HorizontalMultiLevelHierarchy"/>
    <dgm:cxn modelId="{AD9F840F-07DE-4203-8F54-650DFEE9377E}" type="presParOf" srcId="{5CC360DD-2B70-49AC-8CAD-868FAD6DB46E}" destId="{2C9BE310-C272-4EF8-913D-B3D5B648D08E}" srcOrd="0" destOrd="0" presId="urn:microsoft.com/office/officeart/2008/layout/HorizontalMultiLevelHierarchy"/>
    <dgm:cxn modelId="{92F46CD1-D621-4FBC-95ED-7F3CFA124239}" type="presParOf" srcId="{2C9BE310-C272-4EF8-913D-B3D5B648D08E}" destId="{D113B1C1-90CB-4B3E-9B52-6F11301F9458}" srcOrd="0" destOrd="0" presId="urn:microsoft.com/office/officeart/2008/layout/HorizontalMultiLevelHierarchy"/>
    <dgm:cxn modelId="{48455490-D514-4489-87F1-8B92F8BF4707}" type="presParOf" srcId="{5CC360DD-2B70-49AC-8CAD-868FAD6DB46E}" destId="{A7540BC2-CE7F-470A-B895-0DE9FBD70507}" srcOrd="1" destOrd="0" presId="urn:microsoft.com/office/officeart/2008/layout/HorizontalMultiLevelHierarchy"/>
    <dgm:cxn modelId="{42D1FFF4-B9C7-4565-97AB-76697A3BE1DA}" type="presParOf" srcId="{A7540BC2-CE7F-470A-B895-0DE9FBD70507}" destId="{1323CE46-13A6-447B-BE1F-37A13CBE381A}" srcOrd="0" destOrd="0" presId="urn:microsoft.com/office/officeart/2008/layout/HorizontalMultiLevelHierarchy"/>
    <dgm:cxn modelId="{2730B8B9-9F48-42AD-9F99-EBD099334BA4}" type="presParOf" srcId="{A7540BC2-CE7F-470A-B895-0DE9FBD70507}" destId="{B40F4D74-31E3-4E54-A885-EDBB3E8615FA}" srcOrd="1" destOrd="0" presId="urn:microsoft.com/office/officeart/2008/layout/HorizontalMultiLevelHierarchy"/>
    <dgm:cxn modelId="{F2955178-A02A-4EB8-8144-22296252ECDC}" type="presParOf" srcId="{B40F4D74-31E3-4E54-A885-EDBB3E8615FA}" destId="{21A231FF-2D27-4178-B4B0-EF696D6A27EB}" srcOrd="0" destOrd="0" presId="urn:microsoft.com/office/officeart/2008/layout/HorizontalMultiLevelHierarchy"/>
    <dgm:cxn modelId="{32F65BD4-E953-48ED-8095-B9FAAB274BB6}" type="presParOf" srcId="{21A231FF-2D27-4178-B4B0-EF696D6A27EB}" destId="{EADA7EC5-9698-4A03-B63A-C38DAC5FA142}" srcOrd="0" destOrd="0" presId="urn:microsoft.com/office/officeart/2008/layout/HorizontalMultiLevelHierarchy"/>
    <dgm:cxn modelId="{E3F0F38A-75D3-42E4-80F2-6E4F8DE5D31B}" type="presParOf" srcId="{B40F4D74-31E3-4E54-A885-EDBB3E8615FA}" destId="{38788370-E558-42DE-9E2E-D000313FDAC6}" srcOrd="1" destOrd="0" presId="urn:microsoft.com/office/officeart/2008/layout/HorizontalMultiLevelHierarchy"/>
    <dgm:cxn modelId="{9DBF7DDB-9441-48E4-A2D4-76828D2C7B4E}" type="presParOf" srcId="{38788370-E558-42DE-9E2E-D000313FDAC6}" destId="{0AF4D62B-23E5-4497-B866-0F3F14B20743}" srcOrd="0" destOrd="0" presId="urn:microsoft.com/office/officeart/2008/layout/HorizontalMultiLevelHierarchy"/>
    <dgm:cxn modelId="{288F09A6-17D3-4AC9-9D78-75F0E926B9F8}" type="presParOf" srcId="{38788370-E558-42DE-9E2E-D000313FDAC6}" destId="{EBA5D2BE-31A7-45C4-8944-F84C1FD11319}" srcOrd="1" destOrd="0" presId="urn:microsoft.com/office/officeart/2008/layout/HorizontalMultiLevelHierarchy"/>
    <dgm:cxn modelId="{70363EF0-58F8-4097-BE78-7F9892343639}" type="presParOf" srcId="{5CC360DD-2B70-49AC-8CAD-868FAD6DB46E}" destId="{B92E632B-BDC6-4460-BAF2-B0D5DC795F32}" srcOrd="2" destOrd="0" presId="urn:microsoft.com/office/officeart/2008/layout/HorizontalMultiLevelHierarchy"/>
    <dgm:cxn modelId="{57A7A6F8-7E0D-4E25-9DE4-3D4A6244769A}" type="presParOf" srcId="{B92E632B-BDC6-4460-BAF2-B0D5DC795F32}" destId="{B0B99DEF-6D67-40BC-BF60-3F4D354D0925}" srcOrd="0" destOrd="0" presId="urn:microsoft.com/office/officeart/2008/layout/HorizontalMultiLevelHierarchy"/>
    <dgm:cxn modelId="{D5838DFE-1B29-420C-B606-91BB482777F2}" type="presParOf" srcId="{5CC360DD-2B70-49AC-8CAD-868FAD6DB46E}" destId="{DBB6E430-EF7F-4E0D-885D-722D77A3EE80}" srcOrd="3" destOrd="0" presId="urn:microsoft.com/office/officeart/2008/layout/HorizontalMultiLevelHierarchy"/>
    <dgm:cxn modelId="{28DA413C-718A-41D4-B5E1-D680A7B46B32}" type="presParOf" srcId="{DBB6E430-EF7F-4E0D-885D-722D77A3EE80}" destId="{1F7D8EE2-837A-413C-B492-CD4296E4B1DA}" srcOrd="0" destOrd="0" presId="urn:microsoft.com/office/officeart/2008/layout/HorizontalMultiLevelHierarchy"/>
    <dgm:cxn modelId="{150920D5-12E4-4DD1-964F-24792EDFA060}" type="presParOf" srcId="{DBB6E430-EF7F-4E0D-885D-722D77A3EE80}" destId="{0CA0E647-6687-44BD-A857-B397FEEA41B9}" srcOrd="1" destOrd="0" presId="urn:microsoft.com/office/officeart/2008/layout/HorizontalMultiLevelHierarchy"/>
    <dgm:cxn modelId="{1C6E21F5-05DD-4105-A3CC-78573B43C40B}" type="presParOf" srcId="{0CA0E647-6687-44BD-A857-B397FEEA41B9}" destId="{0A16A5EF-67F8-49E4-AFF6-34ACAFDE125D}" srcOrd="0" destOrd="0" presId="urn:microsoft.com/office/officeart/2008/layout/HorizontalMultiLevelHierarchy"/>
    <dgm:cxn modelId="{A64589A0-8793-476A-A95A-A375A0D09870}" type="presParOf" srcId="{0A16A5EF-67F8-49E4-AFF6-34ACAFDE125D}" destId="{169970A2-E19C-4734-AAE8-142AF360C135}" srcOrd="0" destOrd="0" presId="urn:microsoft.com/office/officeart/2008/layout/HorizontalMultiLevelHierarchy"/>
    <dgm:cxn modelId="{0FA5AB78-7309-41E9-88CC-87898AD87BCC}" type="presParOf" srcId="{0CA0E647-6687-44BD-A857-B397FEEA41B9}" destId="{8EEE2D75-28F7-4BAB-8AA8-3EB229B0E6B5}" srcOrd="1" destOrd="0" presId="urn:microsoft.com/office/officeart/2008/layout/HorizontalMultiLevelHierarchy"/>
    <dgm:cxn modelId="{B888EF62-D7FC-4179-95D2-D2FDE1D547CE}" type="presParOf" srcId="{8EEE2D75-28F7-4BAB-8AA8-3EB229B0E6B5}" destId="{550D5020-40F5-46C6-9740-7446D691A1B5}" srcOrd="0" destOrd="0" presId="urn:microsoft.com/office/officeart/2008/layout/HorizontalMultiLevelHierarchy"/>
    <dgm:cxn modelId="{3A8E5FFF-F8B5-4DC5-8F99-803E90543B26}" type="presParOf" srcId="{8EEE2D75-28F7-4BAB-8AA8-3EB229B0E6B5}" destId="{F7116C50-4936-4367-A0A2-CC85376ECEA4}" srcOrd="1" destOrd="0" presId="urn:microsoft.com/office/officeart/2008/layout/HorizontalMultiLevelHierarchy"/>
    <dgm:cxn modelId="{CBA7D5BB-679A-488C-8785-368194CFD98C}" type="presParOf" srcId="{F7116C50-4936-4367-A0A2-CC85376ECEA4}" destId="{2E651E55-02A9-4BBB-B783-4DF91981D1F6}" srcOrd="0" destOrd="0" presId="urn:microsoft.com/office/officeart/2008/layout/HorizontalMultiLevelHierarchy"/>
    <dgm:cxn modelId="{A0AD096A-C3E2-49B6-B986-DF95645E8C10}" type="presParOf" srcId="{2E651E55-02A9-4BBB-B783-4DF91981D1F6}" destId="{B8E343B8-FEAF-466B-9282-4BBE0E1F048C}" srcOrd="0" destOrd="0" presId="urn:microsoft.com/office/officeart/2008/layout/HorizontalMultiLevelHierarchy"/>
    <dgm:cxn modelId="{88311B23-E6FC-4DCB-9186-E6C07A3A1226}" type="presParOf" srcId="{F7116C50-4936-4367-A0A2-CC85376ECEA4}" destId="{2EAE425D-E043-4B95-85A8-BCBA9BB63358}" srcOrd="1" destOrd="0" presId="urn:microsoft.com/office/officeart/2008/layout/HorizontalMultiLevelHierarchy"/>
    <dgm:cxn modelId="{F86DDDDA-42C2-412D-85B1-7E1A254DDA2B}" type="presParOf" srcId="{2EAE425D-E043-4B95-85A8-BCBA9BB63358}" destId="{47F2204E-F9D7-4621-98E8-519FDFEA4D5C}" srcOrd="0" destOrd="0" presId="urn:microsoft.com/office/officeart/2008/layout/HorizontalMultiLevelHierarchy"/>
    <dgm:cxn modelId="{4CA5C240-A028-4762-AF9B-FF158A5F9997}" type="presParOf" srcId="{2EAE425D-E043-4B95-85A8-BCBA9BB63358}" destId="{12BDBEAC-338F-48B9-A291-EF74A36B4F55}" srcOrd="1" destOrd="0" presId="urn:microsoft.com/office/officeart/2008/layout/HorizontalMultiLevelHierarchy"/>
    <dgm:cxn modelId="{90728BE8-849F-42BC-93D9-2F5EF9BEFEC6}" type="presParOf" srcId="{F7116C50-4936-4367-A0A2-CC85376ECEA4}" destId="{26F36901-7A35-46E4-990D-61D9C1DF293A}" srcOrd="2" destOrd="0" presId="urn:microsoft.com/office/officeart/2008/layout/HorizontalMultiLevelHierarchy"/>
    <dgm:cxn modelId="{AD12DEA7-A0F9-4B97-A5D4-FCEB9AFE948B}" type="presParOf" srcId="{26F36901-7A35-46E4-990D-61D9C1DF293A}" destId="{5A32B550-8622-4748-8BDA-0BFB8FC33B85}" srcOrd="0" destOrd="0" presId="urn:microsoft.com/office/officeart/2008/layout/HorizontalMultiLevelHierarchy"/>
    <dgm:cxn modelId="{15D6C0FE-EE00-49FF-A3F4-1E00C34EA891}" type="presParOf" srcId="{F7116C50-4936-4367-A0A2-CC85376ECEA4}" destId="{C00F90B3-8C22-49C0-9554-E9234AEDCF4D}" srcOrd="3" destOrd="0" presId="urn:microsoft.com/office/officeart/2008/layout/HorizontalMultiLevelHierarchy"/>
    <dgm:cxn modelId="{B6ED6C9A-CBF2-488B-9951-CC56047EDD23}" type="presParOf" srcId="{C00F90B3-8C22-49C0-9554-E9234AEDCF4D}" destId="{DE04AF65-97B2-4E02-876B-7448B06B28C5}" srcOrd="0" destOrd="0" presId="urn:microsoft.com/office/officeart/2008/layout/HorizontalMultiLevelHierarchy"/>
    <dgm:cxn modelId="{C88B2A85-D9C4-4E7B-90E5-0F5FDA3F4F21}" type="presParOf" srcId="{C00F90B3-8C22-49C0-9554-E9234AEDCF4D}" destId="{07269A2E-0B2F-4919-9897-241A164D2180}" srcOrd="1" destOrd="0" presId="urn:microsoft.com/office/officeart/2008/layout/HorizontalMultiLevelHierarchy"/>
    <dgm:cxn modelId="{637DCA0F-FFA5-4FFF-A8E2-9FB6E4F6A8FF}" type="presParOf" srcId="{5CC360DD-2B70-49AC-8CAD-868FAD6DB46E}" destId="{7489179A-89B5-44B6-956B-DE8C0DE644AC}" srcOrd="4" destOrd="0" presId="urn:microsoft.com/office/officeart/2008/layout/HorizontalMultiLevelHierarchy"/>
    <dgm:cxn modelId="{37DA3FDF-C967-479F-90A8-62A5FD0E4D36}" type="presParOf" srcId="{7489179A-89B5-44B6-956B-DE8C0DE644AC}" destId="{AAE169E5-48FB-4C8F-88AA-406D40D27CCB}" srcOrd="0" destOrd="0" presId="urn:microsoft.com/office/officeart/2008/layout/HorizontalMultiLevelHierarchy"/>
    <dgm:cxn modelId="{B06BE153-C333-4490-8CCA-419EAEF9C391}" type="presParOf" srcId="{5CC360DD-2B70-49AC-8CAD-868FAD6DB46E}" destId="{EBA999A6-B557-44F4-89EA-FA9ACA5CB862}" srcOrd="5" destOrd="0" presId="urn:microsoft.com/office/officeart/2008/layout/HorizontalMultiLevelHierarchy"/>
    <dgm:cxn modelId="{B08826D5-382C-4FD0-A7DF-87D96111D971}" type="presParOf" srcId="{EBA999A6-B557-44F4-89EA-FA9ACA5CB862}" destId="{68D6B786-161B-4E4C-B410-F3B0812A45DF}" srcOrd="0" destOrd="0" presId="urn:microsoft.com/office/officeart/2008/layout/HorizontalMultiLevelHierarchy"/>
    <dgm:cxn modelId="{DFD8A24B-6906-4E09-849F-71024B9A909D}" type="presParOf" srcId="{EBA999A6-B557-44F4-89EA-FA9ACA5CB862}" destId="{0EF64011-2BD6-4C8F-BAB5-D3323092E34F}" srcOrd="1" destOrd="0" presId="urn:microsoft.com/office/officeart/2008/layout/HorizontalMultiLevelHierarchy"/>
    <dgm:cxn modelId="{C0C17D60-56A5-4458-8249-32D4D83550E3}" type="presParOf" srcId="{0EF64011-2BD6-4C8F-BAB5-D3323092E34F}" destId="{665ED007-8C0B-401F-BC90-63CC22FD0DED}" srcOrd="0" destOrd="0" presId="urn:microsoft.com/office/officeart/2008/layout/HorizontalMultiLevelHierarchy"/>
    <dgm:cxn modelId="{D83AF0A8-F2B7-46BC-A45E-8E55395D9503}" type="presParOf" srcId="{665ED007-8C0B-401F-BC90-63CC22FD0DED}" destId="{CAFE6E5E-6824-4D34-9223-7550BE9902F7}" srcOrd="0" destOrd="0" presId="urn:microsoft.com/office/officeart/2008/layout/HorizontalMultiLevelHierarchy"/>
    <dgm:cxn modelId="{AEDBD1B6-6719-4410-9F1A-9AC78726DF26}" type="presParOf" srcId="{0EF64011-2BD6-4C8F-BAB5-D3323092E34F}" destId="{AF443231-8DE0-4E6D-AF2F-F86E78EED0ED}" srcOrd="1" destOrd="0" presId="urn:microsoft.com/office/officeart/2008/layout/HorizontalMultiLevelHierarchy"/>
    <dgm:cxn modelId="{519B0B97-5AC2-42D7-96F2-BD828ACED451}" type="presParOf" srcId="{AF443231-8DE0-4E6D-AF2F-F86E78EED0ED}" destId="{35228C3B-24BF-4EC2-88D0-7DEB7497FAA4}" srcOrd="0" destOrd="0" presId="urn:microsoft.com/office/officeart/2008/layout/HorizontalMultiLevelHierarchy"/>
    <dgm:cxn modelId="{6B903D77-8DA3-447F-A30A-ADAC2A119825}" type="presParOf" srcId="{AF443231-8DE0-4E6D-AF2F-F86E78EED0ED}" destId="{4ECF73EA-2BAF-470E-A6D2-C6D72CC4CB53}" srcOrd="1" destOrd="0" presId="urn:microsoft.com/office/officeart/2008/layout/HorizontalMultiLevelHierarchy"/>
    <dgm:cxn modelId="{32CEA4B8-37BC-4E6C-9A5A-4B32F0243E3D}" type="presParOf" srcId="{5CC360DD-2B70-49AC-8CAD-868FAD6DB46E}" destId="{120B2A60-2076-4269-AF41-4FE33D7CC9E9}" srcOrd="6" destOrd="0" presId="urn:microsoft.com/office/officeart/2008/layout/HorizontalMultiLevelHierarchy"/>
    <dgm:cxn modelId="{6AC40E2F-46BA-47E3-BB8D-DC75D686C320}" type="presParOf" srcId="{120B2A60-2076-4269-AF41-4FE33D7CC9E9}" destId="{1E29CF6B-CA0E-49D3-843B-1745AFD2E714}" srcOrd="0" destOrd="0" presId="urn:microsoft.com/office/officeart/2008/layout/HorizontalMultiLevelHierarchy"/>
    <dgm:cxn modelId="{E15D8EF1-B6CA-4D2C-98BE-EFDDB6A4BACD}" type="presParOf" srcId="{5CC360DD-2B70-49AC-8CAD-868FAD6DB46E}" destId="{2E3CF761-56B2-46D4-A531-4B3CA83285C4}" srcOrd="7" destOrd="0" presId="urn:microsoft.com/office/officeart/2008/layout/HorizontalMultiLevelHierarchy"/>
    <dgm:cxn modelId="{4ECDA9B9-E3CA-443E-BF41-E971FCD06BD5}" type="presParOf" srcId="{2E3CF761-56B2-46D4-A531-4B3CA83285C4}" destId="{5793EF11-BB81-4799-94C2-6E5BD216CA3D}" srcOrd="0" destOrd="0" presId="urn:microsoft.com/office/officeart/2008/layout/HorizontalMultiLevelHierarchy"/>
    <dgm:cxn modelId="{504212D4-080A-4C46-84C4-70A1F026A5A6}" type="presParOf" srcId="{2E3CF761-56B2-46D4-A531-4B3CA83285C4}" destId="{04FD9894-2F2F-4A25-8932-D7214E27D182}" srcOrd="1" destOrd="0" presId="urn:microsoft.com/office/officeart/2008/layout/HorizontalMultiLevelHierarchy"/>
    <dgm:cxn modelId="{173C1198-2B0F-422D-BD76-54C77381A02D}" type="presParOf" srcId="{04FD9894-2F2F-4A25-8932-D7214E27D182}" destId="{298588CD-6C4E-4E5E-8357-362250AA6BC6}" srcOrd="0" destOrd="0" presId="urn:microsoft.com/office/officeart/2008/layout/HorizontalMultiLevelHierarchy"/>
    <dgm:cxn modelId="{50D9DE37-624D-409C-BADF-99CB001365BE}" type="presParOf" srcId="{298588CD-6C4E-4E5E-8357-362250AA6BC6}" destId="{28FDEFAE-4CCE-46F1-B040-2197A0B54DA1}" srcOrd="0" destOrd="0" presId="urn:microsoft.com/office/officeart/2008/layout/HorizontalMultiLevelHierarchy"/>
    <dgm:cxn modelId="{FD39A333-01F3-48C6-86BB-99FFE85CCBC5}" type="presParOf" srcId="{04FD9894-2F2F-4A25-8932-D7214E27D182}" destId="{990E71C3-0684-4870-831B-E7D4A21C8338}" srcOrd="1" destOrd="0" presId="urn:microsoft.com/office/officeart/2008/layout/HorizontalMultiLevelHierarchy"/>
    <dgm:cxn modelId="{D3C41D4A-83DA-4895-BA4D-FDC9D38F8BD2}" type="presParOf" srcId="{990E71C3-0684-4870-831B-E7D4A21C8338}" destId="{8585F765-6132-4D03-AD96-48CA204AE76D}" srcOrd="0" destOrd="0" presId="urn:microsoft.com/office/officeart/2008/layout/HorizontalMultiLevelHierarchy"/>
    <dgm:cxn modelId="{D2AB32E7-0923-4307-9F98-5560E8B0E545}" type="presParOf" srcId="{990E71C3-0684-4870-831B-E7D4A21C8338}" destId="{996057E2-F70D-499A-AD41-EECD5925634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C2140C-4EDB-4B39-8E35-0F24D3CD62E4}"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s-ES"/>
        </a:p>
      </dgm:t>
    </dgm:pt>
    <dgm:pt modelId="{20B1B83A-1B3B-430E-A5D6-C6A3ADE42A3B}">
      <dgm:prSet phldrT="[Texto]"/>
      <dgm:spPr/>
      <dgm:t>
        <a:bodyPr/>
        <a:lstStyle/>
        <a:p>
          <a:r>
            <a:rPr lang="es-ES" dirty="0" smtClean="0"/>
            <a:t>Después de la caída de Napoleón, comenzó un periodo de cambios políticos denominado RESTAURACIÓN EUROPEA 1815 Y 1848.</a:t>
          </a:r>
          <a:endParaRPr lang="es-ES" dirty="0"/>
        </a:p>
      </dgm:t>
    </dgm:pt>
    <dgm:pt modelId="{AAFD082A-7D2A-4550-AC01-B7B25BEF5107}" type="sibTrans" cxnId="{1FBA4A0D-D7BD-4B19-8AE4-61A0D968B81A}">
      <dgm:prSet/>
      <dgm:spPr/>
      <dgm:t>
        <a:bodyPr/>
        <a:lstStyle/>
        <a:p>
          <a:endParaRPr lang="es-ES"/>
        </a:p>
      </dgm:t>
    </dgm:pt>
    <dgm:pt modelId="{2A1C1EA7-BED7-4410-858F-7541334AE848}" type="parTrans" cxnId="{1FBA4A0D-D7BD-4B19-8AE4-61A0D968B81A}">
      <dgm:prSet/>
      <dgm:spPr/>
      <dgm:t>
        <a:bodyPr/>
        <a:lstStyle/>
        <a:p>
          <a:endParaRPr lang="es-ES"/>
        </a:p>
      </dgm:t>
    </dgm:pt>
    <dgm:pt modelId="{9096F8F8-DEF3-41BD-906A-9047C205DC52}">
      <dgm:prSet phldrT="[Texto]"/>
      <dgm:spPr/>
      <dgm:t>
        <a:bodyPr/>
        <a:lstStyle/>
        <a:p>
          <a:r>
            <a:rPr lang="es-ES" dirty="0" smtClean="0"/>
            <a:t>Se inauguró con el CONGRESO DE VIENA en 1815, donde participaron representantes de toda Europa con el fin de restaurar principios, tales como:</a:t>
          </a:r>
          <a:endParaRPr lang="es-ES" dirty="0"/>
        </a:p>
      </dgm:t>
    </dgm:pt>
    <dgm:pt modelId="{008C2F1C-B3AC-4098-8409-E427FD77DA8C}" type="sibTrans" cxnId="{5DC84BE7-4550-4BFB-96CC-A29D395B74C1}">
      <dgm:prSet/>
      <dgm:spPr/>
      <dgm:t>
        <a:bodyPr/>
        <a:lstStyle/>
        <a:p>
          <a:endParaRPr lang="es-ES"/>
        </a:p>
      </dgm:t>
    </dgm:pt>
    <dgm:pt modelId="{74A62C28-3E6A-47E0-B600-486190FBB27F}" type="parTrans" cxnId="{5DC84BE7-4550-4BFB-96CC-A29D395B74C1}">
      <dgm:prSet/>
      <dgm:spPr/>
      <dgm:t>
        <a:bodyPr/>
        <a:lstStyle/>
        <a:p>
          <a:endParaRPr lang="es-ES"/>
        </a:p>
      </dgm:t>
    </dgm:pt>
    <dgm:pt modelId="{C92EA6F0-2BA2-419A-A81B-F21B07C5C2C1}">
      <dgm:prSet phldrT="[Texto]" custT="1"/>
      <dgm:spPr/>
      <dgm:t>
        <a:bodyPr/>
        <a:lstStyle/>
        <a:p>
          <a:r>
            <a:rPr lang="es-ES" sz="1000" b="1" dirty="0" smtClean="0"/>
            <a:t>- Legitimidad monárquica: </a:t>
          </a:r>
          <a:r>
            <a:rPr lang="es-ES" sz="1000" dirty="0" smtClean="0"/>
            <a:t>restaurar la concepción del derecho divino, en contraparte de la nueva ideología de la soberanía popular. </a:t>
          </a:r>
        </a:p>
        <a:p>
          <a:r>
            <a:rPr lang="es-ES" sz="1000" b="1" dirty="0" smtClean="0"/>
            <a:t>- Equilibrio europeo: </a:t>
          </a:r>
          <a:r>
            <a:rPr lang="es-ES" sz="1000" b="0" dirty="0" smtClean="0"/>
            <a:t>para impedir que un país se vuelva hegemónico en Europa (como sucedió con Francia y Napoleón), para ello los países debían unirse y estar preparados. En este contexto se forma la SANTA ALIANZA, formada por Rusia, Prusia y Austria, como potencias absolutistas reaccionarias a las ideologías de la revolución.  </a:t>
          </a:r>
          <a:endParaRPr lang="es-ES" sz="1000" b="0" dirty="0"/>
        </a:p>
      </dgm:t>
    </dgm:pt>
    <dgm:pt modelId="{4818811A-C0C7-481B-A7B1-B5A42ACC9255}" type="sibTrans" cxnId="{19526D30-4BA4-466E-BA43-7FD8761835F3}">
      <dgm:prSet/>
      <dgm:spPr/>
      <dgm:t>
        <a:bodyPr/>
        <a:lstStyle/>
        <a:p>
          <a:endParaRPr lang="es-ES"/>
        </a:p>
      </dgm:t>
    </dgm:pt>
    <dgm:pt modelId="{EE3E29A6-C5A5-467F-BE97-B95BF5C8046E}" type="parTrans" cxnId="{19526D30-4BA4-466E-BA43-7FD8761835F3}">
      <dgm:prSet/>
      <dgm:spPr/>
      <dgm:t>
        <a:bodyPr/>
        <a:lstStyle/>
        <a:p>
          <a:endParaRPr lang="es-ES"/>
        </a:p>
      </dgm:t>
    </dgm:pt>
    <dgm:pt modelId="{D8324E2F-E132-49CD-8596-694978B6D3A5}">
      <dgm:prSet/>
      <dgm:spPr/>
      <dgm:t>
        <a:bodyPr/>
        <a:lstStyle/>
        <a:p>
          <a:r>
            <a:rPr lang="es-ES" dirty="0" smtClean="0"/>
            <a:t>También </a:t>
          </a:r>
          <a:r>
            <a:rPr lang="es-ES" dirty="0" smtClean="0"/>
            <a:t>se desarrolla un reordenamiento territorial, que tendrán importancia en el futuro: Unión de Bélgica y Holanda en los Países Bajos para evitar la expansión francesa; Polonia quedo </a:t>
          </a:r>
          <a:r>
            <a:rPr lang="es-ES" dirty="0" smtClean="0"/>
            <a:t>dividida </a:t>
          </a:r>
          <a:r>
            <a:rPr lang="es-ES" dirty="0" smtClean="0"/>
            <a:t>entre Prusia y Rusia; Austria se quedó con el norte de Italia. </a:t>
          </a:r>
          <a:endParaRPr lang="es-ES" dirty="0"/>
        </a:p>
      </dgm:t>
    </dgm:pt>
    <dgm:pt modelId="{A725597D-76D8-40F6-BB12-7642DA3BA8E1}" type="parTrans" cxnId="{51A0B28C-B22A-40F6-A0C8-6B95E7017947}">
      <dgm:prSet/>
      <dgm:spPr/>
      <dgm:t>
        <a:bodyPr/>
        <a:lstStyle/>
        <a:p>
          <a:endParaRPr lang="es-ES"/>
        </a:p>
      </dgm:t>
    </dgm:pt>
    <dgm:pt modelId="{CAFA1043-2783-44B4-AF4B-B08CC6DDD3A6}" type="sibTrans" cxnId="{51A0B28C-B22A-40F6-A0C8-6B95E7017947}">
      <dgm:prSet/>
      <dgm:spPr/>
      <dgm:t>
        <a:bodyPr/>
        <a:lstStyle/>
        <a:p>
          <a:endParaRPr lang="es-ES"/>
        </a:p>
      </dgm:t>
    </dgm:pt>
    <dgm:pt modelId="{1BEA5598-7741-474D-B8E0-C87B4766A530}" type="pres">
      <dgm:prSet presAssocID="{CCC2140C-4EDB-4B39-8E35-0F24D3CD62E4}" presName="outerComposite" presStyleCnt="0">
        <dgm:presLayoutVars>
          <dgm:chMax val="5"/>
          <dgm:dir/>
          <dgm:resizeHandles val="exact"/>
        </dgm:presLayoutVars>
      </dgm:prSet>
      <dgm:spPr/>
      <dgm:t>
        <a:bodyPr/>
        <a:lstStyle/>
        <a:p>
          <a:endParaRPr lang="es-ES"/>
        </a:p>
      </dgm:t>
    </dgm:pt>
    <dgm:pt modelId="{FC3985FD-8943-478E-8041-CDE5E86135FA}" type="pres">
      <dgm:prSet presAssocID="{CCC2140C-4EDB-4B39-8E35-0F24D3CD62E4}" presName="dummyMaxCanvas" presStyleCnt="0">
        <dgm:presLayoutVars/>
      </dgm:prSet>
      <dgm:spPr/>
    </dgm:pt>
    <dgm:pt modelId="{7BBA86DA-A870-4C7A-AA7E-5F1834F60635}" type="pres">
      <dgm:prSet presAssocID="{CCC2140C-4EDB-4B39-8E35-0F24D3CD62E4}" presName="FourNodes_1" presStyleLbl="node1" presStyleIdx="0" presStyleCnt="4">
        <dgm:presLayoutVars>
          <dgm:bulletEnabled val="1"/>
        </dgm:presLayoutVars>
      </dgm:prSet>
      <dgm:spPr/>
      <dgm:t>
        <a:bodyPr/>
        <a:lstStyle/>
        <a:p>
          <a:endParaRPr lang="es-ES"/>
        </a:p>
      </dgm:t>
    </dgm:pt>
    <dgm:pt modelId="{9E1C0FE1-9293-44E2-A9CB-7D7B97599388}" type="pres">
      <dgm:prSet presAssocID="{CCC2140C-4EDB-4B39-8E35-0F24D3CD62E4}" presName="FourNodes_2" presStyleLbl="node1" presStyleIdx="1" presStyleCnt="4">
        <dgm:presLayoutVars>
          <dgm:bulletEnabled val="1"/>
        </dgm:presLayoutVars>
      </dgm:prSet>
      <dgm:spPr/>
      <dgm:t>
        <a:bodyPr/>
        <a:lstStyle/>
        <a:p>
          <a:endParaRPr lang="es-ES"/>
        </a:p>
      </dgm:t>
    </dgm:pt>
    <dgm:pt modelId="{38BFBCED-8213-460C-A1E8-F80AC7B53EE3}" type="pres">
      <dgm:prSet presAssocID="{CCC2140C-4EDB-4B39-8E35-0F24D3CD62E4}" presName="FourNodes_3" presStyleLbl="node1" presStyleIdx="2" presStyleCnt="4">
        <dgm:presLayoutVars>
          <dgm:bulletEnabled val="1"/>
        </dgm:presLayoutVars>
      </dgm:prSet>
      <dgm:spPr/>
      <dgm:t>
        <a:bodyPr/>
        <a:lstStyle/>
        <a:p>
          <a:endParaRPr lang="es-ES"/>
        </a:p>
      </dgm:t>
    </dgm:pt>
    <dgm:pt modelId="{22E213E3-F95B-4C62-ADD7-BEE63A1942A4}" type="pres">
      <dgm:prSet presAssocID="{CCC2140C-4EDB-4B39-8E35-0F24D3CD62E4}" presName="FourNodes_4" presStyleLbl="node1" presStyleIdx="3" presStyleCnt="4">
        <dgm:presLayoutVars>
          <dgm:bulletEnabled val="1"/>
        </dgm:presLayoutVars>
      </dgm:prSet>
      <dgm:spPr/>
      <dgm:t>
        <a:bodyPr/>
        <a:lstStyle/>
        <a:p>
          <a:endParaRPr lang="es-ES"/>
        </a:p>
      </dgm:t>
    </dgm:pt>
    <dgm:pt modelId="{C14EA39E-6BF1-4ADE-9A55-3AE4563451FE}" type="pres">
      <dgm:prSet presAssocID="{CCC2140C-4EDB-4B39-8E35-0F24D3CD62E4}" presName="FourConn_1-2" presStyleLbl="fgAccFollowNode1" presStyleIdx="0" presStyleCnt="3">
        <dgm:presLayoutVars>
          <dgm:bulletEnabled val="1"/>
        </dgm:presLayoutVars>
      </dgm:prSet>
      <dgm:spPr/>
      <dgm:t>
        <a:bodyPr/>
        <a:lstStyle/>
        <a:p>
          <a:endParaRPr lang="es-ES"/>
        </a:p>
      </dgm:t>
    </dgm:pt>
    <dgm:pt modelId="{FBAF0E4A-ACF4-40A5-80CC-4E77AAB60060}" type="pres">
      <dgm:prSet presAssocID="{CCC2140C-4EDB-4B39-8E35-0F24D3CD62E4}" presName="FourConn_2-3" presStyleLbl="fgAccFollowNode1" presStyleIdx="1" presStyleCnt="3">
        <dgm:presLayoutVars>
          <dgm:bulletEnabled val="1"/>
        </dgm:presLayoutVars>
      </dgm:prSet>
      <dgm:spPr/>
      <dgm:t>
        <a:bodyPr/>
        <a:lstStyle/>
        <a:p>
          <a:endParaRPr lang="es-ES"/>
        </a:p>
      </dgm:t>
    </dgm:pt>
    <dgm:pt modelId="{DA79E831-68FD-45B5-827E-CCEC2B02448F}" type="pres">
      <dgm:prSet presAssocID="{CCC2140C-4EDB-4B39-8E35-0F24D3CD62E4}" presName="FourConn_3-4" presStyleLbl="fgAccFollowNode1" presStyleIdx="2" presStyleCnt="3">
        <dgm:presLayoutVars>
          <dgm:bulletEnabled val="1"/>
        </dgm:presLayoutVars>
      </dgm:prSet>
      <dgm:spPr/>
      <dgm:t>
        <a:bodyPr/>
        <a:lstStyle/>
        <a:p>
          <a:endParaRPr lang="es-ES"/>
        </a:p>
      </dgm:t>
    </dgm:pt>
    <dgm:pt modelId="{913C4802-6B47-43BD-8A56-23CD13D06B33}" type="pres">
      <dgm:prSet presAssocID="{CCC2140C-4EDB-4B39-8E35-0F24D3CD62E4}" presName="FourNodes_1_text" presStyleLbl="node1" presStyleIdx="3" presStyleCnt="4">
        <dgm:presLayoutVars>
          <dgm:bulletEnabled val="1"/>
        </dgm:presLayoutVars>
      </dgm:prSet>
      <dgm:spPr/>
      <dgm:t>
        <a:bodyPr/>
        <a:lstStyle/>
        <a:p>
          <a:endParaRPr lang="es-ES"/>
        </a:p>
      </dgm:t>
    </dgm:pt>
    <dgm:pt modelId="{D2B3DCAB-9037-4F02-821A-027090B2A495}" type="pres">
      <dgm:prSet presAssocID="{CCC2140C-4EDB-4B39-8E35-0F24D3CD62E4}" presName="FourNodes_2_text" presStyleLbl="node1" presStyleIdx="3" presStyleCnt="4">
        <dgm:presLayoutVars>
          <dgm:bulletEnabled val="1"/>
        </dgm:presLayoutVars>
      </dgm:prSet>
      <dgm:spPr/>
      <dgm:t>
        <a:bodyPr/>
        <a:lstStyle/>
        <a:p>
          <a:endParaRPr lang="es-ES"/>
        </a:p>
      </dgm:t>
    </dgm:pt>
    <dgm:pt modelId="{ED662F4D-2A19-4189-86D3-B04CC4B0CD6D}" type="pres">
      <dgm:prSet presAssocID="{CCC2140C-4EDB-4B39-8E35-0F24D3CD62E4}" presName="FourNodes_3_text" presStyleLbl="node1" presStyleIdx="3" presStyleCnt="4">
        <dgm:presLayoutVars>
          <dgm:bulletEnabled val="1"/>
        </dgm:presLayoutVars>
      </dgm:prSet>
      <dgm:spPr/>
      <dgm:t>
        <a:bodyPr/>
        <a:lstStyle/>
        <a:p>
          <a:endParaRPr lang="es-ES"/>
        </a:p>
      </dgm:t>
    </dgm:pt>
    <dgm:pt modelId="{669A5C42-A9AA-4C8E-93A0-27259C5F110E}" type="pres">
      <dgm:prSet presAssocID="{CCC2140C-4EDB-4B39-8E35-0F24D3CD62E4}" presName="FourNodes_4_text" presStyleLbl="node1" presStyleIdx="3" presStyleCnt="4">
        <dgm:presLayoutVars>
          <dgm:bulletEnabled val="1"/>
        </dgm:presLayoutVars>
      </dgm:prSet>
      <dgm:spPr/>
      <dgm:t>
        <a:bodyPr/>
        <a:lstStyle/>
        <a:p>
          <a:endParaRPr lang="es-ES"/>
        </a:p>
      </dgm:t>
    </dgm:pt>
  </dgm:ptLst>
  <dgm:cxnLst>
    <dgm:cxn modelId="{121AE61C-2B39-44AF-ADDD-132ED1802353}" type="presOf" srcId="{008C2F1C-B3AC-4098-8409-E427FD77DA8C}" destId="{FBAF0E4A-ACF4-40A5-80CC-4E77AAB60060}" srcOrd="0" destOrd="0" presId="urn:microsoft.com/office/officeart/2005/8/layout/vProcess5"/>
    <dgm:cxn modelId="{19526D30-4BA4-466E-BA43-7FD8761835F3}" srcId="{CCC2140C-4EDB-4B39-8E35-0F24D3CD62E4}" destId="{C92EA6F0-2BA2-419A-A81B-F21B07C5C2C1}" srcOrd="2" destOrd="0" parTransId="{EE3E29A6-C5A5-467F-BE97-B95BF5C8046E}" sibTransId="{4818811A-C0C7-481B-A7B1-B5A42ACC9255}"/>
    <dgm:cxn modelId="{3C7B2E27-F61F-4CFB-8B40-E209D37A2BDE}" type="presOf" srcId="{C92EA6F0-2BA2-419A-A81B-F21B07C5C2C1}" destId="{38BFBCED-8213-460C-A1E8-F80AC7B53EE3}" srcOrd="0" destOrd="0" presId="urn:microsoft.com/office/officeart/2005/8/layout/vProcess5"/>
    <dgm:cxn modelId="{95025A25-3973-4AC0-BD49-3B1943185825}" type="presOf" srcId="{4818811A-C0C7-481B-A7B1-B5A42ACC9255}" destId="{DA79E831-68FD-45B5-827E-CCEC2B02448F}" srcOrd="0" destOrd="0" presId="urn:microsoft.com/office/officeart/2005/8/layout/vProcess5"/>
    <dgm:cxn modelId="{5DC84BE7-4550-4BFB-96CC-A29D395B74C1}" srcId="{CCC2140C-4EDB-4B39-8E35-0F24D3CD62E4}" destId="{9096F8F8-DEF3-41BD-906A-9047C205DC52}" srcOrd="1" destOrd="0" parTransId="{74A62C28-3E6A-47E0-B600-486190FBB27F}" sibTransId="{008C2F1C-B3AC-4098-8409-E427FD77DA8C}"/>
    <dgm:cxn modelId="{0CC22128-BACA-47D4-9DA8-A60C7FA10BD0}" type="presOf" srcId="{D8324E2F-E132-49CD-8596-694978B6D3A5}" destId="{669A5C42-A9AA-4C8E-93A0-27259C5F110E}" srcOrd="1" destOrd="0" presId="urn:microsoft.com/office/officeart/2005/8/layout/vProcess5"/>
    <dgm:cxn modelId="{E3512A28-B82E-4AAF-B204-FA2EB1D322AD}" type="presOf" srcId="{9096F8F8-DEF3-41BD-906A-9047C205DC52}" destId="{D2B3DCAB-9037-4F02-821A-027090B2A495}" srcOrd="1" destOrd="0" presId="urn:microsoft.com/office/officeart/2005/8/layout/vProcess5"/>
    <dgm:cxn modelId="{1FBA4A0D-D7BD-4B19-8AE4-61A0D968B81A}" srcId="{CCC2140C-4EDB-4B39-8E35-0F24D3CD62E4}" destId="{20B1B83A-1B3B-430E-A5D6-C6A3ADE42A3B}" srcOrd="0" destOrd="0" parTransId="{2A1C1EA7-BED7-4410-858F-7541334AE848}" sibTransId="{AAFD082A-7D2A-4550-AC01-B7B25BEF5107}"/>
    <dgm:cxn modelId="{0779DC1E-AC21-488B-B1F1-4184217765A0}" type="presOf" srcId="{20B1B83A-1B3B-430E-A5D6-C6A3ADE42A3B}" destId="{913C4802-6B47-43BD-8A56-23CD13D06B33}" srcOrd="1" destOrd="0" presId="urn:microsoft.com/office/officeart/2005/8/layout/vProcess5"/>
    <dgm:cxn modelId="{D26137AD-CD5C-4995-BEF8-090495FB3078}" type="presOf" srcId="{AAFD082A-7D2A-4550-AC01-B7B25BEF5107}" destId="{C14EA39E-6BF1-4ADE-9A55-3AE4563451FE}" srcOrd="0" destOrd="0" presId="urn:microsoft.com/office/officeart/2005/8/layout/vProcess5"/>
    <dgm:cxn modelId="{EC39E6F8-8333-4437-A5A3-437599C58CB3}" type="presOf" srcId="{D8324E2F-E132-49CD-8596-694978B6D3A5}" destId="{22E213E3-F95B-4C62-ADD7-BEE63A1942A4}" srcOrd="0" destOrd="0" presId="urn:microsoft.com/office/officeart/2005/8/layout/vProcess5"/>
    <dgm:cxn modelId="{A62E82B3-30D3-47E2-BAC2-90D891D6DA51}" type="presOf" srcId="{C92EA6F0-2BA2-419A-A81B-F21B07C5C2C1}" destId="{ED662F4D-2A19-4189-86D3-B04CC4B0CD6D}" srcOrd="1" destOrd="0" presId="urn:microsoft.com/office/officeart/2005/8/layout/vProcess5"/>
    <dgm:cxn modelId="{D58EED80-3859-4706-80BC-D356EC3F63ED}" type="presOf" srcId="{20B1B83A-1B3B-430E-A5D6-C6A3ADE42A3B}" destId="{7BBA86DA-A870-4C7A-AA7E-5F1834F60635}" srcOrd="0" destOrd="0" presId="urn:microsoft.com/office/officeart/2005/8/layout/vProcess5"/>
    <dgm:cxn modelId="{65603EBF-B9B9-4892-A36E-4B28F4163F7E}" type="presOf" srcId="{9096F8F8-DEF3-41BD-906A-9047C205DC52}" destId="{9E1C0FE1-9293-44E2-A9CB-7D7B97599388}" srcOrd="0" destOrd="0" presId="urn:microsoft.com/office/officeart/2005/8/layout/vProcess5"/>
    <dgm:cxn modelId="{98969B8D-6ADE-4C04-9650-5A22A2FAEE86}" type="presOf" srcId="{CCC2140C-4EDB-4B39-8E35-0F24D3CD62E4}" destId="{1BEA5598-7741-474D-B8E0-C87B4766A530}" srcOrd="0" destOrd="0" presId="urn:microsoft.com/office/officeart/2005/8/layout/vProcess5"/>
    <dgm:cxn modelId="{51A0B28C-B22A-40F6-A0C8-6B95E7017947}" srcId="{CCC2140C-4EDB-4B39-8E35-0F24D3CD62E4}" destId="{D8324E2F-E132-49CD-8596-694978B6D3A5}" srcOrd="3" destOrd="0" parTransId="{A725597D-76D8-40F6-BB12-7642DA3BA8E1}" sibTransId="{CAFA1043-2783-44B4-AF4B-B08CC6DDD3A6}"/>
    <dgm:cxn modelId="{C9985C04-B3FB-4275-9B4C-8ADA7DA4FA2F}" type="presParOf" srcId="{1BEA5598-7741-474D-B8E0-C87B4766A530}" destId="{FC3985FD-8943-478E-8041-CDE5E86135FA}" srcOrd="0" destOrd="0" presId="urn:microsoft.com/office/officeart/2005/8/layout/vProcess5"/>
    <dgm:cxn modelId="{E85DFE4F-FD5D-4071-BBC2-BC85F588DEA1}" type="presParOf" srcId="{1BEA5598-7741-474D-B8E0-C87B4766A530}" destId="{7BBA86DA-A870-4C7A-AA7E-5F1834F60635}" srcOrd="1" destOrd="0" presId="urn:microsoft.com/office/officeart/2005/8/layout/vProcess5"/>
    <dgm:cxn modelId="{C3B6B1A6-CEE5-4660-9BDC-1F15E1B7BC99}" type="presParOf" srcId="{1BEA5598-7741-474D-B8E0-C87B4766A530}" destId="{9E1C0FE1-9293-44E2-A9CB-7D7B97599388}" srcOrd="2" destOrd="0" presId="urn:microsoft.com/office/officeart/2005/8/layout/vProcess5"/>
    <dgm:cxn modelId="{AAEBA2C7-14A7-4B47-BA8D-CD1962563E96}" type="presParOf" srcId="{1BEA5598-7741-474D-B8E0-C87B4766A530}" destId="{38BFBCED-8213-460C-A1E8-F80AC7B53EE3}" srcOrd="3" destOrd="0" presId="urn:microsoft.com/office/officeart/2005/8/layout/vProcess5"/>
    <dgm:cxn modelId="{C5F60171-B3E7-41D7-ACE7-42695B8B925F}" type="presParOf" srcId="{1BEA5598-7741-474D-B8E0-C87B4766A530}" destId="{22E213E3-F95B-4C62-ADD7-BEE63A1942A4}" srcOrd="4" destOrd="0" presId="urn:microsoft.com/office/officeart/2005/8/layout/vProcess5"/>
    <dgm:cxn modelId="{577E99D6-130D-4218-AF6B-993BC85D444B}" type="presParOf" srcId="{1BEA5598-7741-474D-B8E0-C87B4766A530}" destId="{C14EA39E-6BF1-4ADE-9A55-3AE4563451FE}" srcOrd="5" destOrd="0" presId="urn:microsoft.com/office/officeart/2005/8/layout/vProcess5"/>
    <dgm:cxn modelId="{849A5BD1-91A7-42A4-BED8-5DEF9FB3282F}" type="presParOf" srcId="{1BEA5598-7741-474D-B8E0-C87B4766A530}" destId="{FBAF0E4A-ACF4-40A5-80CC-4E77AAB60060}" srcOrd="6" destOrd="0" presId="urn:microsoft.com/office/officeart/2005/8/layout/vProcess5"/>
    <dgm:cxn modelId="{BAD1B31E-3BD6-4F12-8E81-0A2ECE867B9D}" type="presParOf" srcId="{1BEA5598-7741-474D-B8E0-C87B4766A530}" destId="{DA79E831-68FD-45B5-827E-CCEC2B02448F}" srcOrd="7" destOrd="0" presId="urn:microsoft.com/office/officeart/2005/8/layout/vProcess5"/>
    <dgm:cxn modelId="{6342D6D8-56A1-450F-9ACB-C5284DE61CBF}" type="presParOf" srcId="{1BEA5598-7741-474D-B8E0-C87B4766A530}" destId="{913C4802-6B47-43BD-8A56-23CD13D06B33}" srcOrd="8" destOrd="0" presId="urn:microsoft.com/office/officeart/2005/8/layout/vProcess5"/>
    <dgm:cxn modelId="{9FBF3387-D4CC-4B60-8DF0-203BBFFE9979}" type="presParOf" srcId="{1BEA5598-7741-474D-B8E0-C87B4766A530}" destId="{D2B3DCAB-9037-4F02-821A-027090B2A495}" srcOrd="9" destOrd="0" presId="urn:microsoft.com/office/officeart/2005/8/layout/vProcess5"/>
    <dgm:cxn modelId="{1B827CFC-EA7E-4B82-8BF5-3814F5B70625}" type="presParOf" srcId="{1BEA5598-7741-474D-B8E0-C87B4766A530}" destId="{ED662F4D-2A19-4189-86D3-B04CC4B0CD6D}" srcOrd="10" destOrd="0" presId="urn:microsoft.com/office/officeart/2005/8/layout/vProcess5"/>
    <dgm:cxn modelId="{4AAAB16E-3C6E-4D1E-B894-D3B44C5395A2}" type="presParOf" srcId="{1BEA5598-7741-474D-B8E0-C87B4766A530}" destId="{669A5C42-A9AA-4C8E-93A0-27259C5F110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F1FDBC-1B6C-449C-8331-1DCDA94CBF4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S"/>
        </a:p>
      </dgm:t>
    </dgm:pt>
    <dgm:pt modelId="{42DE6C17-07E0-42DB-8429-529EE79ADE4A}">
      <dgm:prSet phldrT="[Texto]"/>
      <dgm:spPr/>
      <dgm:t>
        <a:bodyPr/>
        <a:lstStyle/>
        <a:p>
          <a:r>
            <a:rPr lang="es-ES" b="1" dirty="0" smtClean="0"/>
            <a:t>Movimientos nacionales: </a:t>
          </a:r>
        </a:p>
        <a:p>
          <a:r>
            <a:rPr lang="es-ES" dirty="0" smtClean="0"/>
            <a:t>- Son permanentes durante todo el siglo XIX.</a:t>
          </a:r>
        </a:p>
        <a:p>
          <a:r>
            <a:rPr lang="es-ES" dirty="0" smtClean="0"/>
            <a:t>- Surgen de problemas locales y toma de conciencia, más elementos sentimentales, emotivos y económicos. </a:t>
          </a:r>
        </a:p>
        <a:p>
          <a:r>
            <a:rPr lang="es-ES" dirty="0" smtClean="0"/>
            <a:t>- Es asociable a otras ideas, por lo cual pueden tomar un rumbo hacia la “izquierda” o “derecha”</a:t>
          </a:r>
          <a:endParaRPr lang="es-ES" dirty="0"/>
        </a:p>
      </dgm:t>
    </dgm:pt>
    <dgm:pt modelId="{0513BA23-147D-437C-80E3-1545F2F4AF9E}" type="parTrans" cxnId="{BA2B3CEA-7266-4456-9C4D-E5E9981012B3}">
      <dgm:prSet/>
      <dgm:spPr/>
      <dgm:t>
        <a:bodyPr/>
        <a:lstStyle/>
        <a:p>
          <a:endParaRPr lang="es-ES"/>
        </a:p>
      </dgm:t>
    </dgm:pt>
    <dgm:pt modelId="{00FF6520-281F-4779-8CFB-04BA0BA08B28}" type="sibTrans" cxnId="{BA2B3CEA-7266-4456-9C4D-E5E9981012B3}">
      <dgm:prSet/>
      <dgm:spPr/>
      <dgm:t>
        <a:bodyPr/>
        <a:lstStyle/>
        <a:p>
          <a:endParaRPr lang="es-ES"/>
        </a:p>
      </dgm:t>
    </dgm:pt>
    <dgm:pt modelId="{9AA44951-1E02-407C-8862-8BC0E84BF40E}">
      <dgm:prSet phldrT="[Texto]"/>
      <dgm:spPr/>
      <dgm:t>
        <a:bodyPr/>
        <a:lstStyle/>
        <a:p>
          <a:r>
            <a:rPr lang="es-ES" b="1" dirty="0" smtClean="0"/>
            <a:t>Movimientos democráticos:</a:t>
          </a:r>
        </a:p>
        <a:p>
          <a:r>
            <a:rPr lang="es-ES" dirty="0" smtClean="0"/>
            <a:t>- Toman algunas ideas del liberalismo, como las libertades políticas. </a:t>
          </a:r>
        </a:p>
        <a:p>
          <a:r>
            <a:rPr lang="es-ES" dirty="0" smtClean="0"/>
            <a:t>- Su principal principio es la </a:t>
          </a:r>
          <a:r>
            <a:rPr lang="es-ES" b="1" dirty="0" smtClean="0"/>
            <a:t>igualdad.</a:t>
          </a:r>
        </a:p>
        <a:p>
          <a:r>
            <a:rPr lang="es-ES" b="1" dirty="0" smtClean="0"/>
            <a:t>- </a:t>
          </a:r>
          <a:r>
            <a:rPr lang="es-ES" b="0" dirty="0" smtClean="0"/>
            <a:t>Apelan por el sufragio universal, la soberanía popular del pueblo, no sólo de la elite, y por un Estado distribuido para evitar la desigualdad</a:t>
          </a:r>
          <a:r>
            <a:rPr lang="es-ES" b="1" dirty="0" smtClean="0"/>
            <a:t>.</a:t>
          </a:r>
        </a:p>
        <a:p>
          <a:r>
            <a:rPr lang="es-ES" dirty="0" smtClean="0"/>
            <a:t>- </a:t>
          </a:r>
          <a:r>
            <a:rPr lang="es-ES" b="0" dirty="0" smtClean="0"/>
            <a:t>Se convierten en </a:t>
          </a:r>
          <a:r>
            <a:rPr lang="es-ES" b="1" dirty="0" smtClean="0"/>
            <a:t>movimientos socialistas. </a:t>
          </a:r>
        </a:p>
        <a:p>
          <a:endParaRPr lang="es-ES" dirty="0"/>
        </a:p>
      </dgm:t>
    </dgm:pt>
    <dgm:pt modelId="{DC91F7E8-FB9F-4EA1-8471-C17C32C96221}" type="parTrans" cxnId="{1F61D1AD-5725-494F-8A81-1FC50EC7239A}">
      <dgm:prSet/>
      <dgm:spPr/>
      <dgm:t>
        <a:bodyPr/>
        <a:lstStyle/>
        <a:p>
          <a:endParaRPr lang="es-ES"/>
        </a:p>
      </dgm:t>
    </dgm:pt>
    <dgm:pt modelId="{EA09423D-4658-4ECB-9F85-0649028AE1AD}" type="sibTrans" cxnId="{1F61D1AD-5725-494F-8A81-1FC50EC7239A}">
      <dgm:prSet/>
      <dgm:spPr/>
      <dgm:t>
        <a:bodyPr/>
        <a:lstStyle/>
        <a:p>
          <a:endParaRPr lang="es-ES"/>
        </a:p>
      </dgm:t>
    </dgm:pt>
    <dgm:pt modelId="{A0D8167D-85F7-4B2B-8EEB-A23CCA1462A1}">
      <dgm:prSet phldrT="[Texto]"/>
      <dgm:spPr/>
      <dgm:t>
        <a:bodyPr/>
        <a:lstStyle/>
        <a:p>
          <a:r>
            <a:rPr lang="es-ES" b="1" dirty="0" smtClean="0"/>
            <a:t>Movimientos liberales:</a:t>
          </a:r>
        </a:p>
        <a:p>
          <a:r>
            <a:rPr lang="es-ES" dirty="0" smtClean="0"/>
            <a:t>- De origen anglosajón y protestante. </a:t>
          </a:r>
        </a:p>
        <a:p>
          <a:r>
            <a:rPr lang="es-ES" dirty="0" smtClean="0"/>
            <a:t>- Su principal principio es la </a:t>
          </a:r>
          <a:r>
            <a:rPr lang="es-ES" b="1" dirty="0" smtClean="0"/>
            <a:t>libertad individual.</a:t>
          </a:r>
        </a:p>
        <a:p>
          <a:r>
            <a:rPr lang="es-ES" b="0" dirty="0" smtClean="0"/>
            <a:t>- Apelan por el sufragio censitario, la soberanía popular, y por la separación de los poderes del Estado, son antimonárquicos, pero no democráticos.  </a:t>
          </a:r>
        </a:p>
        <a:p>
          <a:r>
            <a:rPr lang="es-ES" b="0" dirty="0" smtClean="0"/>
            <a:t>- Son movimientos principalmente</a:t>
          </a:r>
          <a:r>
            <a:rPr lang="es-ES" b="1" dirty="0" smtClean="0"/>
            <a:t> burgueses</a:t>
          </a:r>
          <a:r>
            <a:rPr lang="es-ES" b="0" dirty="0" smtClean="0"/>
            <a:t>. </a:t>
          </a:r>
        </a:p>
        <a:p>
          <a:endParaRPr lang="es-ES" b="0" dirty="0"/>
        </a:p>
      </dgm:t>
    </dgm:pt>
    <dgm:pt modelId="{3BB4C85B-FF54-4D53-806C-7FA15F851BFA}" type="parTrans" cxnId="{4AA87D05-DCAB-478D-AB48-2DFCCB5B6FDF}">
      <dgm:prSet/>
      <dgm:spPr/>
      <dgm:t>
        <a:bodyPr/>
        <a:lstStyle/>
        <a:p>
          <a:endParaRPr lang="es-ES"/>
        </a:p>
      </dgm:t>
    </dgm:pt>
    <dgm:pt modelId="{4D36A31C-B5C6-4849-8B5A-7CDC5335995A}" type="sibTrans" cxnId="{4AA87D05-DCAB-478D-AB48-2DFCCB5B6FDF}">
      <dgm:prSet/>
      <dgm:spPr/>
      <dgm:t>
        <a:bodyPr/>
        <a:lstStyle/>
        <a:p>
          <a:endParaRPr lang="es-ES"/>
        </a:p>
      </dgm:t>
    </dgm:pt>
    <dgm:pt modelId="{01CFF45B-64E4-4D53-8822-04DD0193F6A6}" type="pres">
      <dgm:prSet presAssocID="{F1F1FDBC-1B6C-449C-8331-1DCDA94CBF4D}" presName="diagram" presStyleCnt="0">
        <dgm:presLayoutVars>
          <dgm:chPref val="1"/>
          <dgm:dir/>
          <dgm:animOne val="branch"/>
          <dgm:animLvl val="lvl"/>
          <dgm:resizeHandles val="exact"/>
        </dgm:presLayoutVars>
      </dgm:prSet>
      <dgm:spPr/>
      <dgm:t>
        <a:bodyPr/>
        <a:lstStyle/>
        <a:p>
          <a:endParaRPr lang="es-ES"/>
        </a:p>
      </dgm:t>
    </dgm:pt>
    <dgm:pt modelId="{CF0D85B1-753B-4C3D-8A3A-52A15205386E}" type="pres">
      <dgm:prSet presAssocID="{42DE6C17-07E0-42DB-8429-529EE79ADE4A}" presName="root1" presStyleCnt="0"/>
      <dgm:spPr/>
    </dgm:pt>
    <dgm:pt modelId="{AEC96790-D83B-4E66-AE6D-A4E41BC3D8DE}" type="pres">
      <dgm:prSet presAssocID="{42DE6C17-07E0-42DB-8429-529EE79ADE4A}" presName="LevelOneTextNode" presStyleLbl="node0" presStyleIdx="0" presStyleCnt="1" custScaleY="169208">
        <dgm:presLayoutVars>
          <dgm:chPref val="3"/>
        </dgm:presLayoutVars>
      </dgm:prSet>
      <dgm:spPr/>
      <dgm:t>
        <a:bodyPr/>
        <a:lstStyle/>
        <a:p>
          <a:endParaRPr lang="es-ES"/>
        </a:p>
      </dgm:t>
    </dgm:pt>
    <dgm:pt modelId="{C80D42D4-6560-4270-9ECC-6A2DFB3DCAAC}" type="pres">
      <dgm:prSet presAssocID="{42DE6C17-07E0-42DB-8429-529EE79ADE4A}" presName="level2hierChild" presStyleCnt="0"/>
      <dgm:spPr/>
    </dgm:pt>
    <dgm:pt modelId="{4F1538B9-5020-4187-89C4-6AF4880D7B08}" type="pres">
      <dgm:prSet presAssocID="{DC91F7E8-FB9F-4EA1-8471-C17C32C96221}" presName="conn2-1" presStyleLbl="parChTrans1D2" presStyleIdx="0" presStyleCnt="2"/>
      <dgm:spPr/>
      <dgm:t>
        <a:bodyPr/>
        <a:lstStyle/>
        <a:p>
          <a:endParaRPr lang="es-ES"/>
        </a:p>
      </dgm:t>
    </dgm:pt>
    <dgm:pt modelId="{346D39E8-FA90-4E43-93A5-916410EDA7F4}" type="pres">
      <dgm:prSet presAssocID="{DC91F7E8-FB9F-4EA1-8471-C17C32C96221}" presName="connTx" presStyleLbl="parChTrans1D2" presStyleIdx="0" presStyleCnt="2"/>
      <dgm:spPr/>
      <dgm:t>
        <a:bodyPr/>
        <a:lstStyle/>
        <a:p>
          <a:endParaRPr lang="es-ES"/>
        </a:p>
      </dgm:t>
    </dgm:pt>
    <dgm:pt modelId="{CEE2421E-BC82-48A0-859A-5ED4388046EA}" type="pres">
      <dgm:prSet presAssocID="{9AA44951-1E02-407C-8862-8BC0E84BF40E}" presName="root2" presStyleCnt="0"/>
      <dgm:spPr/>
    </dgm:pt>
    <dgm:pt modelId="{419DF0DA-A497-4BBF-979E-8CB316DDA2ED}" type="pres">
      <dgm:prSet presAssocID="{9AA44951-1E02-407C-8862-8BC0E84BF40E}" presName="LevelTwoTextNode" presStyleLbl="node2" presStyleIdx="0" presStyleCnt="2">
        <dgm:presLayoutVars>
          <dgm:chPref val="3"/>
        </dgm:presLayoutVars>
      </dgm:prSet>
      <dgm:spPr/>
      <dgm:t>
        <a:bodyPr/>
        <a:lstStyle/>
        <a:p>
          <a:endParaRPr lang="es-ES"/>
        </a:p>
      </dgm:t>
    </dgm:pt>
    <dgm:pt modelId="{FA163FCC-2308-4183-A197-559BD3D20A46}" type="pres">
      <dgm:prSet presAssocID="{9AA44951-1E02-407C-8862-8BC0E84BF40E}" presName="level3hierChild" presStyleCnt="0"/>
      <dgm:spPr/>
    </dgm:pt>
    <dgm:pt modelId="{EFA0F113-9CE8-4A42-8370-40DD0F078A54}" type="pres">
      <dgm:prSet presAssocID="{3BB4C85B-FF54-4D53-806C-7FA15F851BFA}" presName="conn2-1" presStyleLbl="parChTrans1D2" presStyleIdx="1" presStyleCnt="2"/>
      <dgm:spPr/>
      <dgm:t>
        <a:bodyPr/>
        <a:lstStyle/>
        <a:p>
          <a:endParaRPr lang="es-ES"/>
        </a:p>
      </dgm:t>
    </dgm:pt>
    <dgm:pt modelId="{A71686F9-CAA8-45C4-9469-A57587E80FFE}" type="pres">
      <dgm:prSet presAssocID="{3BB4C85B-FF54-4D53-806C-7FA15F851BFA}" presName="connTx" presStyleLbl="parChTrans1D2" presStyleIdx="1" presStyleCnt="2"/>
      <dgm:spPr/>
      <dgm:t>
        <a:bodyPr/>
        <a:lstStyle/>
        <a:p>
          <a:endParaRPr lang="es-ES"/>
        </a:p>
      </dgm:t>
    </dgm:pt>
    <dgm:pt modelId="{F0367E30-DBB0-422C-B586-A01C9EEA59FE}" type="pres">
      <dgm:prSet presAssocID="{A0D8167D-85F7-4B2B-8EEB-A23CCA1462A1}" presName="root2" presStyleCnt="0"/>
      <dgm:spPr/>
    </dgm:pt>
    <dgm:pt modelId="{534BF049-B399-4092-AFD2-C573C3230AFA}" type="pres">
      <dgm:prSet presAssocID="{A0D8167D-85F7-4B2B-8EEB-A23CCA1462A1}" presName="LevelTwoTextNode" presStyleLbl="node2" presStyleIdx="1" presStyleCnt="2">
        <dgm:presLayoutVars>
          <dgm:chPref val="3"/>
        </dgm:presLayoutVars>
      </dgm:prSet>
      <dgm:spPr/>
      <dgm:t>
        <a:bodyPr/>
        <a:lstStyle/>
        <a:p>
          <a:endParaRPr lang="es-ES"/>
        </a:p>
      </dgm:t>
    </dgm:pt>
    <dgm:pt modelId="{6AAA23F0-FAE6-4DC2-87A3-9DCC64554126}" type="pres">
      <dgm:prSet presAssocID="{A0D8167D-85F7-4B2B-8EEB-A23CCA1462A1}" presName="level3hierChild" presStyleCnt="0"/>
      <dgm:spPr/>
    </dgm:pt>
  </dgm:ptLst>
  <dgm:cxnLst>
    <dgm:cxn modelId="{02C73A7D-1BE5-4A77-8283-59B1DD38233F}" type="presOf" srcId="{DC91F7E8-FB9F-4EA1-8471-C17C32C96221}" destId="{4F1538B9-5020-4187-89C4-6AF4880D7B08}" srcOrd="0" destOrd="0" presId="urn:microsoft.com/office/officeart/2005/8/layout/hierarchy2"/>
    <dgm:cxn modelId="{DC5B21C4-81B7-44B9-B1E4-2011686BC10E}" type="presOf" srcId="{42DE6C17-07E0-42DB-8429-529EE79ADE4A}" destId="{AEC96790-D83B-4E66-AE6D-A4E41BC3D8DE}" srcOrd="0" destOrd="0" presId="urn:microsoft.com/office/officeart/2005/8/layout/hierarchy2"/>
    <dgm:cxn modelId="{C253A45A-C015-4019-ABFF-F635819B5C83}" type="presOf" srcId="{3BB4C85B-FF54-4D53-806C-7FA15F851BFA}" destId="{EFA0F113-9CE8-4A42-8370-40DD0F078A54}" srcOrd="0" destOrd="0" presId="urn:microsoft.com/office/officeart/2005/8/layout/hierarchy2"/>
    <dgm:cxn modelId="{A79A4B5F-5E0C-4800-A905-6B08A95A96D4}" type="presOf" srcId="{F1F1FDBC-1B6C-449C-8331-1DCDA94CBF4D}" destId="{01CFF45B-64E4-4D53-8822-04DD0193F6A6}" srcOrd="0" destOrd="0" presId="urn:microsoft.com/office/officeart/2005/8/layout/hierarchy2"/>
    <dgm:cxn modelId="{BA2B3CEA-7266-4456-9C4D-E5E9981012B3}" srcId="{F1F1FDBC-1B6C-449C-8331-1DCDA94CBF4D}" destId="{42DE6C17-07E0-42DB-8429-529EE79ADE4A}" srcOrd="0" destOrd="0" parTransId="{0513BA23-147D-437C-80E3-1545F2F4AF9E}" sibTransId="{00FF6520-281F-4779-8CFB-04BA0BA08B28}"/>
    <dgm:cxn modelId="{2FA6F281-1A08-4CDB-B843-02DBB1D126CC}" type="presOf" srcId="{DC91F7E8-FB9F-4EA1-8471-C17C32C96221}" destId="{346D39E8-FA90-4E43-93A5-916410EDA7F4}" srcOrd="1" destOrd="0" presId="urn:microsoft.com/office/officeart/2005/8/layout/hierarchy2"/>
    <dgm:cxn modelId="{1F61D1AD-5725-494F-8A81-1FC50EC7239A}" srcId="{42DE6C17-07E0-42DB-8429-529EE79ADE4A}" destId="{9AA44951-1E02-407C-8862-8BC0E84BF40E}" srcOrd="0" destOrd="0" parTransId="{DC91F7E8-FB9F-4EA1-8471-C17C32C96221}" sibTransId="{EA09423D-4658-4ECB-9F85-0649028AE1AD}"/>
    <dgm:cxn modelId="{7C7CFFD5-7FE3-481B-8E38-251353AD7DF0}" type="presOf" srcId="{3BB4C85B-FF54-4D53-806C-7FA15F851BFA}" destId="{A71686F9-CAA8-45C4-9469-A57587E80FFE}" srcOrd="1" destOrd="0" presId="urn:microsoft.com/office/officeart/2005/8/layout/hierarchy2"/>
    <dgm:cxn modelId="{742563B8-3861-4650-89AF-8957E3BB745D}" type="presOf" srcId="{9AA44951-1E02-407C-8862-8BC0E84BF40E}" destId="{419DF0DA-A497-4BBF-979E-8CB316DDA2ED}" srcOrd="0" destOrd="0" presId="urn:microsoft.com/office/officeart/2005/8/layout/hierarchy2"/>
    <dgm:cxn modelId="{A8F7ED0E-F469-4E1C-836F-775DE8BFC6BA}" type="presOf" srcId="{A0D8167D-85F7-4B2B-8EEB-A23CCA1462A1}" destId="{534BF049-B399-4092-AFD2-C573C3230AFA}" srcOrd="0" destOrd="0" presId="urn:microsoft.com/office/officeart/2005/8/layout/hierarchy2"/>
    <dgm:cxn modelId="{4AA87D05-DCAB-478D-AB48-2DFCCB5B6FDF}" srcId="{42DE6C17-07E0-42DB-8429-529EE79ADE4A}" destId="{A0D8167D-85F7-4B2B-8EEB-A23CCA1462A1}" srcOrd="1" destOrd="0" parTransId="{3BB4C85B-FF54-4D53-806C-7FA15F851BFA}" sibTransId="{4D36A31C-B5C6-4849-8B5A-7CDC5335995A}"/>
    <dgm:cxn modelId="{DFF24BA8-75C1-4D2C-8734-96DA8F5281A3}" type="presParOf" srcId="{01CFF45B-64E4-4D53-8822-04DD0193F6A6}" destId="{CF0D85B1-753B-4C3D-8A3A-52A15205386E}" srcOrd="0" destOrd="0" presId="urn:microsoft.com/office/officeart/2005/8/layout/hierarchy2"/>
    <dgm:cxn modelId="{0A4B8EE9-A29C-4C81-8B88-C4FDBEA8C582}" type="presParOf" srcId="{CF0D85B1-753B-4C3D-8A3A-52A15205386E}" destId="{AEC96790-D83B-4E66-AE6D-A4E41BC3D8DE}" srcOrd="0" destOrd="0" presId="urn:microsoft.com/office/officeart/2005/8/layout/hierarchy2"/>
    <dgm:cxn modelId="{B4488F50-7B43-4341-8B7D-5294E44D353B}" type="presParOf" srcId="{CF0D85B1-753B-4C3D-8A3A-52A15205386E}" destId="{C80D42D4-6560-4270-9ECC-6A2DFB3DCAAC}" srcOrd="1" destOrd="0" presId="urn:microsoft.com/office/officeart/2005/8/layout/hierarchy2"/>
    <dgm:cxn modelId="{50205AB7-4E54-4AB4-849F-D794F735F827}" type="presParOf" srcId="{C80D42D4-6560-4270-9ECC-6A2DFB3DCAAC}" destId="{4F1538B9-5020-4187-89C4-6AF4880D7B08}" srcOrd="0" destOrd="0" presId="urn:microsoft.com/office/officeart/2005/8/layout/hierarchy2"/>
    <dgm:cxn modelId="{450D397E-2718-4869-9836-E9CEBDD06FDD}" type="presParOf" srcId="{4F1538B9-5020-4187-89C4-6AF4880D7B08}" destId="{346D39E8-FA90-4E43-93A5-916410EDA7F4}" srcOrd="0" destOrd="0" presId="urn:microsoft.com/office/officeart/2005/8/layout/hierarchy2"/>
    <dgm:cxn modelId="{635CB6A3-D4D6-4153-BCC0-151790035643}" type="presParOf" srcId="{C80D42D4-6560-4270-9ECC-6A2DFB3DCAAC}" destId="{CEE2421E-BC82-48A0-859A-5ED4388046EA}" srcOrd="1" destOrd="0" presId="urn:microsoft.com/office/officeart/2005/8/layout/hierarchy2"/>
    <dgm:cxn modelId="{8F44C1C8-C39D-46A7-A823-99AEC8BBCC38}" type="presParOf" srcId="{CEE2421E-BC82-48A0-859A-5ED4388046EA}" destId="{419DF0DA-A497-4BBF-979E-8CB316DDA2ED}" srcOrd="0" destOrd="0" presId="urn:microsoft.com/office/officeart/2005/8/layout/hierarchy2"/>
    <dgm:cxn modelId="{F5DF70FC-F9F7-4FB4-8E71-1AB4DB5A289F}" type="presParOf" srcId="{CEE2421E-BC82-48A0-859A-5ED4388046EA}" destId="{FA163FCC-2308-4183-A197-559BD3D20A46}" srcOrd="1" destOrd="0" presId="urn:microsoft.com/office/officeart/2005/8/layout/hierarchy2"/>
    <dgm:cxn modelId="{2244468E-3A46-415A-9CDE-EC7355D8B431}" type="presParOf" srcId="{C80D42D4-6560-4270-9ECC-6A2DFB3DCAAC}" destId="{EFA0F113-9CE8-4A42-8370-40DD0F078A54}" srcOrd="2" destOrd="0" presId="urn:microsoft.com/office/officeart/2005/8/layout/hierarchy2"/>
    <dgm:cxn modelId="{5F9F41AC-13A7-4BCD-B9CA-C1BF7BCC3435}" type="presParOf" srcId="{EFA0F113-9CE8-4A42-8370-40DD0F078A54}" destId="{A71686F9-CAA8-45C4-9469-A57587E80FFE}" srcOrd="0" destOrd="0" presId="urn:microsoft.com/office/officeart/2005/8/layout/hierarchy2"/>
    <dgm:cxn modelId="{6FDC94ED-8895-4C63-9CEB-F1178E9FEDA3}" type="presParOf" srcId="{C80D42D4-6560-4270-9ECC-6A2DFB3DCAAC}" destId="{F0367E30-DBB0-422C-B586-A01C9EEA59FE}" srcOrd="3" destOrd="0" presId="urn:microsoft.com/office/officeart/2005/8/layout/hierarchy2"/>
    <dgm:cxn modelId="{99FBE3E0-2B95-452A-97C1-DE9BE8139FF7}" type="presParOf" srcId="{F0367E30-DBB0-422C-B586-A01C9EEA59FE}" destId="{534BF049-B399-4092-AFD2-C573C3230AFA}" srcOrd="0" destOrd="0" presId="urn:microsoft.com/office/officeart/2005/8/layout/hierarchy2"/>
    <dgm:cxn modelId="{209E8F1A-FA35-4E98-AAEF-496A2C680468}" type="presParOf" srcId="{F0367E30-DBB0-422C-B586-A01C9EEA59FE}" destId="{6AAA23F0-FAE6-4DC2-87A3-9DCC6455412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2361F7-AB40-4B7D-B400-818B5E507A4D}" type="doc">
      <dgm:prSet loTypeId="urn:microsoft.com/office/officeart/2005/8/layout/hProcess9" loCatId="process" qsTypeId="urn:microsoft.com/office/officeart/2005/8/quickstyle/simple1" qsCatId="simple" csTypeId="urn:microsoft.com/office/officeart/2005/8/colors/accent1_2" csCatId="accent1" phldr="1"/>
      <dgm:spPr/>
    </dgm:pt>
    <dgm:pt modelId="{1064497A-2559-48BA-95D6-7C02AC7CEFBD}">
      <dgm:prSet phldrT="[Texto]"/>
      <dgm:spPr/>
      <dgm:t>
        <a:bodyPr/>
        <a:lstStyle/>
        <a:p>
          <a:r>
            <a:rPr lang="es-ES" dirty="0" smtClean="0"/>
            <a:t>Iniciativa</a:t>
          </a:r>
          <a:endParaRPr lang="es-ES" dirty="0"/>
        </a:p>
      </dgm:t>
    </dgm:pt>
    <dgm:pt modelId="{48A1D6BB-CE8D-479D-B356-FF0C17CF4A2B}" type="parTrans" cxnId="{60BE53A6-73DD-4A77-A62E-255709C8AAD4}">
      <dgm:prSet/>
      <dgm:spPr/>
      <dgm:t>
        <a:bodyPr/>
        <a:lstStyle/>
        <a:p>
          <a:endParaRPr lang="es-ES"/>
        </a:p>
      </dgm:t>
    </dgm:pt>
    <dgm:pt modelId="{D2969D42-02AB-4386-AB70-34DF655E3E29}" type="sibTrans" cxnId="{60BE53A6-73DD-4A77-A62E-255709C8AAD4}">
      <dgm:prSet/>
      <dgm:spPr/>
      <dgm:t>
        <a:bodyPr/>
        <a:lstStyle/>
        <a:p>
          <a:endParaRPr lang="es-ES"/>
        </a:p>
      </dgm:t>
    </dgm:pt>
    <dgm:pt modelId="{9A58937F-7FAD-4D45-9CE8-E4B4E2314D31}">
      <dgm:prSet phldrT="[Texto]"/>
      <dgm:spPr/>
      <dgm:t>
        <a:bodyPr/>
        <a:lstStyle/>
        <a:p>
          <a:r>
            <a:rPr lang="es-ES" dirty="0" smtClean="0"/>
            <a:t>Discusión</a:t>
          </a:r>
          <a:endParaRPr lang="es-ES" dirty="0"/>
        </a:p>
      </dgm:t>
    </dgm:pt>
    <dgm:pt modelId="{2728780E-95B1-449A-A5F9-A29947460F18}" type="parTrans" cxnId="{BCC51C1D-4086-407D-82AE-9BFCF3BC978A}">
      <dgm:prSet/>
      <dgm:spPr/>
      <dgm:t>
        <a:bodyPr/>
        <a:lstStyle/>
        <a:p>
          <a:endParaRPr lang="es-ES"/>
        </a:p>
      </dgm:t>
    </dgm:pt>
    <dgm:pt modelId="{9753079C-9A81-4627-9F4E-9A333A49C905}" type="sibTrans" cxnId="{BCC51C1D-4086-407D-82AE-9BFCF3BC978A}">
      <dgm:prSet/>
      <dgm:spPr/>
      <dgm:t>
        <a:bodyPr/>
        <a:lstStyle/>
        <a:p>
          <a:endParaRPr lang="es-ES"/>
        </a:p>
      </dgm:t>
    </dgm:pt>
    <dgm:pt modelId="{FFE391BD-42FA-4B99-9B83-46CE4D8A5246}">
      <dgm:prSet phldrT="[Texto]"/>
      <dgm:spPr/>
      <dgm:t>
        <a:bodyPr/>
        <a:lstStyle/>
        <a:p>
          <a:r>
            <a:rPr lang="es-ES" dirty="0" smtClean="0"/>
            <a:t>Aprobación</a:t>
          </a:r>
          <a:endParaRPr lang="es-ES" dirty="0"/>
        </a:p>
      </dgm:t>
    </dgm:pt>
    <dgm:pt modelId="{97799F16-71AE-4BF3-944A-D053CABEB4A3}" type="parTrans" cxnId="{5D64EF33-AA95-4445-A24B-075234DCAD9F}">
      <dgm:prSet/>
      <dgm:spPr/>
      <dgm:t>
        <a:bodyPr/>
        <a:lstStyle/>
        <a:p>
          <a:endParaRPr lang="es-ES"/>
        </a:p>
      </dgm:t>
    </dgm:pt>
    <dgm:pt modelId="{FF900615-5016-4107-92FF-B5E8A1038574}" type="sibTrans" cxnId="{5D64EF33-AA95-4445-A24B-075234DCAD9F}">
      <dgm:prSet/>
      <dgm:spPr/>
      <dgm:t>
        <a:bodyPr/>
        <a:lstStyle/>
        <a:p>
          <a:endParaRPr lang="es-ES"/>
        </a:p>
      </dgm:t>
    </dgm:pt>
    <dgm:pt modelId="{4936128D-3D8D-45A4-8871-CC98C715FA5C}">
      <dgm:prSet phldrT="[Texto]"/>
      <dgm:spPr/>
      <dgm:t>
        <a:bodyPr/>
        <a:lstStyle/>
        <a:p>
          <a:r>
            <a:rPr lang="es-ES" dirty="0" smtClean="0"/>
            <a:t>Promulgación </a:t>
          </a:r>
          <a:endParaRPr lang="es-ES" dirty="0"/>
        </a:p>
      </dgm:t>
    </dgm:pt>
    <dgm:pt modelId="{BE080F33-179C-4BC2-B255-80C1181A4A59}" type="parTrans" cxnId="{5357C424-71F6-4CA0-B630-88A25FDE1842}">
      <dgm:prSet/>
      <dgm:spPr/>
      <dgm:t>
        <a:bodyPr/>
        <a:lstStyle/>
        <a:p>
          <a:endParaRPr lang="es-ES"/>
        </a:p>
      </dgm:t>
    </dgm:pt>
    <dgm:pt modelId="{B5155E92-D832-4494-BE06-6BCEE1CC5DEB}" type="sibTrans" cxnId="{5357C424-71F6-4CA0-B630-88A25FDE1842}">
      <dgm:prSet/>
      <dgm:spPr/>
      <dgm:t>
        <a:bodyPr/>
        <a:lstStyle/>
        <a:p>
          <a:endParaRPr lang="es-ES"/>
        </a:p>
      </dgm:t>
    </dgm:pt>
    <dgm:pt modelId="{053AD168-4A14-4ECB-954D-49660C393092}">
      <dgm:prSet phldrT="[Texto]"/>
      <dgm:spPr/>
      <dgm:t>
        <a:bodyPr/>
        <a:lstStyle/>
        <a:p>
          <a:r>
            <a:rPr lang="es-ES" dirty="0" smtClean="0"/>
            <a:t>Publicación </a:t>
          </a:r>
          <a:endParaRPr lang="es-ES" dirty="0"/>
        </a:p>
      </dgm:t>
    </dgm:pt>
    <dgm:pt modelId="{0AB9ACE3-55B2-4C7A-B1EB-AEC381AE42E5}" type="parTrans" cxnId="{AA8E0620-D3B9-441A-B6D7-BA895C5DB5FC}">
      <dgm:prSet/>
      <dgm:spPr/>
      <dgm:t>
        <a:bodyPr/>
        <a:lstStyle/>
        <a:p>
          <a:endParaRPr lang="es-ES"/>
        </a:p>
      </dgm:t>
    </dgm:pt>
    <dgm:pt modelId="{0B876771-10C9-4FA9-9B57-6891A203A72E}" type="sibTrans" cxnId="{AA8E0620-D3B9-441A-B6D7-BA895C5DB5FC}">
      <dgm:prSet/>
      <dgm:spPr/>
      <dgm:t>
        <a:bodyPr/>
        <a:lstStyle/>
        <a:p>
          <a:endParaRPr lang="es-ES"/>
        </a:p>
      </dgm:t>
    </dgm:pt>
    <dgm:pt modelId="{BE7DE9E6-C053-422D-8F43-771EAC5487E4}" type="pres">
      <dgm:prSet presAssocID="{1D2361F7-AB40-4B7D-B400-818B5E507A4D}" presName="CompostProcess" presStyleCnt="0">
        <dgm:presLayoutVars>
          <dgm:dir/>
          <dgm:resizeHandles val="exact"/>
        </dgm:presLayoutVars>
      </dgm:prSet>
      <dgm:spPr/>
    </dgm:pt>
    <dgm:pt modelId="{9DF97EC5-3A03-48D0-8893-1B15FD73A4D0}" type="pres">
      <dgm:prSet presAssocID="{1D2361F7-AB40-4B7D-B400-818B5E507A4D}" presName="arrow" presStyleLbl="bgShp" presStyleIdx="0" presStyleCnt="1" custLinFactNeighborX="1324" custLinFactNeighborY="-921"/>
      <dgm:spPr/>
    </dgm:pt>
    <dgm:pt modelId="{FA8ABC19-8DF1-4DD8-AD91-A4C90B1C1D31}" type="pres">
      <dgm:prSet presAssocID="{1D2361F7-AB40-4B7D-B400-818B5E507A4D}" presName="linearProcess" presStyleCnt="0"/>
      <dgm:spPr/>
    </dgm:pt>
    <dgm:pt modelId="{37BACFC0-9385-4308-A320-5BDE5B99EE24}" type="pres">
      <dgm:prSet presAssocID="{1064497A-2559-48BA-95D6-7C02AC7CEFBD}" presName="textNode" presStyleLbl="node1" presStyleIdx="0" presStyleCnt="5">
        <dgm:presLayoutVars>
          <dgm:bulletEnabled val="1"/>
        </dgm:presLayoutVars>
      </dgm:prSet>
      <dgm:spPr/>
      <dgm:t>
        <a:bodyPr/>
        <a:lstStyle/>
        <a:p>
          <a:endParaRPr lang="es-ES"/>
        </a:p>
      </dgm:t>
    </dgm:pt>
    <dgm:pt modelId="{7B3952A6-4B82-44B7-8FC3-B80C582EA314}" type="pres">
      <dgm:prSet presAssocID="{D2969D42-02AB-4386-AB70-34DF655E3E29}" presName="sibTrans" presStyleCnt="0"/>
      <dgm:spPr/>
    </dgm:pt>
    <dgm:pt modelId="{473F77C5-08A9-4554-9F5E-2FB070085157}" type="pres">
      <dgm:prSet presAssocID="{9A58937F-7FAD-4D45-9CE8-E4B4E2314D31}" presName="textNode" presStyleLbl="node1" presStyleIdx="1" presStyleCnt="5">
        <dgm:presLayoutVars>
          <dgm:bulletEnabled val="1"/>
        </dgm:presLayoutVars>
      </dgm:prSet>
      <dgm:spPr/>
      <dgm:t>
        <a:bodyPr/>
        <a:lstStyle/>
        <a:p>
          <a:endParaRPr lang="es-ES"/>
        </a:p>
      </dgm:t>
    </dgm:pt>
    <dgm:pt modelId="{2DA9459D-4953-4917-A325-096139FE4649}" type="pres">
      <dgm:prSet presAssocID="{9753079C-9A81-4627-9F4E-9A333A49C905}" presName="sibTrans" presStyleCnt="0"/>
      <dgm:spPr/>
    </dgm:pt>
    <dgm:pt modelId="{B60920BB-D8BE-47C9-A00A-A9B451C9E3F3}" type="pres">
      <dgm:prSet presAssocID="{FFE391BD-42FA-4B99-9B83-46CE4D8A5246}" presName="textNode" presStyleLbl="node1" presStyleIdx="2" presStyleCnt="5">
        <dgm:presLayoutVars>
          <dgm:bulletEnabled val="1"/>
        </dgm:presLayoutVars>
      </dgm:prSet>
      <dgm:spPr/>
      <dgm:t>
        <a:bodyPr/>
        <a:lstStyle/>
        <a:p>
          <a:endParaRPr lang="es-ES"/>
        </a:p>
      </dgm:t>
    </dgm:pt>
    <dgm:pt modelId="{434759D1-13F1-4350-8555-B32248B5A892}" type="pres">
      <dgm:prSet presAssocID="{FF900615-5016-4107-92FF-B5E8A1038574}" presName="sibTrans" presStyleCnt="0"/>
      <dgm:spPr/>
    </dgm:pt>
    <dgm:pt modelId="{FF49C406-8766-4A93-9329-456B2968D24C}" type="pres">
      <dgm:prSet presAssocID="{4936128D-3D8D-45A4-8871-CC98C715FA5C}" presName="textNode" presStyleLbl="node1" presStyleIdx="3" presStyleCnt="5">
        <dgm:presLayoutVars>
          <dgm:bulletEnabled val="1"/>
        </dgm:presLayoutVars>
      </dgm:prSet>
      <dgm:spPr/>
      <dgm:t>
        <a:bodyPr/>
        <a:lstStyle/>
        <a:p>
          <a:endParaRPr lang="es-ES"/>
        </a:p>
      </dgm:t>
    </dgm:pt>
    <dgm:pt modelId="{097884A6-DC82-4706-B782-A6094AE1A2B6}" type="pres">
      <dgm:prSet presAssocID="{B5155E92-D832-4494-BE06-6BCEE1CC5DEB}" presName="sibTrans" presStyleCnt="0"/>
      <dgm:spPr/>
    </dgm:pt>
    <dgm:pt modelId="{75CFB549-2A2C-4BE1-8A40-5C0292E0E9D6}" type="pres">
      <dgm:prSet presAssocID="{053AD168-4A14-4ECB-954D-49660C393092}" presName="textNode" presStyleLbl="node1" presStyleIdx="4" presStyleCnt="5">
        <dgm:presLayoutVars>
          <dgm:bulletEnabled val="1"/>
        </dgm:presLayoutVars>
      </dgm:prSet>
      <dgm:spPr/>
      <dgm:t>
        <a:bodyPr/>
        <a:lstStyle/>
        <a:p>
          <a:endParaRPr lang="es-ES"/>
        </a:p>
      </dgm:t>
    </dgm:pt>
  </dgm:ptLst>
  <dgm:cxnLst>
    <dgm:cxn modelId="{AA8E0620-D3B9-441A-B6D7-BA895C5DB5FC}" srcId="{1D2361F7-AB40-4B7D-B400-818B5E507A4D}" destId="{053AD168-4A14-4ECB-954D-49660C393092}" srcOrd="4" destOrd="0" parTransId="{0AB9ACE3-55B2-4C7A-B1EB-AEC381AE42E5}" sibTransId="{0B876771-10C9-4FA9-9B57-6891A203A72E}"/>
    <dgm:cxn modelId="{5D64EF33-AA95-4445-A24B-075234DCAD9F}" srcId="{1D2361F7-AB40-4B7D-B400-818B5E507A4D}" destId="{FFE391BD-42FA-4B99-9B83-46CE4D8A5246}" srcOrd="2" destOrd="0" parTransId="{97799F16-71AE-4BF3-944A-D053CABEB4A3}" sibTransId="{FF900615-5016-4107-92FF-B5E8A1038574}"/>
    <dgm:cxn modelId="{D832DFE0-23EF-4838-9757-8E4C47B3E336}" type="presOf" srcId="{FFE391BD-42FA-4B99-9B83-46CE4D8A5246}" destId="{B60920BB-D8BE-47C9-A00A-A9B451C9E3F3}" srcOrd="0" destOrd="0" presId="urn:microsoft.com/office/officeart/2005/8/layout/hProcess9"/>
    <dgm:cxn modelId="{5E40D956-2AB6-4D31-AE64-B652C205F8B4}" type="presOf" srcId="{053AD168-4A14-4ECB-954D-49660C393092}" destId="{75CFB549-2A2C-4BE1-8A40-5C0292E0E9D6}" srcOrd="0" destOrd="0" presId="urn:microsoft.com/office/officeart/2005/8/layout/hProcess9"/>
    <dgm:cxn modelId="{5357C424-71F6-4CA0-B630-88A25FDE1842}" srcId="{1D2361F7-AB40-4B7D-B400-818B5E507A4D}" destId="{4936128D-3D8D-45A4-8871-CC98C715FA5C}" srcOrd="3" destOrd="0" parTransId="{BE080F33-179C-4BC2-B255-80C1181A4A59}" sibTransId="{B5155E92-D832-4494-BE06-6BCEE1CC5DEB}"/>
    <dgm:cxn modelId="{9D0FB24A-A884-4C75-83AB-72BE97FD31C5}" type="presOf" srcId="{9A58937F-7FAD-4D45-9CE8-E4B4E2314D31}" destId="{473F77C5-08A9-4554-9F5E-2FB070085157}" srcOrd="0" destOrd="0" presId="urn:microsoft.com/office/officeart/2005/8/layout/hProcess9"/>
    <dgm:cxn modelId="{C615BB8A-A5E4-4CF9-AD41-D8C48B35B714}" type="presOf" srcId="{4936128D-3D8D-45A4-8871-CC98C715FA5C}" destId="{FF49C406-8766-4A93-9329-456B2968D24C}" srcOrd="0" destOrd="0" presId="urn:microsoft.com/office/officeart/2005/8/layout/hProcess9"/>
    <dgm:cxn modelId="{BCC51C1D-4086-407D-82AE-9BFCF3BC978A}" srcId="{1D2361F7-AB40-4B7D-B400-818B5E507A4D}" destId="{9A58937F-7FAD-4D45-9CE8-E4B4E2314D31}" srcOrd="1" destOrd="0" parTransId="{2728780E-95B1-449A-A5F9-A29947460F18}" sibTransId="{9753079C-9A81-4627-9F4E-9A333A49C905}"/>
    <dgm:cxn modelId="{60BE53A6-73DD-4A77-A62E-255709C8AAD4}" srcId="{1D2361F7-AB40-4B7D-B400-818B5E507A4D}" destId="{1064497A-2559-48BA-95D6-7C02AC7CEFBD}" srcOrd="0" destOrd="0" parTransId="{48A1D6BB-CE8D-479D-B356-FF0C17CF4A2B}" sibTransId="{D2969D42-02AB-4386-AB70-34DF655E3E29}"/>
    <dgm:cxn modelId="{2E68549F-8808-4967-A3F6-4237E6AC836A}" type="presOf" srcId="{1D2361F7-AB40-4B7D-B400-818B5E507A4D}" destId="{BE7DE9E6-C053-422D-8F43-771EAC5487E4}" srcOrd="0" destOrd="0" presId="urn:microsoft.com/office/officeart/2005/8/layout/hProcess9"/>
    <dgm:cxn modelId="{2E346796-9710-40EB-B326-2B815B56D529}" type="presOf" srcId="{1064497A-2559-48BA-95D6-7C02AC7CEFBD}" destId="{37BACFC0-9385-4308-A320-5BDE5B99EE24}" srcOrd="0" destOrd="0" presId="urn:microsoft.com/office/officeart/2005/8/layout/hProcess9"/>
    <dgm:cxn modelId="{D3D465B9-9733-47EF-94EB-17C04423D497}" type="presParOf" srcId="{BE7DE9E6-C053-422D-8F43-771EAC5487E4}" destId="{9DF97EC5-3A03-48D0-8893-1B15FD73A4D0}" srcOrd="0" destOrd="0" presId="urn:microsoft.com/office/officeart/2005/8/layout/hProcess9"/>
    <dgm:cxn modelId="{3726C3E1-BB1B-4ECC-AE6E-1CAB77A1DC83}" type="presParOf" srcId="{BE7DE9E6-C053-422D-8F43-771EAC5487E4}" destId="{FA8ABC19-8DF1-4DD8-AD91-A4C90B1C1D31}" srcOrd="1" destOrd="0" presId="urn:microsoft.com/office/officeart/2005/8/layout/hProcess9"/>
    <dgm:cxn modelId="{13D93858-6980-467D-95AC-60103A08AE6E}" type="presParOf" srcId="{FA8ABC19-8DF1-4DD8-AD91-A4C90B1C1D31}" destId="{37BACFC0-9385-4308-A320-5BDE5B99EE24}" srcOrd="0" destOrd="0" presId="urn:microsoft.com/office/officeart/2005/8/layout/hProcess9"/>
    <dgm:cxn modelId="{D4791751-7AC7-46F7-8785-0C8792854B34}" type="presParOf" srcId="{FA8ABC19-8DF1-4DD8-AD91-A4C90B1C1D31}" destId="{7B3952A6-4B82-44B7-8FC3-B80C582EA314}" srcOrd="1" destOrd="0" presId="urn:microsoft.com/office/officeart/2005/8/layout/hProcess9"/>
    <dgm:cxn modelId="{5A2350BC-8CAB-4109-B203-9530EC718235}" type="presParOf" srcId="{FA8ABC19-8DF1-4DD8-AD91-A4C90B1C1D31}" destId="{473F77C5-08A9-4554-9F5E-2FB070085157}" srcOrd="2" destOrd="0" presId="urn:microsoft.com/office/officeart/2005/8/layout/hProcess9"/>
    <dgm:cxn modelId="{BB2B4359-AE21-484A-9838-4126D2E925B2}" type="presParOf" srcId="{FA8ABC19-8DF1-4DD8-AD91-A4C90B1C1D31}" destId="{2DA9459D-4953-4917-A325-096139FE4649}" srcOrd="3" destOrd="0" presId="urn:microsoft.com/office/officeart/2005/8/layout/hProcess9"/>
    <dgm:cxn modelId="{9F13D1E9-9EEB-4023-AC0A-D133807E482D}" type="presParOf" srcId="{FA8ABC19-8DF1-4DD8-AD91-A4C90B1C1D31}" destId="{B60920BB-D8BE-47C9-A00A-A9B451C9E3F3}" srcOrd="4" destOrd="0" presId="urn:microsoft.com/office/officeart/2005/8/layout/hProcess9"/>
    <dgm:cxn modelId="{9AF7C4F2-21AE-4D82-B035-964426A7A3CD}" type="presParOf" srcId="{FA8ABC19-8DF1-4DD8-AD91-A4C90B1C1D31}" destId="{434759D1-13F1-4350-8555-B32248B5A892}" srcOrd="5" destOrd="0" presId="urn:microsoft.com/office/officeart/2005/8/layout/hProcess9"/>
    <dgm:cxn modelId="{97FC2AE6-FBB1-488A-894A-80A9D8273E2B}" type="presParOf" srcId="{FA8ABC19-8DF1-4DD8-AD91-A4C90B1C1D31}" destId="{FF49C406-8766-4A93-9329-456B2968D24C}" srcOrd="6" destOrd="0" presId="urn:microsoft.com/office/officeart/2005/8/layout/hProcess9"/>
    <dgm:cxn modelId="{B5117DA1-8450-4077-B03C-FCEE9255ACAF}" type="presParOf" srcId="{FA8ABC19-8DF1-4DD8-AD91-A4C90B1C1D31}" destId="{097884A6-DC82-4706-B782-A6094AE1A2B6}" srcOrd="7" destOrd="0" presId="urn:microsoft.com/office/officeart/2005/8/layout/hProcess9"/>
    <dgm:cxn modelId="{702BBEF1-00C5-4CBA-AA57-B2B551F85E49}" type="presParOf" srcId="{FA8ABC19-8DF1-4DD8-AD91-A4C90B1C1D31}" destId="{75CFB549-2A2C-4BE1-8A40-5C0292E0E9D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588CD-6C4E-4E5E-8357-362250AA6BC6}">
      <dsp:nvSpPr>
        <dsp:cNvPr id="0" name=""/>
        <dsp:cNvSpPr/>
      </dsp:nvSpPr>
      <dsp:spPr>
        <a:xfrm>
          <a:off x="4602348" y="5420839"/>
          <a:ext cx="611034" cy="91440"/>
        </a:xfrm>
        <a:custGeom>
          <a:avLst/>
          <a:gdLst/>
          <a:ahLst/>
          <a:cxnLst/>
          <a:rect l="0" t="0" r="0" b="0"/>
          <a:pathLst>
            <a:path>
              <a:moveTo>
                <a:pt x="0" y="45720"/>
              </a:moveTo>
              <a:lnTo>
                <a:pt x="611034"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92590" y="5451283"/>
        <a:ext cx="30551" cy="30551"/>
      </dsp:txXfrm>
    </dsp:sp>
    <dsp:sp modelId="{120B2A60-2076-4269-AF41-4FE33D7CC9E9}">
      <dsp:nvSpPr>
        <dsp:cNvPr id="0" name=""/>
        <dsp:cNvSpPr/>
      </dsp:nvSpPr>
      <dsp:spPr>
        <a:xfrm>
          <a:off x="936138" y="3390686"/>
          <a:ext cx="611034" cy="2075872"/>
        </a:xfrm>
        <a:custGeom>
          <a:avLst/>
          <a:gdLst/>
          <a:ahLst/>
          <a:cxnLst/>
          <a:rect l="0" t="0" r="0" b="0"/>
          <a:pathLst>
            <a:path>
              <a:moveTo>
                <a:pt x="0" y="0"/>
              </a:moveTo>
              <a:lnTo>
                <a:pt x="305517" y="0"/>
              </a:lnTo>
              <a:lnTo>
                <a:pt x="305517" y="2075872"/>
              </a:lnTo>
              <a:lnTo>
                <a:pt x="611034" y="207587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1187558" y="4374524"/>
        <a:ext cx="108196" cy="108196"/>
      </dsp:txXfrm>
    </dsp:sp>
    <dsp:sp modelId="{665ED007-8C0B-401F-BC90-63CC22FD0DED}">
      <dsp:nvSpPr>
        <dsp:cNvPr id="0" name=""/>
        <dsp:cNvSpPr/>
      </dsp:nvSpPr>
      <dsp:spPr>
        <a:xfrm>
          <a:off x="4602348" y="4179893"/>
          <a:ext cx="611034" cy="91440"/>
        </a:xfrm>
        <a:custGeom>
          <a:avLst/>
          <a:gdLst/>
          <a:ahLst/>
          <a:cxnLst/>
          <a:rect l="0" t="0" r="0" b="0"/>
          <a:pathLst>
            <a:path>
              <a:moveTo>
                <a:pt x="0" y="45720"/>
              </a:moveTo>
              <a:lnTo>
                <a:pt x="611034"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92590" y="4210337"/>
        <a:ext cx="30551" cy="30551"/>
      </dsp:txXfrm>
    </dsp:sp>
    <dsp:sp modelId="{7489179A-89B5-44B6-956B-DE8C0DE644AC}">
      <dsp:nvSpPr>
        <dsp:cNvPr id="0" name=""/>
        <dsp:cNvSpPr/>
      </dsp:nvSpPr>
      <dsp:spPr>
        <a:xfrm>
          <a:off x="936138" y="3390686"/>
          <a:ext cx="611034" cy="834926"/>
        </a:xfrm>
        <a:custGeom>
          <a:avLst/>
          <a:gdLst/>
          <a:ahLst/>
          <a:cxnLst/>
          <a:rect l="0" t="0" r="0" b="0"/>
          <a:pathLst>
            <a:path>
              <a:moveTo>
                <a:pt x="0" y="0"/>
              </a:moveTo>
              <a:lnTo>
                <a:pt x="305517" y="0"/>
              </a:lnTo>
              <a:lnTo>
                <a:pt x="305517" y="834926"/>
              </a:lnTo>
              <a:lnTo>
                <a:pt x="611034" y="83492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215790" y="3782284"/>
        <a:ext cx="51731" cy="51731"/>
      </dsp:txXfrm>
    </dsp:sp>
    <dsp:sp modelId="{26F36901-7A35-46E4-990D-61D9C1DF293A}">
      <dsp:nvSpPr>
        <dsp:cNvPr id="0" name=""/>
        <dsp:cNvSpPr/>
      </dsp:nvSpPr>
      <dsp:spPr>
        <a:xfrm>
          <a:off x="8268558" y="3061293"/>
          <a:ext cx="611034" cy="582159"/>
        </a:xfrm>
        <a:custGeom>
          <a:avLst/>
          <a:gdLst/>
          <a:ahLst/>
          <a:cxnLst/>
          <a:rect l="0" t="0" r="0" b="0"/>
          <a:pathLst>
            <a:path>
              <a:moveTo>
                <a:pt x="0" y="0"/>
              </a:moveTo>
              <a:lnTo>
                <a:pt x="305517" y="0"/>
              </a:lnTo>
              <a:lnTo>
                <a:pt x="305517" y="582159"/>
              </a:lnTo>
              <a:lnTo>
                <a:pt x="611034" y="582159"/>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552976" y="3331274"/>
        <a:ext cx="42198" cy="42198"/>
      </dsp:txXfrm>
    </dsp:sp>
    <dsp:sp modelId="{2E651E55-02A9-4BBB-B783-4DF91981D1F6}">
      <dsp:nvSpPr>
        <dsp:cNvPr id="0" name=""/>
        <dsp:cNvSpPr/>
      </dsp:nvSpPr>
      <dsp:spPr>
        <a:xfrm>
          <a:off x="8268558" y="2479134"/>
          <a:ext cx="611034" cy="582159"/>
        </a:xfrm>
        <a:custGeom>
          <a:avLst/>
          <a:gdLst/>
          <a:ahLst/>
          <a:cxnLst/>
          <a:rect l="0" t="0" r="0" b="0"/>
          <a:pathLst>
            <a:path>
              <a:moveTo>
                <a:pt x="0" y="582159"/>
              </a:moveTo>
              <a:lnTo>
                <a:pt x="305517" y="582159"/>
              </a:lnTo>
              <a:lnTo>
                <a:pt x="305517" y="0"/>
              </a:lnTo>
              <a:lnTo>
                <a:pt x="611034"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8552976" y="2749114"/>
        <a:ext cx="42198" cy="42198"/>
      </dsp:txXfrm>
    </dsp:sp>
    <dsp:sp modelId="{0A16A5EF-67F8-49E4-AFF6-34ACAFDE125D}">
      <dsp:nvSpPr>
        <dsp:cNvPr id="0" name=""/>
        <dsp:cNvSpPr/>
      </dsp:nvSpPr>
      <dsp:spPr>
        <a:xfrm>
          <a:off x="4602348" y="3015573"/>
          <a:ext cx="611034" cy="91440"/>
        </a:xfrm>
        <a:custGeom>
          <a:avLst/>
          <a:gdLst/>
          <a:ahLst/>
          <a:cxnLst/>
          <a:rect l="0" t="0" r="0" b="0"/>
          <a:pathLst>
            <a:path>
              <a:moveTo>
                <a:pt x="0" y="45720"/>
              </a:moveTo>
              <a:lnTo>
                <a:pt x="611034"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92590" y="3046018"/>
        <a:ext cx="30551" cy="30551"/>
      </dsp:txXfrm>
    </dsp:sp>
    <dsp:sp modelId="{B92E632B-BDC6-4460-BAF2-B0D5DC795F32}">
      <dsp:nvSpPr>
        <dsp:cNvPr id="0" name=""/>
        <dsp:cNvSpPr/>
      </dsp:nvSpPr>
      <dsp:spPr>
        <a:xfrm>
          <a:off x="936138" y="3061293"/>
          <a:ext cx="611034" cy="329393"/>
        </a:xfrm>
        <a:custGeom>
          <a:avLst/>
          <a:gdLst/>
          <a:ahLst/>
          <a:cxnLst/>
          <a:rect l="0" t="0" r="0" b="0"/>
          <a:pathLst>
            <a:path>
              <a:moveTo>
                <a:pt x="0" y="329393"/>
              </a:moveTo>
              <a:lnTo>
                <a:pt x="305517" y="329393"/>
              </a:lnTo>
              <a:lnTo>
                <a:pt x="305517" y="0"/>
              </a:lnTo>
              <a:lnTo>
                <a:pt x="61103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224302" y="3208636"/>
        <a:ext cx="34708" cy="34708"/>
      </dsp:txXfrm>
    </dsp:sp>
    <dsp:sp modelId="{21A231FF-2D27-4178-B4B0-EF696D6A27EB}">
      <dsp:nvSpPr>
        <dsp:cNvPr id="0" name=""/>
        <dsp:cNvSpPr/>
      </dsp:nvSpPr>
      <dsp:spPr>
        <a:xfrm>
          <a:off x="4602348" y="1269094"/>
          <a:ext cx="611034" cy="91440"/>
        </a:xfrm>
        <a:custGeom>
          <a:avLst/>
          <a:gdLst/>
          <a:ahLst/>
          <a:cxnLst/>
          <a:rect l="0" t="0" r="0" b="0"/>
          <a:pathLst>
            <a:path>
              <a:moveTo>
                <a:pt x="0" y="45720"/>
              </a:moveTo>
              <a:lnTo>
                <a:pt x="611034"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892590" y="1299538"/>
        <a:ext cx="30551" cy="30551"/>
      </dsp:txXfrm>
    </dsp:sp>
    <dsp:sp modelId="{2C9BE310-C272-4EF8-913D-B3D5B648D08E}">
      <dsp:nvSpPr>
        <dsp:cNvPr id="0" name=""/>
        <dsp:cNvSpPr/>
      </dsp:nvSpPr>
      <dsp:spPr>
        <a:xfrm>
          <a:off x="936138" y="1314814"/>
          <a:ext cx="611034" cy="2075872"/>
        </a:xfrm>
        <a:custGeom>
          <a:avLst/>
          <a:gdLst/>
          <a:ahLst/>
          <a:cxnLst/>
          <a:rect l="0" t="0" r="0" b="0"/>
          <a:pathLst>
            <a:path>
              <a:moveTo>
                <a:pt x="0" y="2075872"/>
              </a:moveTo>
              <a:lnTo>
                <a:pt x="305517" y="2075872"/>
              </a:lnTo>
              <a:lnTo>
                <a:pt x="305517" y="0"/>
              </a:lnTo>
              <a:lnTo>
                <a:pt x="61103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1187558" y="2298652"/>
        <a:ext cx="108196" cy="108196"/>
      </dsp:txXfrm>
    </dsp:sp>
    <dsp:sp modelId="{A5135F2A-E8AB-4A19-96CD-8C69DD6B3867}">
      <dsp:nvSpPr>
        <dsp:cNvPr id="0" name=""/>
        <dsp:cNvSpPr/>
      </dsp:nvSpPr>
      <dsp:spPr>
        <a:xfrm rot="16200000">
          <a:off x="-1980788" y="2924959"/>
          <a:ext cx="4902398" cy="931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s-ES" sz="3100" kern="1200" dirty="0" smtClean="0"/>
            <a:t>NAPOLÉON  se convierte en emperador en 1804</a:t>
          </a:r>
          <a:endParaRPr lang="es-ES" sz="3100" kern="1200" dirty="0"/>
        </a:p>
      </dsp:txBody>
      <dsp:txXfrm>
        <a:off x="-1980788" y="2924959"/>
        <a:ext cx="4902398" cy="931455"/>
      </dsp:txXfrm>
    </dsp:sp>
    <dsp:sp modelId="{1323CE46-13A6-447B-BE1F-37A13CBE381A}">
      <dsp:nvSpPr>
        <dsp:cNvPr id="0" name=""/>
        <dsp:cNvSpPr/>
      </dsp:nvSpPr>
      <dsp:spPr>
        <a:xfrm>
          <a:off x="1547173" y="849086"/>
          <a:ext cx="3055174" cy="931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Gobierno absoluto y despótico</a:t>
          </a:r>
          <a:endParaRPr lang="es-ES" sz="900" kern="1200" dirty="0"/>
        </a:p>
      </dsp:txBody>
      <dsp:txXfrm>
        <a:off x="1547173" y="849086"/>
        <a:ext cx="3055174" cy="931455"/>
      </dsp:txXfrm>
    </dsp:sp>
    <dsp:sp modelId="{0AF4D62B-23E5-4497-B866-0F3F14B20743}">
      <dsp:nvSpPr>
        <dsp:cNvPr id="0" name=""/>
        <dsp:cNvSpPr/>
      </dsp:nvSpPr>
      <dsp:spPr>
        <a:xfrm>
          <a:off x="5213383" y="849086"/>
          <a:ext cx="3055174" cy="931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smtClean="0"/>
            <a:t>Anuló libertades políticas, de pensamiento, de expresión, centralizó la economía y la educación.</a:t>
          </a:r>
          <a:endParaRPr lang="es-ES" sz="900" kern="1200" dirty="0"/>
        </a:p>
      </dsp:txBody>
      <dsp:txXfrm>
        <a:off x="5213383" y="849086"/>
        <a:ext cx="3055174" cy="931455"/>
      </dsp:txXfrm>
    </dsp:sp>
    <dsp:sp modelId="{1F7D8EE2-837A-413C-B492-CD4296E4B1DA}">
      <dsp:nvSpPr>
        <dsp:cNvPr id="0" name=""/>
        <dsp:cNvSpPr/>
      </dsp:nvSpPr>
      <dsp:spPr>
        <a:xfrm>
          <a:off x="1547173" y="2595566"/>
          <a:ext cx="3055174" cy="931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Creó el CODIGO CIVIL o CÓDIGO NAPOLÉONICO EN 1804.</a:t>
          </a:r>
        </a:p>
      </dsp:txBody>
      <dsp:txXfrm>
        <a:off x="1547173" y="2595566"/>
        <a:ext cx="3055174" cy="931455"/>
      </dsp:txXfrm>
    </dsp:sp>
    <dsp:sp modelId="{550D5020-40F5-46C6-9740-7446D691A1B5}">
      <dsp:nvSpPr>
        <dsp:cNvPr id="0" name=""/>
        <dsp:cNvSpPr/>
      </dsp:nvSpPr>
      <dsp:spPr>
        <a:xfrm>
          <a:off x="5213383" y="2595566"/>
          <a:ext cx="3055174" cy="931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Cuerpo de leyes que reglamentaba las relaciones entre los individuos y los miembros de la familia, los derechos de la propiedad y las libertades del ciudadano. </a:t>
          </a:r>
          <a:endParaRPr lang="es-ES" sz="900" kern="1200" dirty="0"/>
        </a:p>
      </dsp:txBody>
      <dsp:txXfrm>
        <a:off x="5213383" y="2595566"/>
        <a:ext cx="3055174" cy="931455"/>
      </dsp:txXfrm>
    </dsp:sp>
    <dsp:sp modelId="{47F2204E-F9D7-4621-98E8-519FDFEA4D5C}">
      <dsp:nvSpPr>
        <dsp:cNvPr id="0" name=""/>
        <dsp:cNvSpPr/>
      </dsp:nvSpPr>
      <dsp:spPr>
        <a:xfrm>
          <a:off x="8879593" y="2013406"/>
          <a:ext cx="3055174" cy="931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Con la expansión francesa fue insertado en gran parte de </a:t>
          </a:r>
          <a:r>
            <a:rPr lang="es-ES" sz="900" kern="1200" dirty="0" err="1" smtClean="0"/>
            <a:t>europa</a:t>
          </a:r>
          <a:r>
            <a:rPr lang="es-ES" sz="900" kern="1200" dirty="0" smtClean="0"/>
            <a:t> (influencia). Fue un antesala a los movimientos liberales del siglo XIX.</a:t>
          </a:r>
          <a:endParaRPr lang="es-ES" sz="900" kern="1200" dirty="0"/>
        </a:p>
      </dsp:txBody>
      <dsp:txXfrm>
        <a:off x="8879593" y="2013406"/>
        <a:ext cx="3055174" cy="931455"/>
      </dsp:txXfrm>
    </dsp:sp>
    <dsp:sp modelId="{DE04AF65-97B2-4E02-876B-7448B06B28C5}">
      <dsp:nvSpPr>
        <dsp:cNvPr id="0" name=""/>
        <dsp:cNvSpPr/>
      </dsp:nvSpPr>
      <dsp:spPr>
        <a:xfrm>
          <a:off x="8879593" y="3177725"/>
          <a:ext cx="3055174" cy="931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Se redactó sobre la base de los principios de 1789, confirmando los ideales de igualdad de los ciudadanos y un Estado laico. </a:t>
          </a:r>
          <a:endParaRPr lang="es-ES" sz="900" kern="1200" dirty="0"/>
        </a:p>
      </dsp:txBody>
      <dsp:txXfrm>
        <a:off x="8879593" y="3177725"/>
        <a:ext cx="3055174" cy="931455"/>
      </dsp:txXfrm>
    </dsp:sp>
    <dsp:sp modelId="{68D6B786-161B-4E4C-B410-F3B0812A45DF}">
      <dsp:nvSpPr>
        <dsp:cNvPr id="0" name=""/>
        <dsp:cNvSpPr/>
      </dsp:nvSpPr>
      <dsp:spPr>
        <a:xfrm>
          <a:off x="1547173" y="3759885"/>
          <a:ext cx="3055174" cy="931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Derrotó a Austria y Rusia, pero cuando </a:t>
          </a:r>
          <a:r>
            <a:rPr lang="es-ES" sz="900" kern="1200" dirty="0" err="1" smtClean="0"/>
            <a:t>intebtó</a:t>
          </a:r>
          <a:r>
            <a:rPr lang="es-ES" sz="900" kern="1200" dirty="0" smtClean="0"/>
            <a:t> invadir Inglaterra, el almirante </a:t>
          </a:r>
          <a:r>
            <a:rPr lang="es-ES" sz="900" kern="1200" dirty="0" err="1" smtClean="0"/>
            <a:t>inglles</a:t>
          </a:r>
          <a:r>
            <a:rPr lang="es-ES" sz="900" kern="1200" dirty="0" smtClean="0"/>
            <a:t> Nelson derrotó a napoleón en 1805 en la batalla de </a:t>
          </a:r>
          <a:r>
            <a:rPr lang="es-ES" sz="900" b="1" kern="1200" dirty="0" smtClean="0"/>
            <a:t>Trafalgar. </a:t>
          </a:r>
          <a:endParaRPr lang="es-ES" sz="900" b="1" kern="1200" dirty="0"/>
        </a:p>
      </dsp:txBody>
      <dsp:txXfrm>
        <a:off x="1547173" y="3759885"/>
        <a:ext cx="3055174" cy="931455"/>
      </dsp:txXfrm>
    </dsp:sp>
    <dsp:sp modelId="{35228C3B-24BF-4EC2-88D0-7DEB7497FAA4}">
      <dsp:nvSpPr>
        <dsp:cNvPr id="0" name=""/>
        <dsp:cNvSpPr/>
      </dsp:nvSpPr>
      <dsp:spPr>
        <a:xfrm>
          <a:off x="5213383" y="3759885"/>
          <a:ext cx="3055174" cy="931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Sin embargo, su dominio </a:t>
          </a:r>
          <a:r>
            <a:rPr lang="es-ES" sz="900" kern="1200" dirty="0" err="1" smtClean="0"/>
            <a:t>alzanzó</a:t>
          </a:r>
          <a:r>
            <a:rPr lang="es-ES" sz="900" kern="1200" dirty="0" smtClean="0"/>
            <a:t>: Francia, Países bajos, Alemania, Suiza, Italia, Portugal, España. Alzando su máxima expansión en 1810.</a:t>
          </a:r>
          <a:endParaRPr lang="es-ES" sz="900" kern="1200" dirty="0"/>
        </a:p>
      </dsp:txBody>
      <dsp:txXfrm>
        <a:off x="5213383" y="3759885"/>
        <a:ext cx="3055174" cy="931455"/>
      </dsp:txXfrm>
    </dsp:sp>
    <dsp:sp modelId="{5793EF11-BB81-4799-94C2-6E5BD216CA3D}">
      <dsp:nvSpPr>
        <dsp:cNvPr id="0" name=""/>
        <dsp:cNvSpPr/>
      </dsp:nvSpPr>
      <dsp:spPr>
        <a:xfrm>
          <a:off x="1547173" y="5000831"/>
          <a:ext cx="3055174" cy="931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A pesar del bloqueo continental impuesta a Inglaterra y luego de varias batallas contra un continente aliado en su contra, </a:t>
          </a:r>
          <a:r>
            <a:rPr lang="es-ES" sz="900" kern="1200" dirty="0" err="1" smtClean="0"/>
            <a:t>Napoléon</a:t>
          </a:r>
          <a:r>
            <a:rPr lang="es-ES" sz="900" kern="1200" dirty="0" smtClean="0"/>
            <a:t> fue derrotado en 1815 en la batalla de</a:t>
          </a:r>
          <a:r>
            <a:rPr lang="es-ES" sz="900" b="1" kern="1200" dirty="0" smtClean="0"/>
            <a:t> Waterloo</a:t>
          </a:r>
          <a:r>
            <a:rPr lang="es-ES" sz="900" kern="1200" dirty="0" smtClean="0"/>
            <a:t>.</a:t>
          </a:r>
          <a:endParaRPr lang="es-ES" sz="900" kern="1200" dirty="0"/>
        </a:p>
      </dsp:txBody>
      <dsp:txXfrm>
        <a:off x="1547173" y="5000831"/>
        <a:ext cx="3055174" cy="931455"/>
      </dsp:txXfrm>
    </dsp:sp>
    <dsp:sp modelId="{8585F765-6132-4D03-AD96-48CA204AE76D}">
      <dsp:nvSpPr>
        <dsp:cNvPr id="0" name=""/>
        <dsp:cNvSpPr/>
      </dsp:nvSpPr>
      <dsp:spPr>
        <a:xfrm>
          <a:off x="5213383" y="4924205"/>
          <a:ext cx="3055174" cy="108470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ES" sz="900" kern="1200" dirty="0" smtClean="0"/>
            <a:t>Consecuencias: </a:t>
          </a:r>
        </a:p>
        <a:p>
          <a:pPr lvl="0" algn="ctr" defTabSz="400050">
            <a:lnSpc>
              <a:spcPct val="90000"/>
            </a:lnSpc>
            <a:spcBef>
              <a:spcPct val="0"/>
            </a:spcBef>
            <a:spcAft>
              <a:spcPct val="35000"/>
            </a:spcAft>
          </a:pPr>
          <a:r>
            <a:rPr lang="es-ES" sz="900" kern="1200" dirty="0" smtClean="0"/>
            <a:t>- Francia dejó de ser potencia en Europa. </a:t>
          </a:r>
        </a:p>
        <a:p>
          <a:pPr lvl="0" algn="ctr" defTabSz="400050">
            <a:lnSpc>
              <a:spcPct val="90000"/>
            </a:lnSpc>
            <a:spcBef>
              <a:spcPct val="0"/>
            </a:spcBef>
            <a:spcAft>
              <a:spcPct val="35000"/>
            </a:spcAft>
          </a:pPr>
          <a:r>
            <a:rPr lang="es-ES" sz="900" kern="1200" dirty="0" smtClean="0"/>
            <a:t>- Inglaterra se convierte en la potencia más poderosa en el continente.</a:t>
          </a:r>
        </a:p>
        <a:p>
          <a:pPr lvl="0" algn="ctr" defTabSz="400050">
            <a:lnSpc>
              <a:spcPct val="90000"/>
            </a:lnSpc>
            <a:spcBef>
              <a:spcPct val="0"/>
            </a:spcBef>
            <a:spcAft>
              <a:spcPct val="35000"/>
            </a:spcAft>
          </a:pPr>
          <a:r>
            <a:rPr lang="es-ES" sz="900" kern="1200" dirty="0" smtClean="0"/>
            <a:t>- Movimientos nacionalistas no solo en Europa, sino que incentivó la independencia de América. </a:t>
          </a:r>
          <a:endParaRPr lang="es-ES" sz="900" kern="1200" dirty="0"/>
        </a:p>
      </dsp:txBody>
      <dsp:txXfrm>
        <a:off x="5213383" y="4924205"/>
        <a:ext cx="3055174" cy="1084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A86DA-A870-4C7A-AA7E-5F1834F60635}">
      <dsp:nvSpPr>
        <dsp:cNvPr id="0" name=""/>
        <dsp:cNvSpPr/>
      </dsp:nvSpPr>
      <dsp:spPr>
        <a:xfrm>
          <a:off x="0" y="0"/>
          <a:ext cx="6502400" cy="134755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Después de la caída de Napoleón, comenzó un periodo de cambios políticos denominado RESTAURACIÓN EUROPEA 1815 Y 1848.</a:t>
          </a:r>
          <a:endParaRPr lang="es-ES" sz="1400" kern="1200" dirty="0"/>
        </a:p>
      </dsp:txBody>
      <dsp:txXfrm>
        <a:off x="39469" y="39469"/>
        <a:ext cx="4934408" cy="1268621"/>
      </dsp:txXfrm>
    </dsp:sp>
    <dsp:sp modelId="{9E1C0FE1-9293-44E2-A9CB-7D7B97599388}">
      <dsp:nvSpPr>
        <dsp:cNvPr id="0" name=""/>
        <dsp:cNvSpPr/>
      </dsp:nvSpPr>
      <dsp:spPr>
        <a:xfrm>
          <a:off x="544575" y="1592570"/>
          <a:ext cx="6502400" cy="134755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Se inauguró con el CONGRESO DE VIENA en 1815, donde participaron representantes de toda Europa con el fin de restaurar principios, tales como:</a:t>
          </a:r>
          <a:endParaRPr lang="es-ES" sz="1400" kern="1200" dirty="0"/>
        </a:p>
      </dsp:txBody>
      <dsp:txXfrm>
        <a:off x="584044" y="1632039"/>
        <a:ext cx="5002972" cy="1268621"/>
      </dsp:txXfrm>
    </dsp:sp>
    <dsp:sp modelId="{38BFBCED-8213-460C-A1E8-F80AC7B53EE3}">
      <dsp:nvSpPr>
        <dsp:cNvPr id="0" name=""/>
        <dsp:cNvSpPr/>
      </dsp:nvSpPr>
      <dsp:spPr>
        <a:xfrm>
          <a:off x="1081024" y="3185140"/>
          <a:ext cx="6502400" cy="134755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s-ES" sz="1000" b="1" kern="1200" dirty="0" smtClean="0"/>
            <a:t>- Legitimidad monárquica: </a:t>
          </a:r>
          <a:r>
            <a:rPr lang="es-ES" sz="1000" kern="1200" dirty="0" smtClean="0"/>
            <a:t>restaurar la concepción del derecho divino, en contraparte de la nueva ideología de la soberanía popular. </a:t>
          </a:r>
        </a:p>
        <a:p>
          <a:pPr lvl="0" algn="l" defTabSz="444500">
            <a:lnSpc>
              <a:spcPct val="90000"/>
            </a:lnSpc>
            <a:spcBef>
              <a:spcPct val="0"/>
            </a:spcBef>
            <a:spcAft>
              <a:spcPct val="35000"/>
            </a:spcAft>
          </a:pPr>
          <a:r>
            <a:rPr lang="es-ES" sz="1000" b="1" kern="1200" dirty="0" smtClean="0"/>
            <a:t>- Equilibrio europeo: </a:t>
          </a:r>
          <a:r>
            <a:rPr lang="es-ES" sz="1000" b="0" kern="1200" dirty="0" smtClean="0"/>
            <a:t>para impedir que un país se vuelva hegemónico en Europa (como sucedió con Francia y Napoleón), para ello los países debían unirse y estar preparados. En este contexto se forma la SANTA ALIANZA, formada por Rusia, Prusia y Austria, como potencias absolutistas reaccionarias a las ideologías de la revolución.  </a:t>
          </a:r>
          <a:endParaRPr lang="es-ES" sz="1000" b="0" kern="1200" dirty="0"/>
        </a:p>
      </dsp:txBody>
      <dsp:txXfrm>
        <a:off x="1120493" y="3224609"/>
        <a:ext cx="5011100" cy="1268621"/>
      </dsp:txXfrm>
    </dsp:sp>
    <dsp:sp modelId="{22E213E3-F95B-4C62-ADD7-BEE63A1942A4}">
      <dsp:nvSpPr>
        <dsp:cNvPr id="0" name=""/>
        <dsp:cNvSpPr/>
      </dsp:nvSpPr>
      <dsp:spPr>
        <a:xfrm>
          <a:off x="1625599" y="4777711"/>
          <a:ext cx="6502400" cy="1347559"/>
        </a:xfrm>
        <a:prstGeom prst="roundRect">
          <a:avLst>
            <a:gd name="adj" fmla="val 10000"/>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También </a:t>
          </a:r>
          <a:r>
            <a:rPr lang="es-ES" sz="1400" kern="1200" dirty="0" smtClean="0"/>
            <a:t>se desarrolla un reordenamiento territorial, que tendrán importancia en el futuro: Unión de Bélgica y Holanda en los Países Bajos para evitar la expansión francesa; Polonia quedo </a:t>
          </a:r>
          <a:r>
            <a:rPr lang="es-ES" sz="1400" kern="1200" dirty="0" smtClean="0"/>
            <a:t>dividida </a:t>
          </a:r>
          <a:r>
            <a:rPr lang="es-ES" sz="1400" kern="1200" dirty="0" smtClean="0"/>
            <a:t>entre Prusia y Rusia; Austria se quedó con el norte de Italia. </a:t>
          </a:r>
          <a:endParaRPr lang="es-ES" sz="1400" kern="1200" dirty="0"/>
        </a:p>
      </dsp:txBody>
      <dsp:txXfrm>
        <a:off x="1665068" y="4817180"/>
        <a:ext cx="5002972" cy="1268621"/>
      </dsp:txXfrm>
    </dsp:sp>
    <dsp:sp modelId="{C14EA39E-6BF1-4ADE-9A55-3AE4563451FE}">
      <dsp:nvSpPr>
        <dsp:cNvPr id="0" name=""/>
        <dsp:cNvSpPr/>
      </dsp:nvSpPr>
      <dsp:spPr>
        <a:xfrm>
          <a:off x="5626486" y="1032108"/>
          <a:ext cx="875913" cy="875913"/>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5823566" y="1032108"/>
        <a:ext cx="481753" cy="659125"/>
      </dsp:txXfrm>
    </dsp:sp>
    <dsp:sp modelId="{FBAF0E4A-ACF4-40A5-80CC-4E77AAB60060}">
      <dsp:nvSpPr>
        <dsp:cNvPr id="0" name=""/>
        <dsp:cNvSpPr/>
      </dsp:nvSpPr>
      <dsp:spPr>
        <a:xfrm>
          <a:off x="6171062" y="2624678"/>
          <a:ext cx="875913" cy="875913"/>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368142" y="2624678"/>
        <a:ext cx="481753" cy="659125"/>
      </dsp:txXfrm>
    </dsp:sp>
    <dsp:sp modelId="{DA79E831-68FD-45B5-827E-CCEC2B02448F}">
      <dsp:nvSpPr>
        <dsp:cNvPr id="0" name=""/>
        <dsp:cNvSpPr/>
      </dsp:nvSpPr>
      <dsp:spPr>
        <a:xfrm>
          <a:off x="6707510" y="4217249"/>
          <a:ext cx="875913" cy="875913"/>
        </a:xfrm>
        <a:prstGeom prst="downArrow">
          <a:avLst>
            <a:gd name="adj1" fmla="val 55000"/>
            <a:gd name="adj2" fmla="val 45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904590" y="4217249"/>
        <a:ext cx="481753" cy="659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96790-D83B-4E66-AE6D-A4E41BC3D8DE}">
      <dsp:nvSpPr>
        <dsp:cNvPr id="0" name=""/>
        <dsp:cNvSpPr/>
      </dsp:nvSpPr>
      <dsp:spPr>
        <a:xfrm>
          <a:off x="2282" y="1125738"/>
          <a:ext cx="4686817" cy="396523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Movimientos nacionales: </a:t>
          </a:r>
        </a:p>
        <a:p>
          <a:pPr lvl="0" algn="ctr" defTabSz="622300">
            <a:lnSpc>
              <a:spcPct val="90000"/>
            </a:lnSpc>
            <a:spcBef>
              <a:spcPct val="0"/>
            </a:spcBef>
            <a:spcAft>
              <a:spcPct val="35000"/>
            </a:spcAft>
          </a:pPr>
          <a:r>
            <a:rPr lang="es-ES" sz="1400" kern="1200" dirty="0" smtClean="0"/>
            <a:t>- Son permanentes durante todo el siglo XIX.</a:t>
          </a:r>
        </a:p>
        <a:p>
          <a:pPr lvl="0" algn="ctr" defTabSz="622300">
            <a:lnSpc>
              <a:spcPct val="90000"/>
            </a:lnSpc>
            <a:spcBef>
              <a:spcPct val="0"/>
            </a:spcBef>
            <a:spcAft>
              <a:spcPct val="35000"/>
            </a:spcAft>
          </a:pPr>
          <a:r>
            <a:rPr lang="es-ES" sz="1400" kern="1200" dirty="0" smtClean="0"/>
            <a:t>- Surgen de problemas locales y toma de conciencia, más elementos sentimentales, emotivos y económicos. </a:t>
          </a:r>
        </a:p>
        <a:p>
          <a:pPr lvl="0" algn="ctr" defTabSz="622300">
            <a:lnSpc>
              <a:spcPct val="90000"/>
            </a:lnSpc>
            <a:spcBef>
              <a:spcPct val="0"/>
            </a:spcBef>
            <a:spcAft>
              <a:spcPct val="35000"/>
            </a:spcAft>
          </a:pPr>
          <a:r>
            <a:rPr lang="es-ES" sz="1400" kern="1200" dirty="0" smtClean="0"/>
            <a:t>- Es asociable a otras ideas, por lo cual pueden tomar un rumbo hacia la “izquierda” o “derecha”</a:t>
          </a:r>
          <a:endParaRPr lang="es-ES" sz="1400" kern="1200" dirty="0"/>
        </a:p>
      </dsp:txBody>
      <dsp:txXfrm>
        <a:off x="118420" y="1241876"/>
        <a:ext cx="4454541" cy="3732958"/>
      </dsp:txXfrm>
    </dsp:sp>
    <dsp:sp modelId="{4F1538B9-5020-4187-89C4-6AF4880D7B08}">
      <dsp:nvSpPr>
        <dsp:cNvPr id="0" name=""/>
        <dsp:cNvSpPr/>
      </dsp:nvSpPr>
      <dsp:spPr>
        <a:xfrm rot="19457599">
          <a:off x="4472096" y="2400699"/>
          <a:ext cx="2308733" cy="67851"/>
        </a:xfrm>
        <a:custGeom>
          <a:avLst/>
          <a:gdLst/>
          <a:ahLst/>
          <a:cxnLst/>
          <a:rect l="0" t="0" r="0" b="0"/>
          <a:pathLst>
            <a:path>
              <a:moveTo>
                <a:pt x="0" y="33925"/>
              </a:moveTo>
              <a:lnTo>
                <a:pt x="2308733" y="3392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5568744" y="2376907"/>
        <a:ext cx="115436" cy="115436"/>
      </dsp:txXfrm>
    </dsp:sp>
    <dsp:sp modelId="{419DF0DA-A497-4BBF-979E-8CB316DDA2ED}">
      <dsp:nvSpPr>
        <dsp:cNvPr id="0" name=""/>
        <dsp:cNvSpPr/>
      </dsp:nvSpPr>
      <dsp:spPr>
        <a:xfrm>
          <a:off x="6563826" y="589191"/>
          <a:ext cx="4686817" cy="23434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Movimientos democráticos:</a:t>
          </a:r>
        </a:p>
        <a:p>
          <a:pPr lvl="0" algn="ctr" defTabSz="622300">
            <a:lnSpc>
              <a:spcPct val="90000"/>
            </a:lnSpc>
            <a:spcBef>
              <a:spcPct val="0"/>
            </a:spcBef>
            <a:spcAft>
              <a:spcPct val="35000"/>
            </a:spcAft>
          </a:pPr>
          <a:r>
            <a:rPr lang="es-ES" sz="1400" kern="1200" dirty="0" smtClean="0"/>
            <a:t>- Toman algunas ideas del liberalismo, como las libertades políticas. </a:t>
          </a:r>
        </a:p>
        <a:p>
          <a:pPr lvl="0" algn="ctr" defTabSz="622300">
            <a:lnSpc>
              <a:spcPct val="90000"/>
            </a:lnSpc>
            <a:spcBef>
              <a:spcPct val="0"/>
            </a:spcBef>
            <a:spcAft>
              <a:spcPct val="35000"/>
            </a:spcAft>
          </a:pPr>
          <a:r>
            <a:rPr lang="es-ES" sz="1400" kern="1200" dirty="0" smtClean="0"/>
            <a:t>- Su principal principio es la </a:t>
          </a:r>
          <a:r>
            <a:rPr lang="es-ES" sz="1400" b="1" kern="1200" dirty="0" smtClean="0"/>
            <a:t>igualdad.</a:t>
          </a:r>
        </a:p>
        <a:p>
          <a:pPr lvl="0" algn="ctr" defTabSz="622300">
            <a:lnSpc>
              <a:spcPct val="90000"/>
            </a:lnSpc>
            <a:spcBef>
              <a:spcPct val="0"/>
            </a:spcBef>
            <a:spcAft>
              <a:spcPct val="35000"/>
            </a:spcAft>
          </a:pPr>
          <a:r>
            <a:rPr lang="es-ES" sz="1400" b="1" kern="1200" dirty="0" smtClean="0"/>
            <a:t>- </a:t>
          </a:r>
          <a:r>
            <a:rPr lang="es-ES" sz="1400" b="0" kern="1200" dirty="0" smtClean="0"/>
            <a:t>Apelan por el sufragio universal, la soberanía popular del pueblo, no sólo de la elite, y por un Estado distribuido para evitar la desigualdad</a:t>
          </a:r>
          <a:r>
            <a:rPr lang="es-ES" sz="1400" b="1" kern="1200" dirty="0" smtClean="0"/>
            <a:t>.</a:t>
          </a:r>
        </a:p>
        <a:p>
          <a:pPr lvl="0" algn="ctr" defTabSz="622300">
            <a:lnSpc>
              <a:spcPct val="90000"/>
            </a:lnSpc>
            <a:spcBef>
              <a:spcPct val="0"/>
            </a:spcBef>
            <a:spcAft>
              <a:spcPct val="35000"/>
            </a:spcAft>
          </a:pPr>
          <a:r>
            <a:rPr lang="es-ES" sz="1400" kern="1200" dirty="0" smtClean="0"/>
            <a:t>- </a:t>
          </a:r>
          <a:r>
            <a:rPr lang="es-ES" sz="1400" b="0" kern="1200" dirty="0" smtClean="0"/>
            <a:t>Se convierten en </a:t>
          </a:r>
          <a:r>
            <a:rPr lang="es-ES" sz="1400" b="1" kern="1200" dirty="0" smtClean="0"/>
            <a:t>movimientos socialistas. </a:t>
          </a:r>
        </a:p>
        <a:p>
          <a:pPr lvl="0" algn="ctr" defTabSz="622300">
            <a:lnSpc>
              <a:spcPct val="90000"/>
            </a:lnSpc>
            <a:spcBef>
              <a:spcPct val="0"/>
            </a:spcBef>
            <a:spcAft>
              <a:spcPct val="35000"/>
            </a:spcAft>
          </a:pPr>
          <a:endParaRPr lang="es-ES" sz="1400" kern="1200" dirty="0"/>
        </a:p>
      </dsp:txBody>
      <dsp:txXfrm>
        <a:off x="6632462" y="657827"/>
        <a:ext cx="4549545" cy="2206136"/>
      </dsp:txXfrm>
    </dsp:sp>
    <dsp:sp modelId="{EFA0F113-9CE8-4A42-8370-40DD0F078A54}">
      <dsp:nvSpPr>
        <dsp:cNvPr id="0" name=""/>
        <dsp:cNvSpPr/>
      </dsp:nvSpPr>
      <dsp:spPr>
        <a:xfrm rot="2142401">
          <a:off x="4472096" y="3748159"/>
          <a:ext cx="2308733" cy="67851"/>
        </a:xfrm>
        <a:custGeom>
          <a:avLst/>
          <a:gdLst/>
          <a:ahLst/>
          <a:cxnLst/>
          <a:rect l="0" t="0" r="0" b="0"/>
          <a:pathLst>
            <a:path>
              <a:moveTo>
                <a:pt x="0" y="33925"/>
              </a:moveTo>
              <a:lnTo>
                <a:pt x="2308733" y="3392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5568744" y="3724367"/>
        <a:ext cx="115436" cy="115436"/>
      </dsp:txXfrm>
    </dsp:sp>
    <dsp:sp modelId="{534BF049-B399-4092-AFD2-C573C3230AFA}">
      <dsp:nvSpPr>
        <dsp:cNvPr id="0" name=""/>
        <dsp:cNvSpPr/>
      </dsp:nvSpPr>
      <dsp:spPr>
        <a:xfrm>
          <a:off x="6563826" y="3284111"/>
          <a:ext cx="4686817" cy="23434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b="1" kern="1200" dirty="0" smtClean="0"/>
            <a:t>Movimientos liberales:</a:t>
          </a:r>
        </a:p>
        <a:p>
          <a:pPr lvl="0" algn="ctr" defTabSz="622300">
            <a:lnSpc>
              <a:spcPct val="90000"/>
            </a:lnSpc>
            <a:spcBef>
              <a:spcPct val="0"/>
            </a:spcBef>
            <a:spcAft>
              <a:spcPct val="35000"/>
            </a:spcAft>
          </a:pPr>
          <a:r>
            <a:rPr lang="es-ES" sz="1400" kern="1200" dirty="0" smtClean="0"/>
            <a:t>- De origen anglosajón y protestante. </a:t>
          </a:r>
        </a:p>
        <a:p>
          <a:pPr lvl="0" algn="ctr" defTabSz="622300">
            <a:lnSpc>
              <a:spcPct val="90000"/>
            </a:lnSpc>
            <a:spcBef>
              <a:spcPct val="0"/>
            </a:spcBef>
            <a:spcAft>
              <a:spcPct val="35000"/>
            </a:spcAft>
          </a:pPr>
          <a:r>
            <a:rPr lang="es-ES" sz="1400" kern="1200" dirty="0" smtClean="0"/>
            <a:t>- Su principal principio es la </a:t>
          </a:r>
          <a:r>
            <a:rPr lang="es-ES" sz="1400" b="1" kern="1200" dirty="0" smtClean="0"/>
            <a:t>libertad individual.</a:t>
          </a:r>
        </a:p>
        <a:p>
          <a:pPr lvl="0" algn="ctr" defTabSz="622300">
            <a:lnSpc>
              <a:spcPct val="90000"/>
            </a:lnSpc>
            <a:spcBef>
              <a:spcPct val="0"/>
            </a:spcBef>
            <a:spcAft>
              <a:spcPct val="35000"/>
            </a:spcAft>
          </a:pPr>
          <a:r>
            <a:rPr lang="es-ES" sz="1400" b="0" kern="1200" dirty="0" smtClean="0"/>
            <a:t>- Apelan por el sufragio censitario, la soberanía popular, y por la separación de los poderes del Estado, son antimonárquicos, pero no democráticos.  </a:t>
          </a:r>
        </a:p>
        <a:p>
          <a:pPr lvl="0" algn="ctr" defTabSz="622300">
            <a:lnSpc>
              <a:spcPct val="90000"/>
            </a:lnSpc>
            <a:spcBef>
              <a:spcPct val="0"/>
            </a:spcBef>
            <a:spcAft>
              <a:spcPct val="35000"/>
            </a:spcAft>
          </a:pPr>
          <a:r>
            <a:rPr lang="es-ES" sz="1400" b="0" kern="1200" dirty="0" smtClean="0"/>
            <a:t>- Son movimientos principalmente</a:t>
          </a:r>
          <a:r>
            <a:rPr lang="es-ES" sz="1400" b="1" kern="1200" dirty="0" smtClean="0"/>
            <a:t> burgueses</a:t>
          </a:r>
          <a:r>
            <a:rPr lang="es-ES" sz="1400" b="0" kern="1200" dirty="0" smtClean="0"/>
            <a:t>. </a:t>
          </a:r>
        </a:p>
        <a:p>
          <a:pPr lvl="0" algn="ctr" defTabSz="622300">
            <a:lnSpc>
              <a:spcPct val="90000"/>
            </a:lnSpc>
            <a:spcBef>
              <a:spcPct val="0"/>
            </a:spcBef>
            <a:spcAft>
              <a:spcPct val="35000"/>
            </a:spcAft>
          </a:pPr>
          <a:endParaRPr lang="es-ES" sz="1400" b="0" kern="1200" dirty="0"/>
        </a:p>
      </dsp:txBody>
      <dsp:txXfrm>
        <a:off x="6632462" y="3352747"/>
        <a:ext cx="4549545" cy="2206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97EC5-3A03-48D0-8893-1B15FD73A4D0}">
      <dsp:nvSpPr>
        <dsp:cNvPr id="0" name=""/>
        <dsp:cNvSpPr/>
      </dsp:nvSpPr>
      <dsp:spPr>
        <a:xfrm>
          <a:off x="701072" y="0"/>
          <a:ext cx="6908800" cy="54186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ACFC0-9385-4308-A320-5BDE5B99EE24}">
      <dsp:nvSpPr>
        <dsp:cNvPr id="0" name=""/>
        <dsp:cNvSpPr/>
      </dsp:nvSpPr>
      <dsp:spPr>
        <a:xfrm>
          <a:off x="2186" y="1625600"/>
          <a:ext cx="1545747" cy="2167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Iniciativa</a:t>
          </a:r>
          <a:endParaRPr lang="es-ES" sz="1400" kern="1200" dirty="0"/>
        </a:p>
      </dsp:txBody>
      <dsp:txXfrm>
        <a:off x="77643" y="1701057"/>
        <a:ext cx="1394833" cy="2016552"/>
      </dsp:txXfrm>
    </dsp:sp>
    <dsp:sp modelId="{473F77C5-08A9-4554-9F5E-2FB070085157}">
      <dsp:nvSpPr>
        <dsp:cNvPr id="0" name=""/>
        <dsp:cNvSpPr/>
      </dsp:nvSpPr>
      <dsp:spPr>
        <a:xfrm>
          <a:off x="1646656" y="1625600"/>
          <a:ext cx="1545747" cy="2167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Discusión</a:t>
          </a:r>
          <a:endParaRPr lang="es-ES" sz="1400" kern="1200" dirty="0"/>
        </a:p>
      </dsp:txBody>
      <dsp:txXfrm>
        <a:off x="1722113" y="1701057"/>
        <a:ext cx="1394833" cy="2016552"/>
      </dsp:txXfrm>
    </dsp:sp>
    <dsp:sp modelId="{B60920BB-D8BE-47C9-A00A-A9B451C9E3F3}">
      <dsp:nvSpPr>
        <dsp:cNvPr id="0" name=""/>
        <dsp:cNvSpPr/>
      </dsp:nvSpPr>
      <dsp:spPr>
        <a:xfrm>
          <a:off x="3291126" y="1625600"/>
          <a:ext cx="1545747" cy="2167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Aprobación</a:t>
          </a:r>
          <a:endParaRPr lang="es-ES" sz="1400" kern="1200" dirty="0"/>
        </a:p>
      </dsp:txBody>
      <dsp:txXfrm>
        <a:off x="3366583" y="1701057"/>
        <a:ext cx="1394833" cy="2016552"/>
      </dsp:txXfrm>
    </dsp:sp>
    <dsp:sp modelId="{FF49C406-8766-4A93-9329-456B2968D24C}">
      <dsp:nvSpPr>
        <dsp:cNvPr id="0" name=""/>
        <dsp:cNvSpPr/>
      </dsp:nvSpPr>
      <dsp:spPr>
        <a:xfrm>
          <a:off x="4935596" y="1625600"/>
          <a:ext cx="1545747" cy="2167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Promulgación </a:t>
          </a:r>
          <a:endParaRPr lang="es-ES" sz="1400" kern="1200" dirty="0"/>
        </a:p>
      </dsp:txBody>
      <dsp:txXfrm>
        <a:off x="5011053" y="1701057"/>
        <a:ext cx="1394833" cy="2016552"/>
      </dsp:txXfrm>
    </dsp:sp>
    <dsp:sp modelId="{75CFB549-2A2C-4BE1-8A40-5C0292E0E9D6}">
      <dsp:nvSpPr>
        <dsp:cNvPr id="0" name=""/>
        <dsp:cNvSpPr/>
      </dsp:nvSpPr>
      <dsp:spPr>
        <a:xfrm>
          <a:off x="6580065" y="1625600"/>
          <a:ext cx="1545747" cy="2167466"/>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t>Publicación </a:t>
          </a:r>
          <a:endParaRPr lang="es-ES" sz="1400" kern="1200" dirty="0"/>
        </a:p>
      </dsp:txBody>
      <dsp:txXfrm>
        <a:off x="6655522" y="1701057"/>
        <a:ext cx="1394833" cy="201655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6B8FC-7781-431B-87BA-3AF018917A30}" type="datetimeFigureOut">
              <a:rPr lang="es-CL" smtClean="0"/>
              <a:t>29-05-2020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74317-694A-4F1C-ACAF-4D4F8F254E78}" type="slidenum">
              <a:rPr lang="es-CL" smtClean="0"/>
              <a:t>‹Nº›</a:t>
            </a:fld>
            <a:endParaRPr lang="es-CL"/>
          </a:p>
        </p:txBody>
      </p:sp>
    </p:spTree>
    <p:extLst>
      <p:ext uri="{BB962C8B-B14F-4D97-AF65-F5344CB8AC3E}">
        <p14:creationId xmlns:p14="http://schemas.microsoft.com/office/powerpoint/2010/main" val="348007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29-05-2020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92135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D1A203-798E-4917-949F-7766B2C4BFAC}" type="datetimeFigureOut">
              <a:rPr lang="es-CL" smtClean="0"/>
              <a:t>29-05-2020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401531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29-05-2020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35208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29-05-2020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96808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29-05-2020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03166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1A203-798E-4917-949F-7766B2C4BFAC}" type="datetimeFigureOut">
              <a:rPr lang="es-CL" smtClean="0"/>
              <a:t>29-05-2020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25696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1A203-798E-4917-949F-7766B2C4BFAC}" type="datetimeFigureOut">
              <a:rPr lang="es-CL" smtClean="0"/>
              <a:t>29-05-2020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110168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29-05-2020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066083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29-05-2020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33493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29-05-2020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54487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29-05-2020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14954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D1A203-798E-4917-949F-7766B2C4BFAC}" type="datetimeFigureOut">
              <a:rPr lang="es-CL" smtClean="0"/>
              <a:t>29-05-2020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34644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D1A203-798E-4917-949F-7766B2C4BFAC}" type="datetimeFigureOut">
              <a:rPr lang="es-CL" smtClean="0"/>
              <a:t>29-05-2020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16484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25D1A203-798E-4917-949F-7766B2C4BFAC}" type="datetimeFigureOut">
              <a:rPr lang="es-CL" smtClean="0"/>
              <a:t>29-05-2020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57908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D1A203-798E-4917-949F-7766B2C4BFAC}" type="datetimeFigureOut">
              <a:rPr lang="es-CL" smtClean="0"/>
              <a:t>29-05-2020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6592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25D1A203-798E-4917-949F-7766B2C4BFAC}" type="datetimeFigureOut">
              <a:rPr lang="es-CL" smtClean="0"/>
              <a:t>29-05-2020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49921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D1A203-798E-4917-949F-7766B2C4BFAC}" type="datetimeFigureOut">
              <a:rPr lang="es-CL" smtClean="0"/>
              <a:t>29-05-2020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70985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D1A203-798E-4917-949F-7766B2C4BFAC}" type="datetimeFigureOut">
              <a:rPr lang="es-CL" smtClean="0"/>
              <a:t>29-05-2020</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DCFAD77-CAED-46DE-9026-A12D3B48DD4A}" type="slidenum">
              <a:rPr lang="es-CL" smtClean="0"/>
              <a:t>‹Nº›</a:t>
            </a:fld>
            <a:endParaRPr lang="es-CL"/>
          </a:p>
        </p:txBody>
      </p:sp>
    </p:spTree>
    <p:extLst>
      <p:ext uri="{BB962C8B-B14F-4D97-AF65-F5344CB8AC3E}">
        <p14:creationId xmlns:p14="http://schemas.microsoft.com/office/powerpoint/2010/main" val="534077396"/>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26991" b="28319"/>
          <a:stretch/>
        </p:blipFill>
        <p:spPr>
          <a:xfrm>
            <a:off x="574766" y="522514"/>
            <a:ext cx="2952206" cy="1319349"/>
          </a:xfrm>
          <a:prstGeom prst="rect">
            <a:avLst/>
          </a:prstGeom>
        </p:spPr>
      </p:pic>
      <p:sp>
        <p:nvSpPr>
          <p:cNvPr id="7" name="CuadroTexto 6"/>
          <p:cNvSpPr txBox="1"/>
          <p:nvPr/>
        </p:nvSpPr>
        <p:spPr>
          <a:xfrm>
            <a:off x="1841863" y="2508069"/>
            <a:ext cx="8895806" cy="3447098"/>
          </a:xfrm>
          <a:prstGeom prst="rect">
            <a:avLst/>
          </a:prstGeom>
          <a:noFill/>
        </p:spPr>
        <p:txBody>
          <a:bodyPr wrap="square" rtlCol="0">
            <a:spAutoFit/>
          </a:bodyPr>
          <a:lstStyle/>
          <a:p>
            <a:pPr algn="ctr"/>
            <a:r>
              <a:rPr lang="es-CL" sz="3600" dirty="0" smtClean="0"/>
              <a:t>HISTORIA </a:t>
            </a:r>
          </a:p>
          <a:p>
            <a:pPr algn="ctr"/>
            <a:r>
              <a:rPr lang="es-CL" sz="3600" dirty="0" smtClean="0"/>
              <a:t>CLASE </a:t>
            </a:r>
            <a:r>
              <a:rPr lang="es-CL" sz="3600" dirty="0"/>
              <a:t>4</a:t>
            </a:r>
            <a:endParaRPr lang="es-CL" sz="3600" dirty="0" smtClean="0"/>
          </a:p>
          <a:p>
            <a:pPr algn="ctr"/>
            <a:endParaRPr lang="es-CL" sz="2000" dirty="0"/>
          </a:p>
          <a:p>
            <a:pPr algn="ctr"/>
            <a:endParaRPr lang="es-CL" sz="3600" dirty="0" smtClean="0"/>
          </a:p>
          <a:p>
            <a:pPr algn="ctr"/>
            <a:endParaRPr lang="es-CL" dirty="0"/>
          </a:p>
          <a:p>
            <a:pPr algn="ctr"/>
            <a:endParaRPr lang="es-CL" dirty="0" smtClean="0"/>
          </a:p>
          <a:p>
            <a:pPr algn="ctr"/>
            <a:endParaRPr lang="es-CL" dirty="0"/>
          </a:p>
          <a:p>
            <a:pPr algn="ctr"/>
            <a:r>
              <a:rPr lang="es-CL" dirty="0" smtClean="0"/>
              <a:t>Profesora: Fabiola Loyola. </a:t>
            </a:r>
            <a:endParaRPr lang="es-CL" dirty="0"/>
          </a:p>
          <a:p>
            <a:pPr algn="ctr"/>
            <a:r>
              <a:rPr lang="es-CL" dirty="0" smtClean="0"/>
              <a:t> </a:t>
            </a:r>
          </a:p>
        </p:txBody>
      </p:sp>
    </p:spTree>
    <p:extLst>
      <p:ext uri="{BB962C8B-B14F-4D97-AF65-F5344CB8AC3E}">
        <p14:creationId xmlns:p14="http://schemas.microsoft.com/office/powerpoint/2010/main" val="746683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29326" y="641289"/>
          <a:ext cx="8128000" cy="6125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errar llave 4"/>
          <p:cNvSpPr/>
          <p:nvPr/>
        </p:nvSpPr>
        <p:spPr>
          <a:xfrm>
            <a:off x="8190412" y="1033174"/>
            <a:ext cx="809897" cy="5615820"/>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6" name="Tabla 5"/>
          <p:cNvGraphicFramePr>
            <a:graphicFrameLocks noGrp="1"/>
          </p:cNvGraphicFramePr>
          <p:nvPr>
            <p:extLst/>
          </p:nvPr>
        </p:nvGraphicFramePr>
        <p:xfrm>
          <a:off x="9209315" y="1875124"/>
          <a:ext cx="2756263" cy="3657600"/>
        </p:xfrm>
        <a:graphic>
          <a:graphicData uri="http://schemas.openxmlformats.org/drawingml/2006/table">
            <a:tbl>
              <a:tblPr firstRow="1" bandRow="1">
                <a:tableStyleId>{073A0DAA-6AF3-43AB-8588-CEC1D06C72B9}</a:tableStyleId>
              </a:tblPr>
              <a:tblGrid>
                <a:gridCol w="2756263">
                  <a:extLst>
                    <a:ext uri="{9D8B030D-6E8A-4147-A177-3AD203B41FA5}">
                      <a16:colId xmlns:a16="http://schemas.microsoft.com/office/drawing/2014/main" val="2123575380"/>
                    </a:ext>
                  </a:extLst>
                </a:gridCol>
              </a:tblGrid>
              <a:tr h="3615995">
                <a:tc>
                  <a:txBody>
                    <a:bodyPr/>
                    <a:lstStyle/>
                    <a:p>
                      <a:r>
                        <a:rPr lang="es-CL" dirty="0" smtClean="0"/>
                        <a:t>Sin embargo,</a:t>
                      </a:r>
                      <a:r>
                        <a:rPr lang="es-CL" baseline="0" dirty="0" smtClean="0"/>
                        <a:t> la Revolución Francesa aún rondaba en Europa, a través de nuevos movimientos políticos de carácter nacional y liberal que pusieron en jaque las intenciones monárquicas plasmadas en el CONGRESO DE VIENA. </a:t>
                      </a:r>
                    </a:p>
                    <a:p>
                      <a:endParaRPr lang="es-CL" dirty="0"/>
                    </a:p>
                  </a:txBody>
                  <a:tcPr/>
                </a:tc>
                <a:extLst>
                  <a:ext uri="{0D108BD9-81ED-4DB2-BD59-A6C34878D82A}">
                    <a16:rowId xmlns:a16="http://schemas.microsoft.com/office/drawing/2014/main" val="1296299333"/>
                  </a:ext>
                </a:extLst>
              </a:tr>
            </a:tbl>
          </a:graphicData>
        </a:graphic>
      </p:graphicFrame>
      <p:sp>
        <p:nvSpPr>
          <p:cNvPr id="7" name="CuadroTexto 6"/>
          <p:cNvSpPr txBox="1"/>
          <p:nvPr/>
        </p:nvSpPr>
        <p:spPr>
          <a:xfrm>
            <a:off x="1084217" y="0"/>
            <a:ext cx="983633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Las revoluciones liberales del siglo XIX</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0502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46892" y="992778"/>
          <a:ext cx="11252926" cy="6216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627017" y="1227909"/>
            <a:ext cx="62179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Estos nuevos movimientos fueron:</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31625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FORMACIÓN CIUDADANA</a:t>
            </a:r>
            <a:br>
              <a:rPr lang="es-CL" dirty="0" smtClean="0"/>
            </a:br>
            <a:r>
              <a:rPr lang="es-CL" dirty="0"/>
              <a:t/>
            </a:r>
            <a:br>
              <a:rPr lang="es-CL" dirty="0"/>
            </a:br>
            <a:endParaRPr lang="es-CL" dirty="0"/>
          </a:p>
        </p:txBody>
      </p:sp>
      <p:sp>
        <p:nvSpPr>
          <p:cNvPr id="4" name="CuadroTexto 3"/>
          <p:cNvSpPr txBox="1"/>
          <p:nvPr/>
        </p:nvSpPr>
        <p:spPr>
          <a:xfrm>
            <a:off x="836023" y="1632857"/>
            <a:ext cx="9588137" cy="646331"/>
          </a:xfrm>
          <a:prstGeom prst="rect">
            <a:avLst/>
          </a:prstGeom>
          <a:noFill/>
        </p:spPr>
        <p:txBody>
          <a:bodyPr wrap="square" rtlCol="0">
            <a:spAutoFit/>
          </a:bodyPr>
          <a:lstStyle/>
          <a:p>
            <a:r>
              <a:rPr lang="es-CL" dirty="0" smtClean="0"/>
              <a:t>- Objetivo: profundizar los tipos de leyes y sus </a:t>
            </a:r>
            <a:r>
              <a:rPr lang="es-CL" dirty="0" smtClean="0"/>
              <a:t>quórum, enfocados en los tratados internacionales y las etapas de la formación de una ley.  </a:t>
            </a:r>
            <a:endParaRPr lang="es-CL" dirty="0"/>
          </a:p>
        </p:txBody>
      </p:sp>
    </p:spTree>
    <p:extLst>
      <p:ext uri="{BB962C8B-B14F-4D97-AF65-F5344CB8AC3E}">
        <p14:creationId xmlns:p14="http://schemas.microsoft.com/office/powerpoint/2010/main" val="4260375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14400" y="2847703"/>
            <a:ext cx="978408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4800" b="0" i="0" u="none" strike="noStrike" kern="1200" cap="none" spc="0" normalizeH="0" baseline="0" noProof="0" dirty="0">
                <a:ln>
                  <a:noFill/>
                </a:ln>
                <a:solidFill>
                  <a:prstClr val="white"/>
                </a:solidFill>
                <a:effectLst/>
                <a:uLnTx/>
                <a:uFillTx/>
                <a:latin typeface="Century Gothic" panose="020B0502020202020204"/>
                <a:ea typeface="+mn-ea"/>
                <a:cs typeface="+mn-cs"/>
              </a:rPr>
              <a:t>Tipos de leyes y sus quórum</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616442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777965" y="301654"/>
          <a:ext cx="9319623" cy="1188720"/>
        </p:xfrm>
        <a:graphic>
          <a:graphicData uri="http://schemas.openxmlformats.org/drawingml/2006/table">
            <a:tbl>
              <a:tblPr firstRow="1" bandRow="1">
                <a:tableStyleId>{5C22544A-7EE6-4342-B048-85BDC9FD1C3A}</a:tableStyleId>
              </a:tblPr>
              <a:tblGrid>
                <a:gridCol w="9319623">
                  <a:extLst>
                    <a:ext uri="{9D8B030D-6E8A-4147-A177-3AD203B41FA5}">
                      <a16:colId xmlns:a16="http://schemas.microsoft.com/office/drawing/2014/main" val="589124045"/>
                    </a:ext>
                  </a:extLst>
                </a:gridCol>
              </a:tblGrid>
              <a:tr h="370840">
                <a:tc>
                  <a:txBody>
                    <a:bodyPr/>
                    <a:lstStyle/>
                    <a:p>
                      <a:r>
                        <a:rPr lang="es-CL" dirty="0" smtClean="0"/>
                        <a:t>Leyes interpretativas de la Constitución: precisan o explican el sentido y alcance de un precepto o una expresión de la Constitución Política de la República. Para ser aprobadas, modificadas o derogadas, se requiere de los tres quintos de los Senadores y Diputados en ejercicio.</a:t>
                      </a:r>
                      <a:endParaRPr lang="es-CL" dirty="0"/>
                    </a:p>
                  </a:txBody>
                  <a:tcPr/>
                </a:tc>
                <a:extLst>
                  <a:ext uri="{0D108BD9-81ED-4DB2-BD59-A6C34878D82A}">
                    <a16:rowId xmlns:a16="http://schemas.microsoft.com/office/drawing/2014/main" val="679253152"/>
                  </a:ext>
                </a:extLst>
              </a:tr>
            </a:tbl>
          </a:graphicData>
        </a:graphic>
      </p:graphicFrame>
      <p:sp>
        <p:nvSpPr>
          <p:cNvPr id="5" name="CuadroTexto 4"/>
          <p:cNvSpPr txBox="1"/>
          <p:nvPr/>
        </p:nvSpPr>
        <p:spPr>
          <a:xfrm>
            <a:off x="966651" y="2416629"/>
            <a:ext cx="9261566"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Ejemplo: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Establece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ley interpretativa del artículo 10 de la Constitución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Política de la República, en materia de nacionalidad de los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hijos de extranjeros nacidos en </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Chile. (06-01-2015)</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3" name="Tabla 2"/>
          <p:cNvGraphicFramePr>
            <a:graphicFrameLocks noGrp="1"/>
          </p:cNvGraphicFramePr>
          <p:nvPr>
            <p:extLst/>
          </p:nvPr>
        </p:nvGraphicFramePr>
        <p:xfrm>
          <a:off x="1143725" y="4634792"/>
          <a:ext cx="10116458" cy="825482"/>
        </p:xfrm>
        <a:graphic>
          <a:graphicData uri="http://schemas.openxmlformats.org/drawingml/2006/table">
            <a:tbl>
              <a:tblPr firstRow="1" bandRow="1">
                <a:tableStyleId>{00A15C55-8517-42AA-B614-E9B94910E393}</a:tableStyleId>
              </a:tblPr>
              <a:tblGrid>
                <a:gridCol w="10116458">
                  <a:extLst>
                    <a:ext uri="{9D8B030D-6E8A-4147-A177-3AD203B41FA5}">
                      <a16:colId xmlns:a16="http://schemas.microsoft.com/office/drawing/2014/main" val="631979242"/>
                    </a:ext>
                  </a:extLst>
                </a:gridCol>
              </a:tblGrid>
              <a:tr h="825482">
                <a:tc>
                  <a:txBody>
                    <a:bodyPr/>
                    <a:lstStyle/>
                    <a:p>
                      <a:r>
                        <a:rPr lang="es-CL" dirty="0" smtClean="0"/>
                        <a:t>Significado</a:t>
                      </a:r>
                      <a:r>
                        <a:rPr lang="es-CL" baseline="0" dirty="0" smtClean="0"/>
                        <a:t> simple: se denomina así la ley dictada para ACLARAR el significado de otra ley precedente. </a:t>
                      </a:r>
                      <a:endParaRPr lang="es-CL" dirty="0"/>
                    </a:p>
                  </a:txBody>
                  <a:tcPr/>
                </a:tc>
                <a:extLst>
                  <a:ext uri="{0D108BD9-81ED-4DB2-BD59-A6C34878D82A}">
                    <a16:rowId xmlns:a16="http://schemas.microsoft.com/office/drawing/2014/main" val="1010339611"/>
                  </a:ext>
                </a:extLst>
              </a:tr>
            </a:tbl>
          </a:graphicData>
        </a:graphic>
      </p:graphicFrame>
    </p:spTree>
    <p:extLst>
      <p:ext uri="{BB962C8B-B14F-4D97-AF65-F5344CB8AC3E}">
        <p14:creationId xmlns:p14="http://schemas.microsoft.com/office/powerpoint/2010/main" val="97471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365760" y="719666"/>
          <a:ext cx="10358846" cy="1463040"/>
        </p:xfrm>
        <a:graphic>
          <a:graphicData uri="http://schemas.openxmlformats.org/drawingml/2006/table">
            <a:tbl>
              <a:tblPr firstRow="1" bandRow="1">
                <a:tableStyleId>{5C22544A-7EE6-4342-B048-85BDC9FD1C3A}</a:tableStyleId>
              </a:tblPr>
              <a:tblGrid>
                <a:gridCol w="10358846">
                  <a:extLst>
                    <a:ext uri="{9D8B030D-6E8A-4147-A177-3AD203B41FA5}">
                      <a16:colId xmlns:a16="http://schemas.microsoft.com/office/drawing/2014/main" val="1621904241"/>
                    </a:ext>
                  </a:extLst>
                </a:gridCol>
              </a:tblGrid>
              <a:tr h="370840">
                <a:tc>
                  <a:txBody>
                    <a:bodyPr/>
                    <a:lstStyle/>
                    <a:p>
                      <a:r>
                        <a:rPr lang="es-CL" dirty="0" smtClean="0"/>
                        <a:t>Leyes orgánicas constitucionales: normas complementarias de la Constitución relativas a ciertas materias expresamente previstas en el texto constitucional. Son objeto de un control preventivo de constitucionalidad por el Tribunal Constitucional y no pueden ser materia de delegación de facultades legislativas. Para ser aprobadas, modificadas o derogadas, se requiere de cuatro séptimas partes de los Senadores y Diputados en ejercicio.</a:t>
                      </a:r>
                      <a:endParaRPr lang="es-CL" dirty="0"/>
                    </a:p>
                  </a:txBody>
                  <a:tcPr/>
                </a:tc>
                <a:extLst>
                  <a:ext uri="{0D108BD9-81ED-4DB2-BD59-A6C34878D82A}">
                    <a16:rowId xmlns:a16="http://schemas.microsoft.com/office/drawing/2014/main" val="3532283371"/>
                  </a:ext>
                </a:extLst>
              </a:tr>
            </a:tbl>
          </a:graphicData>
        </a:graphic>
      </p:graphicFrame>
      <p:sp>
        <p:nvSpPr>
          <p:cNvPr id="5" name="CuadroTexto 4"/>
          <p:cNvSpPr txBox="1"/>
          <p:nvPr/>
        </p:nvSpPr>
        <p:spPr>
          <a:xfrm>
            <a:off x="365760" y="2182706"/>
            <a:ext cx="9940834" cy="43088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Leyes Orgánicas Constitucionales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Total:18</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Ley 20370 (12-SEP-2009)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Enseñanza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Ley 19640 (15-OCT-1999)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Ministerio Público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Ley 18961 (07-MAR-1990)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Carabineros de Chile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Ley </a:t>
            </a: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18948 (27-FEB-1990)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Fuerzas Armadas (Ley Orgánica</a:t>
            </a:r>
            <a:r>
              <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Ley </a:t>
            </a: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18918 (05-FEB-1990)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Congreso </a:t>
            </a:r>
            <a:r>
              <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Nacional</a:t>
            </a: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Ley </a:t>
            </a: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18840 (10-OCT-1989)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Banco Central de Chile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Ley </a:t>
            </a: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18700 (06-MAY-1988)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Votaciones Populares y Escrutinios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Ley </a:t>
            </a: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18603 (23-MAR-1987)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Partidos </a:t>
            </a:r>
            <a:r>
              <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Políticos</a:t>
            </a: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CuadroTexto 5"/>
          <p:cNvSpPr txBox="1"/>
          <p:nvPr/>
        </p:nvSpPr>
        <p:spPr>
          <a:xfrm>
            <a:off x="3709851" y="3135086"/>
            <a:ext cx="2521132" cy="378565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Ley 18583 (13-DIC-1986)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Ley orgánica constitucional que fija planta del Servicio Electoral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Ley </a:t>
            </a: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18460 (15-NOV-1985)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Tribunal Calificador de </a:t>
            </a:r>
            <a:r>
              <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Elecciones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Ley 18415 (14-JUN-1985)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Estados de Excepción Constitucional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Ley </a:t>
            </a: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18097 (21-ENE-1982)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Concesiones mineras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Ley </a:t>
            </a: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17997 (19-MAY-1981)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Tribunal Constitucional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Decreto </a:t>
            </a: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2421 (10-JUL-1964)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Contraloría General de la República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Código </a:t>
            </a: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ORGÁNICO DE TRIBUNALES (09-JUL-1943)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Código Orgánico de Tribunales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CuadroTexto 6"/>
          <p:cNvSpPr txBox="1"/>
          <p:nvPr/>
        </p:nvSpPr>
        <p:spPr>
          <a:xfrm>
            <a:off x="7027817" y="3082834"/>
            <a:ext cx="3409406"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Decreto con Fuerza de Ley 1 (26-JUL-2006)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Municipalidades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Decreto con Fuerza de Ley 1 (08-NOV-2005)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Gobierno y Administración Regional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Decreto con Fuerza de Ley 1 (17-NOV-2001)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rPr>
              <a:t>Bases Generales de la Administración del Estado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3" name="Tabla 2"/>
          <p:cNvGraphicFramePr>
            <a:graphicFrameLocks noGrp="1"/>
          </p:cNvGraphicFramePr>
          <p:nvPr>
            <p:extLst/>
          </p:nvPr>
        </p:nvGraphicFramePr>
        <p:xfrm>
          <a:off x="6230983" y="5021826"/>
          <a:ext cx="5511074" cy="1584960"/>
        </p:xfrm>
        <a:graphic>
          <a:graphicData uri="http://schemas.openxmlformats.org/drawingml/2006/table">
            <a:tbl>
              <a:tblPr firstRow="1" bandRow="1">
                <a:tableStyleId>{00A15C55-8517-42AA-B614-E9B94910E393}</a:tableStyleId>
              </a:tblPr>
              <a:tblGrid>
                <a:gridCol w="5511074">
                  <a:extLst>
                    <a:ext uri="{9D8B030D-6E8A-4147-A177-3AD203B41FA5}">
                      <a16:colId xmlns:a16="http://schemas.microsoft.com/office/drawing/2014/main" val="2890393588"/>
                    </a:ext>
                  </a:extLst>
                </a:gridCol>
              </a:tblGrid>
              <a:tr h="1469752">
                <a:tc>
                  <a:txBody>
                    <a:bodyPr/>
                    <a:lstStyle/>
                    <a:p>
                      <a:r>
                        <a:rPr lang="es-CL" sz="1400" dirty="0" smtClean="0"/>
                        <a:t>Significado simple: son sobre temas </a:t>
                      </a:r>
                      <a:r>
                        <a:rPr lang="es-CL" sz="1400" dirty="0" err="1" smtClean="0"/>
                        <a:t>especificos</a:t>
                      </a:r>
                      <a:r>
                        <a:rPr lang="es-CL" sz="1400" dirty="0" smtClean="0"/>
                        <a:t> y de transcendental</a:t>
                      </a:r>
                      <a:r>
                        <a:rPr lang="es-CL" sz="1400" baseline="0" dirty="0" smtClean="0"/>
                        <a:t> importancia, por lo tanto deben tener un proceso de formación de ley diferente a lo que es una ley común y corriente (</a:t>
                      </a:r>
                      <a:r>
                        <a:rPr lang="es-CL" sz="1400" baseline="0" dirty="0" err="1" smtClean="0"/>
                        <a:t>Ej</a:t>
                      </a:r>
                      <a:r>
                        <a:rPr lang="es-CL" sz="1400" baseline="0" dirty="0" smtClean="0"/>
                        <a:t>: salud y educación y estas materias están reguladas en la Constitución, y solo en éstas se pueden hacer leyes orgánicas constitucionales, caso contrario, pasaríamos a una ley común)</a:t>
                      </a:r>
                      <a:endParaRPr lang="es-CL" sz="1400" dirty="0"/>
                    </a:p>
                  </a:txBody>
                  <a:tcPr/>
                </a:tc>
                <a:extLst>
                  <a:ext uri="{0D108BD9-81ED-4DB2-BD59-A6C34878D82A}">
                    <a16:rowId xmlns:a16="http://schemas.microsoft.com/office/drawing/2014/main" val="2139905703"/>
                  </a:ext>
                </a:extLst>
              </a:tr>
            </a:tbl>
          </a:graphicData>
        </a:graphic>
      </p:graphicFrame>
    </p:spTree>
    <p:extLst>
      <p:ext uri="{BB962C8B-B14F-4D97-AF65-F5344CB8AC3E}">
        <p14:creationId xmlns:p14="http://schemas.microsoft.com/office/powerpoint/2010/main" val="1525539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582022" y="419220"/>
          <a:ext cx="8927737" cy="914400"/>
        </p:xfrm>
        <a:graphic>
          <a:graphicData uri="http://schemas.openxmlformats.org/drawingml/2006/table">
            <a:tbl>
              <a:tblPr firstRow="1" bandRow="1">
                <a:tableStyleId>{5C22544A-7EE6-4342-B048-85BDC9FD1C3A}</a:tableStyleId>
              </a:tblPr>
              <a:tblGrid>
                <a:gridCol w="8927737">
                  <a:extLst>
                    <a:ext uri="{9D8B030D-6E8A-4147-A177-3AD203B41FA5}">
                      <a16:colId xmlns:a16="http://schemas.microsoft.com/office/drawing/2014/main" val="3163120951"/>
                    </a:ext>
                  </a:extLst>
                </a:gridCol>
              </a:tblGrid>
              <a:tr h="370840">
                <a:tc>
                  <a:txBody>
                    <a:bodyPr/>
                    <a:lstStyle/>
                    <a:p>
                      <a:r>
                        <a:rPr lang="es-CL" dirty="0" smtClean="0"/>
                        <a:t>Leyes de quórum calificado: tratan sobre materias señaladas en la Constitución. Para ser aprobadas, modificadas o derogadas, requieren de la mayoría absoluta de los senadores y diputados en ejercicio</a:t>
                      </a:r>
                      <a:endParaRPr lang="es-CL" dirty="0"/>
                    </a:p>
                  </a:txBody>
                  <a:tcPr/>
                </a:tc>
                <a:extLst>
                  <a:ext uri="{0D108BD9-81ED-4DB2-BD59-A6C34878D82A}">
                    <a16:rowId xmlns:a16="http://schemas.microsoft.com/office/drawing/2014/main" val="171396958"/>
                  </a:ext>
                </a:extLst>
              </a:tr>
            </a:tbl>
          </a:graphicData>
        </a:graphic>
      </p:graphicFrame>
      <p:sp>
        <p:nvSpPr>
          <p:cNvPr id="5" name="CuadroTexto 4"/>
          <p:cNvSpPr txBox="1"/>
          <p:nvPr/>
        </p:nvSpPr>
        <p:spPr>
          <a:xfrm>
            <a:off x="692331" y="1658983"/>
            <a:ext cx="8948058"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Leyes Quórum calificado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Total:4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Ley 19733 (04-JUN-2001)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Libertades de opinión e información y el ejercicio del periodismo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Ley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18838 (30-SEP-1989)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Consejo Nacional de Televisión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Ley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18314 (17-MAY-1984)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Conductas </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terroristas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Decreto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400 (13-ABR-1978)</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Armas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2" name="Tabla 1"/>
          <p:cNvGraphicFramePr>
            <a:graphicFrameLocks noGrp="1"/>
          </p:cNvGraphicFramePr>
          <p:nvPr>
            <p:extLst/>
          </p:nvPr>
        </p:nvGraphicFramePr>
        <p:xfrm>
          <a:off x="4513943" y="3407406"/>
          <a:ext cx="7059749" cy="1804674"/>
        </p:xfrm>
        <a:graphic>
          <a:graphicData uri="http://schemas.openxmlformats.org/drawingml/2006/table">
            <a:tbl>
              <a:tblPr firstRow="1" bandRow="1">
                <a:tableStyleId>{00A15C55-8517-42AA-B614-E9B94910E393}</a:tableStyleId>
              </a:tblPr>
              <a:tblGrid>
                <a:gridCol w="7059749">
                  <a:extLst>
                    <a:ext uri="{9D8B030D-6E8A-4147-A177-3AD203B41FA5}">
                      <a16:colId xmlns:a16="http://schemas.microsoft.com/office/drawing/2014/main" val="1416067792"/>
                    </a:ext>
                  </a:extLst>
                </a:gridCol>
              </a:tblGrid>
              <a:tr h="1804674">
                <a:tc>
                  <a:txBody>
                    <a:bodyPr/>
                    <a:lstStyle/>
                    <a:p>
                      <a:r>
                        <a:rPr lang="es-CL" dirty="0" smtClean="0"/>
                        <a:t>Significado simple: a diferencia de las leyes orgánicas constitucionales, estas necesitan un quórum</a:t>
                      </a:r>
                      <a:r>
                        <a:rPr lang="es-CL" baseline="0" dirty="0" smtClean="0"/>
                        <a:t> más alto (50 + 1). Tratan sobres materias específicas y esta normado en la constitución que solo pueden tratar estos temas, el resto pasa a ser leyes comunes. </a:t>
                      </a:r>
                      <a:endParaRPr lang="es-CL" dirty="0"/>
                    </a:p>
                  </a:txBody>
                  <a:tcPr/>
                </a:tc>
                <a:extLst>
                  <a:ext uri="{0D108BD9-81ED-4DB2-BD59-A6C34878D82A}">
                    <a16:rowId xmlns:a16="http://schemas.microsoft.com/office/drawing/2014/main" val="668985035"/>
                  </a:ext>
                </a:extLst>
              </a:tr>
            </a:tbl>
          </a:graphicData>
        </a:graphic>
      </p:graphicFrame>
    </p:spTree>
    <p:extLst>
      <p:ext uri="{BB962C8B-B14F-4D97-AF65-F5344CB8AC3E}">
        <p14:creationId xmlns:p14="http://schemas.microsoft.com/office/powerpoint/2010/main" val="3003505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738776" y="562912"/>
          <a:ext cx="9894389" cy="1188720"/>
        </p:xfrm>
        <a:graphic>
          <a:graphicData uri="http://schemas.openxmlformats.org/drawingml/2006/table">
            <a:tbl>
              <a:tblPr firstRow="1" bandRow="1">
                <a:tableStyleId>{5C22544A-7EE6-4342-B048-85BDC9FD1C3A}</a:tableStyleId>
              </a:tblPr>
              <a:tblGrid>
                <a:gridCol w="9894389">
                  <a:extLst>
                    <a:ext uri="{9D8B030D-6E8A-4147-A177-3AD203B41FA5}">
                      <a16:colId xmlns:a16="http://schemas.microsoft.com/office/drawing/2014/main" val="1949312724"/>
                    </a:ext>
                  </a:extLst>
                </a:gridCol>
              </a:tblGrid>
              <a:tr h="370840">
                <a:tc>
                  <a:txBody>
                    <a:bodyPr/>
                    <a:lstStyle/>
                    <a:p>
                      <a:r>
                        <a:rPr lang="es-CL" dirty="0" smtClean="0"/>
                        <a:t>Leyes ordinarias o comunes: normas restantes que regulan aspectos de la vida social que la Constitución define como “materia de ley” en su artículo 63. Para ser aprobadas, modificadas o derogadas, se requiere de la concurrencia de la mayoría de los Senadores y Diputados asistentes a la sesión</a:t>
                      </a:r>
                      <a:endParaRPr lang="es-CL" dirty="0"/>
                    </a:p>
                  </a:txBody>
                  <a:tcPr/>
                </a:tc>
                <a:extLst>
                  <a:ext uri="{0D108BD9-81ED-4DB2-BD59-A6C34878D82A}">
                    <a16:rowId xmlns:a16="http://schemas.microsoft.com/office/drawing/2014/main" val="201597922"/>
                  </a:ext>
                </a:extLst>
              </a:tr>
            </a:tbl>
          </a:graphicData>
        </a:graphic>
      </p:graphicFrame>
      <p:sp>
        <p:nvSpPr>
          <p:cNvPr id="5" name="CuadroTexto 4"/>
          <p:cNvSpPr txBox="1"/>
          <p:nvPr/>
        </p:nvSpPr>
        <p:spPr>
          <a:xfrm>
            <a:off x="738776" y="2259874"/>
            <a:ext cx="9894389"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Ejemplo: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Ley núm. 20830, publicada el 21 de Abril de 2015. CREA EL ACUERDO DE UNIÓN CIVIL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Legislación </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Oficial (vigente)</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15497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444137" y="352698"/>
          <a:ext cx="11025052" cy="1058091"/>
        </p:xfrm>
        <a:graphic>
          <a:graphicData uri="http://schemas.openxmlformats.org/drawingml/2006/table">
            <a:tbl>
              <a:tblPr firstRow="1" bandRow="1">
                <a:tableStyleId>{5C22544A-7EE6-4342-B048-85BDC9FD1C3A}</a:tableStyleId>
              </a:tblPr>
              <a:tblGrid>
                <a:gridCol w="11025052">
                  <a:extLst>
                    <a:ext uri="{9D8B030D-6E8A-4147-A177-3AD203B41FA5}">
                      <a16:colId xmlns:a16="http://schemas.microsoft.com/office/drawing/2014/main" val="3260497402"/>
                    </a:ext>
                  </a:extLst>
                </a:gridCol>
              </a:tblGrid>
              <a:tr h="1058091">
                <a:tc>
                  <a:txBody>
                    <a:bodyPr/>
                    <a:lstStyle/>
                    <a:p>
                      <a:r>
                        <a:rPr lang="es-CL" dirty="0" smtClean="0"/>
                        <a:t>Decretos Leyes:</a:t>
                      </a:r>
                      <a:r>
                        <a:rPr lang="es-CL" baseline="0" dirty="0" smtClean="0"/>
                        <a:t> Son decretos dictados por el presidente de la República en materias propia de ley sin mediar autorización alguna del Congreso Nacional. En cuanto a su forma son decretos, en cuanto a su fondo son leyes. Los decretos leyes suponen un quiebre constitucional. </a:t>
                      </a:r>
                      <a:endParaRPr lang="es-CL" dirty="0"/>
                    </a:p>
                  </a:txBody>
                  <a:tcPr/>
                </a:tc>
                <a:extLst>
                  <a:ext uri="{0D108BD9-81ED-4DB2-BD59-A6C34878D82A}">
                    <a16:rowId xmlns:a16="http://schemas.microsoft.com/office/drawing/2014/main" val="351495300"/>
                  </a:ext>
                </a:extLst>
              </a:tr>
            </a:tbl>
          </a:graphicData>
        </a:graphic>
      </p:graphicFrame>
      <p:sp>
        <p:nvSpPr>
          <p:cNvPr id="5" name="CuadroTexto 4"/>
          <p:cNvSpPr txBox="1"/>
          <p:nvPr/>
        </p:nvSpPr>
        <p:spPr>
          <a:xfrm>
            <a:off x="535577" y="1645920"/>
            <a:ext cx="449362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Ejemplo:</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CuadroTexto 5"/>
          <p:cNvSpPr txBox="1"/>
          <p:nvPr/>
        </p:nvSpPr>
        <p:spPr>
          <a:xfrm>
            <a:off x="535577" y="2129246"/>
            <a:ext cx="11469189" cy="31393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La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Junta Militar asumió el poder Ejecutivo, Legislativo y Constituyente, gobernando vía decretos leyes que se consideraban como “normas modificatorias” de la Constitución Política de 1925, la cual quedó suspendida parcialmente. Esto, sin duda, modificaba el entramado institucional que regía el país desde hace varias décadas</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la Junta dictó medidas concretas de naturaleza radical. Entre otras, promulgó el </a:t>
            </a:r>
            <a:r>
              <a:rPr kumimoji="0" lang="es-CL" sz="1800" b="1" i="0" u="none" strike="noStrike" kern="1200" cap="none" spc="0" normalizeH="0" baseline="0" noProof="0" dirty="0">
                <a:ln>
                  <a:noFill/>
                </a:ln>
                <a:solidFill>
                  <a:srgbClr val="FF0000"/>
                </a:solidFill>
                <a:effectLst/>
                <a:uLnTx/>
                <a:uFillTx/>
                <a:latin typeface="Century Gothic" panose="020B0502020202020204"/>
                <a:ea typeface="+mn-ea"/>
                <a:cs typeface="+mn-cs"/>
              </a:rPr>
              <a:t>Decreto Ley N° 27</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del 24 de septiembre de 1973, que disolvió el Congreso Nacional y estableció el cese de las funciones de los parlamentarios; el </a:t>
            </a:r>
            <a:r>
              <a:rPr kumimoji="0" lang="es-CL" sz="1800" b="1" i="0" u="none" strike="noStrike" kern="1200" cap="none" spc="0" normalizeH="0" baseline="0" noProof="0" dirty="0">
                <a:ln>
                  <a:noFill/>
                </a:ln>
                <a:solidFill>
                  <a:srgbClr val="FF0000"/>
                </a:solidFill>
                <a:effectLst/>
                <a:uLnTx/>
                <a:uFillTx/>
                <a:latin typeface="Century Gothic" panose="020B0502020202020204"/>
                <a:ea typeface="+mn-ea"/>
                <a:cs typeface="+mn-cs"/>
              </a:rPr>
              <a:t>Decreto Ley N°77</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del 13 de octubre de 1973, que declaró ilícitos y disolvió los partidos políticos de izquierda, entre ellos el Comunista, Socialista, Unión Socialista Popular, Movimiento de Acción Popular Unitario, Radical, Izquierda Cristiana, Acción Popular Independiente, y son consideradas “asociaciones ilícitas</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33349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647337" y="575975"/>
          <a:ext cx="10834914" cy="1188720"/>
        </p:xfrm>
        <a:graphic>
          <a:graphicData uri="http://schemas.openxmlformats.org/drawingml/2006/table">
            <a:tbl>
              <a:tblPr firstRow="1" bandRow="1">
                <a:tableStyleId>{5C22544A-7EE6-4342-B048-85BDC9FD1C3A}</a:tableStyleId>
              </a:tblPr>
              <a:tblGrid>
                <a:gridCol w="10834914">
                  <a:extLst>
                    <a:ext uri="{9D8B030D-6E8A-4147-A177-3AD203B41FA5}">
                      <a16:colId xmlns:a16="http://schemas.microsoft.com/office/drawing/2014/main" val="3793175164"/>
                    </a:ext>
                  </a:extLst>
                </a:gridCol>
              </a:tblGrid>
              <a:tr h="370840">
                <a:tc>
                  <a:txBody>
                    <a:bodyPr/>
                    <a:lstStyle/>
                    <a:p>
                      <a:r>
                        <a:rPr lang="es-CL" dirty="0" smtClean="0"/>
                        <a:t>Decretos con fuerza de ley: son decretos dictador por el Presidente de la República sobre materias propias de ley</a:t>
                      </a:r>
                      <a:r>
                        <a:rPr lang="es-CL" baseline="0" dirty="0" smtClean="0"/>
                        <a:t> en virtud de una previa autorización conferida expresamente por el congreso nacional. En cuanto a su forma son decretos y particularmente, son decretos supremos, y cuanto a su fondo (materia), son leyes y tienen rango de ley. </a:t>
                      </a:r>
                      <a:endParaRPr lang="es-CL" dirty="0"/>
                    </a:p>
                  </a:txBody>
                  <a:tcPr/>
                </a:tc>
                <a:extLst>
                  <a:ext uri="{0D108BD9-81ED-4DB2-BD59-A6C34878D82A}">
                    <a16:rowId xmlns:a16="http://schemas.microsoft.com/office/drawing/2014/main" val="3687761282"/>
                  </a:ext>
                </a:extLst>
              </a:tr>
            </a:tbl>
          </a:graphicData>
        </a:graphic>
      </p:graphicFrame>
      <p:sp>
        <p:nvSpPr>
          <p:cNvPr id="5" name="CuadroTexto 4"/>
          <p:cNvSpPr txBox="1"/>
          <p:nvPr/>
        </p:nvSpPr>
        <p:spPr>
          <a:xfrm>
            <a:off x="875211" y="2338251"/>
            <a:ext cx="9993086" cy="203132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Ejemplo: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D.F.L. Nº 35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30/12/2004</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Determina, para el Ministerio del Trabajo y Previsión Social y Servicios Públicos que indica, los cargos que tendrán la calidad dispuesta en el artículo 7° bis de la Ley N° 18.834 y cambia denominaciones que señala</a:t>
            </a:r>
          </a:p>
        </p:txBody>
      </p:sp>
    </p:spTree>
    <p:extLst>
      <p:ext uri="{BB962C8B-B14F-4D97-AF65-F5344CB8AC3E}">
        <p14:creationId xmlns:p14="http://schemas.microsoft.com/office/powerpoint/2010/main" val="284282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19349" y="627017"/>
            <a:ext cx="9287691" cy="2585323"/>
          </a:xfrm>
          <a:prstGeom prst="rect">
            <a:avLst/>
          </a:prstGeom>
          <a:noFill/>
        </p:spPr>
        <p:txBody>
          <a:bodyPr wrap="square" rtlCol="0">
            <a:spAutoFit/>
          </a:bodyPr>
          <a:lstStyle/>
          <a:p>
            <a:endParaRPr lang="es-CL" dirty="0" smtClean="0"/>
          </a:p>
          <a:p>
            <a:r>
              <a:rPr lang="es-CL" dirty="0" smtClean="0"/>
              <a:t>HISTORIA DE CHILE</a:t>
            </a:r>
            <a:endParaRPr lang="es-CL" dirty="0"/>
          </a:p>
          <a:p>
            <a:endParaRPr lang="es-CL" dirty="0" smtClean="0"/>
          </a:p>
          <a:p>
            <a:endParaRPr lang="es-CL" dirty="0"/>
          </a:p>
          <a:p>
            <a:endParaRPr lang="es-CL" dirty="0" smtClean="0"/>
          </a:p>
          <a:p>
            <a:r>
              <a:rPr lang="es-CL" dirty="0" smtClean="0"/>
              <a:t>Objetivos:</a:t>
            </a:r>
          </a:p>
          <a:p>
            <a:pPr marL="285750" indent="-285750">
              <a:buFontTx/>
              <a:buChar char="-"/>
            </a:pPr>
            <a:r>
              <a:rPr lang="es-CL" dirty="0" smtClean="0"/>
              <a:t>Comprender, analizar y evaluar </a:t>
            </a:r>
            <a:r>
              <a:rPr lang="es-CL" dirty="0" smtClean="0"/>
              <a:t>la guerra de Arauco, las relaciones entre los indígenas y españoles, y además comprender las causas de la independencia de Chile y la Patria Vieja</a:t>
            </a:r>
            <a:r>
              <a:rPr lang="es-CL" dirty="0" smtClean="0"/>
              <a:t>.</a:t>
            </a:r>
            <a:endParaRPr lang="es-CL" dirty="0"/>
          </a:p>
        </p:txBody>
      </p:sp>
    </p:spTree>
    <p:extLst>
      <p:ext uri="{BB962C8B-B14F-4D97-AF65-F5344CB8AC3E}">
        <p14:creationId xmlns:p14="http://schemas.microsoft.com/office/powerpoint/2010/main" val="1776171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660400" y="680478"/>
          <a:ext cx="8128000" cy="11887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970804306"/>
                    </a:ext>
                  </a:extLst>
                </a:gridCol>
              </a:tblGrid>
              <a:tr h="370840">
                <a:tc>
                  <a:txBody>
                    <a:bodyPr/>
                    <a:lstStyle/>
                    <a:p>
                      <a:r>
                        <a:rPr lang="es-CL" dirty="0" smtClean="0"/>
                        <a:t>Tratado Internacional:</a:t>
                      </a:r>
                      <a:r>
                        <a:rPr lang="es-CL" baseline="0" dirty="0" smtClean="0"/>
                        <a:t> es un acuerdo celebrado por escrito entre Estados, o entre Estados y otros sujetos de derecho internacional, como las organizaciones internacionales, y regido por el Derecho Internacional.</a:t>
                      </a:r>
                      <a:endParaRPr lang="es-CL" dirty="0"/>
                    </a:p>
                  </a:txBody>
                  <a:tcPr/>
                </a:tc>
                <a:extLst>
                  <a:ext uri="{0D108BD9-81ED-4DB2-BD59-A6C34878D82A}">
                    <a16:rowId xmlns:a16="http://schemas.microsoft.com/office/drawing/2014/main" val="1471480141"/>
                  </a:ext>
                </a:extLst>
              </a:tr>
            </a:tbl>
          </a:graphicData>
        </a:graphic>
      </p:graphicFrame>
      <p:sp>
        <p:nvSpPr>
          <p:cNvPr id="5" name="CuadroTexto 4"/>
          <p:cNvSpPr txBox="1"/>
          <p:nvPr/>
        </p:nvSpPr>
        <p:spPr>
          <a:xfrm>
            <a:off x="2894149" y="2259874"/>
            <a:ext cx="10325463"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Tratados internacionales ratificados por Chile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Acuerdo para la Conservación de Albatros y Petreles - ACAP</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12/01/2017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Convenio sobre la Diversidad Biológica - CDB</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12/01/2017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Declaración de Santiago y Acuerdo que crea la Comisión Permanente del Pacífico Sur - CPPS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12/01/2017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Convención sobre la Conservación de los Recursos Vivos Marinos Antárticos -CCRVMA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12/01/2017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Acuerdo para Promover el Cumplimiento de las Medidas Internacionales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12/01/2017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Convención sobre la Conservación de Especies Migratorias de la Fauna Salvaje - CMS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12/01/2017</a:t>
            </a:r>
          </a:p>
        </p:txBody>
      </p:sp>
      <p:sp>
        <p:nvSpPr>
          <p:cNvPr id="6" name="Flecha derecha 5"/>
          <p:cNvSpPr/>
          <p:nvPr/>
        </p:nvSpPr>
        <p:spPr>
          <a:xfrm>
            <a:off x="222069" y="3422469"/>
            <a:ext cx="1933302" cy="12148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7" name="CuadroTexto 6"/>
          <p:cNvSpPr txBox="1"/>
          <p:nvPr/>
        </p:nvSpPr>
        <p:spPr>
          <a:xfrm>
            <a:off x="509450" y="3814354"/>
            <a:ext cx="134547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EJEMPLO</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69097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45029" y="300446"/>
            <a:ext cx="952282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Etapas de formación de la ley:</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Diagrama 4"/>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983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70709" y="457200"/>
            <a:ext cx="105678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white"/>
                </a:solidFill>
                <a:effectLst/>
                <a:uLnTx/>
                <a:uFillTx/>
                <a:latin typeface="Century Gothic" panose="020B0502020202020204"/>
                <a:ea typeface="+mn-ea"/>
                <a:cs typeface="+mn-cs"/>
              </a:rPr>
              <a:t>Tramitación de la ley </a:t>
            </a:r>
          </a:p>
        </p:txBody>
      </p:sp>
      <p:sp>
        <p:nvSpPr>
          <p:cNvPr id="5" name="CuadroTexto 4"/>
          <p:cNvSpPr txBox="1"/>
          <p:nvPr/>
        </p:nvSpPr>
        <p:spPr>
          <a:xfrm>
            <a:off x="992777" y="1358537"/>
            <a:ext cx="3670663" cy="452431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Todo proyecto de ley debe presentarse ante el Congreso Nacional. En Chile existe un Congreso bicameral, conformado por la Cámara de Diputados y por el Senado. Por lo tanto, el proyecto debe ser presentado y tendrá origen ante una de esas dos Cámaras.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La Cámara donde se presenta el proyecto se denomina Cámara de origen, mientras que la otra tendrá el carácter de Cámara Revisora.</a:t>
            </a:r>
          </a:p>
        </p:txBody>
      </p:sp>
      <p:pic>
        <p:nvPicPr>
          <p:cNvPr id="6" name="Picture 2" descr="Resultado de imagen"/>
          <p:cNvPicPr>
            <a:picLocks noChangeAspect="1" noChangeArrowheads="1"/>
          </p:cNvPicPr>
          <p:nvPr/>
        </p:nvPicPr>
        <p:blipFill>
          <a:blip r:embed="rId2" cstate="print"/>
          <a:srcRect/>
          <a:stretch>
            <a:fillRect/>
          </a:stretch>
        </p:blipFill>
        <p:spPr bwMode="auto">
          <a:xfrm>
            <a:off x="6185101" y="1358537"/>
            <a:ext cx="4331439" cy="4198938"/>
          </a:xfrm>
          <a:prstGeom prst="rect">
            <a:avLst/>
          </a:prstGeom>
          <a:noFill/>
        </p:spPr>
      </p:pic>
    </p:spTree>
    <p:extLst>
      <p:ext uri="{BB962C8B-B14F-4D97-AF65-F5344CB8AC3E}">
        <p14:creationId xmlns:p14="http://schemas.microsoft.com/office/powerpoint/2010/main" val="84019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27463" y="1371601"/>
            <a:ext cx="9849394" cy="39703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En síntesis, la tramitación de un proyecto de ley implica los siguientes pasos: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es-CL" sz="1800" b="1"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white"/>
                </a:solidFill>
                <a:effectLst/>
                <a:uLnTx/>
                <a:uFillTx/>
                <a:latin typeface="Century Gothic" panose="020B0502020202020204"/>
                <a:ea typeface="+mn-ea"/>
                <a:cs typeface="+mn-cs"/>
              </a:rPr>
              <a:t>	Primer trámite constitucional: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Aprobación por la Cámara de origen.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s-CL" sz="1800" b="1" i="0" u="none" strike="noStrike" kern="1200" cap="none" spc="0" normalizeH="0" baseline="0" noProof="0" dirty="0">
                <a:ln>
                  <a:noFill/>
                </a:ln>
                <a:solidFill>
                  <a:prstClr val="white"/>
                </a:solidFill>
                <a:effectLst/>
                <a:uLnTx/>
                <a:uFillTx/>
                <a:latin typeface="Century Gothic" panose="020B0502020202020204"/>
                <a:ea typeface="+mn-ea"/>
                <a:cs typeface="+mn-cs"/>
              </a:rPr>
              <a:t>Segundo trámite constitucional: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Aprobación por la Cámara revisora.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white"/>
                </a:solidFill>
                <a:effectLst/>
                <a:uLnTx/>
                <a:uFillTx/>
                <a:latin typeface="Century Gothic" panose="020B0502020202020204"/>
                <a:ea typeface="+mn-ea"/>
                <a:cs typeface="+mn-cs"/>
              </a:rPr>
              <a:t>	Promulgación por el Presidente de la República.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s-CL" sz="1800" b="1" i="0" u="none" strike="noStrike" kern="1200" cap="none" spc="0" normalizeH="0" baseline="0" noProof="0" dirty="0">
                <a:ln>
                  <a:noFill/>
                </a:ln>
                <a:solidFill>
                  <a:prstClr val="white"/>
                </a:solidFill>
                <a:effectLst/>
                <a:uLnTx/>
                <a:uFillTx/>
                <a:latin typeface="Century Gothic" panose="020B0502020202020204"/>
                <a:ea typeface="+mn-ea"/>
                <a:cs typeface="+mn-cs"/>
              </a:rPr>
              <a:t>Publicación en el Diario Oficial.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En cada una de las tres primeras fases señaladas el proyecto de ley puede ser aceptado, modificado o rechazado, lo que da lugar a distintas situaciones que se verán más adelante.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89378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5"/>
          <a:ext cx="8128000" cy="5628883"/>
        </p:xfrm>
        <a:graphic>
          <a:graphicData uri="http://schemas.openxmlformats.org/drawingml/2006/table">
            <a:tbl>
              <a:tblPr firstRow="1" bandRow="1">
                <a:tableStyleId>{93296810-A885-4BE3-A3E7-6D5BEEA58F35}</a:tableStyleId>
              </a:tblPr>
              <a:tblGrid>
                <a:gridCol w="8128000">
                  <a:extLst>
                    <a:ext uri="{9D8B030D-6E8A-4147-A177-3AD203B41FA5}">
                      <a16:colId xmlns:a16="http://schemas.microsoft.com/office/drawing/2014/main" val="942221149"/>
                    </a:ext>
                  </a:extLst>
                </a:gridCol>
              </a:tblGrid>
              <a:tr h="5628883">
                <a:tc>
                  <a:txBody>
                    <a:bodyPr/>
                    <a:lstStyle/>
                    <a:p>
                      <a:r>
                        <a:rPr lang="es-CL" dirty="0" smtClean="0"/>
                        <a:t>Urgencias: </a:t>
                      </a:r>
                      <a:r>
                        <a:rPr lang="es-CL" b="0" dirty="0" smtClean="0"/>
                        <a:t>Si bien la tramitación de una ley no tiene plazo, en cada una de sus fases de tramitación el Presidente tiene la facultad exclusiva de poner un plazo para que sea despachado el proyecto, lo que se denomina urgencia. </a:t>
                      </a:r>
                    </a:p>
                    <a:p>
                      <a:endParaRPr lang="es-CL" b="0" dirty="0" smtClean="0"/>
                    </a:p>
                    <a:p>
                      <a:r>
                        <a:rPr lang="es-CL" b="0" dirty="0" smtClean="0"/>
                        <a:t>	</a:t>
                      </a:r>
                      <a:r>
                        <a:rPr lang="es-CL" b="1" dirty="0" smtClean="0"/>
                        <a:t>La urgencia puede ser:</a:t>
                      </a:r>
                    </a:p>
                    <a:p>
                      <a:r>
                        <a:rPr lang="es-CL" b="0" dirty="0" smtClean="0"/>
                        <a:t> </a:t>
                      </a:r>
                    </a:p>
                    <a:p>
                      <a:r>
                        <a:rPr lang="es-CL" b="1" dirty="0" smtClean="0"/>
                        <a:t>Simple urgencia: </a:t>
                      </a:r>
                      <a:r>
                        <a:rPr lang="es-CL" b="0" dirty="0" smtClean="0"/>
                        <a:t>la discusión y votación debe terminar en 30 días.</a:t>
                      </a:r>
                    </a:p>
                    <a:p>
                      <a:endParaRPr lang="es-CL" b="0" dirty="0" smtClean="0"/>
                    </a:p>
                    <a:p>
                      <a:r>
                        <a:rPr lang="es-CL" b="1" dirty="0" smtClean="0"/>
                        <a:t>Suma urgencia: </a:t>
                      </a:r>
                      <a:r>
                        <a:rPr lang="es-CL" b="0" dirty="0" smtClean="0"/>
                        <a:t>el proyecto debe ser despachado por ambas Cámaras en el plazo de 10 días.</a:t>
                      </a:r>
                    </a:p>
                    <a:p>
                      <a:endParaRPr lang="es-CL" b="1" dirty="0" smtClean="0"/>
                    </a:p>
                    <a:p>
                      <a:r>
                        <a:rPr lang="es-CL" b="1" dirty="0" smtClean="0"/>
                        <a:t>Discusión inmediata: </a:t>
                      </a:r>
                      <a:r>
                        <a:rPr lang="es-CL" b="0" dirty="0" smtClean="0"/>
                        <a:t>el plazo de discusión es de 3 días; la discusión general y particular se hace simultáneamente.</a:t>
                      </a:r>
                    </a:p>
                    <a:p>
                      <a:endParaRPr lang="es-CL" b="1" dirty="0" smtClean="0"/>
                    </a:p>
                    <a:p>
                      <a:r>
                        <a:rPr lang="es-CL" b="1" dirty="0" smtClean="0"/>
                        <a:t>Sin urgencia: </a:t>
                      </a:r>
                      <a:r>
                        <a:rPr lang="es-CL" b="0" dirty="0" smtClean="0"/>
                        <a:t>muchos proyectos no tienen urgencia pues el Ejecutivo no ha hecho uso de esta atribución.</a:t>
                      </a:r>
                    </a:p>
                    <a:p>
                      <a:endParaRPr lang="es-CL" b="0" dirty="0"/>
                    </a:p>
                  </a:txBody>
                  <a:tcPr/>
                </a:tc>
                <a:extLst>
                  <a:ext uri="{0D108BD9-81ED-4DB2-BD59-A6C34878D82A}">
                    <a16:rowId xmlns:a16="http://schemas.microsoft.com/office/drawing/2014/main" val="3557242920"/>
                  </a:ext>
                </a:extLst>
              </a:tr>
            </a:tbl>
          </a:graphicData>
        </a:graphic>
      </p:graphicFrame>
    </p:spTree>
    <p:extLst>
      <p:ext uri="{BB962C8B-B14F-4D97-AF65-F5344CB8AC3E}">
        <p14:creationId xmlns:p14="http://schemas.microsoft.com/office/powerpoint/2010/main" val="826766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084218" y="1881052"/>
          <a:ext cx="9666514" cy="3448594"/>
        </p:xfrm>
        <a:graphic>
          <a:graphicData uri="http://schemas.openxmlformats.org/drawingml/2006/table">
            <a:tbl>
              <a:tblPr firstRow="1" bandRow="1">
                <a:tableStyleId>{5C22544A-7EE6-4342-B048-85BDC9FD1C3A}</a:tableStyleId>
              </a:tblPr>
              <a:tblGrid>
                <a:gridCol w="9666514">
                  <a:extLst>
                    <a:ext uri="{9D8B030D-6E8A-4147-A177-3AD203B41FA5}">
                      <a16:colId xmlns:a16="http://schemas.microsoft.com/office/drawing/2014/main" val="3554348133"/>
                    </a:ext>
                  </a:extLst>
                </a:gridCol>
              </a:tblGrid>
              <a:tr h="3448594">
                <a:tc>
                  <a:txBody>
                    <a:bodyPr/>
                    <a:lstStyle/>
                    <a:p>
                      <a:pPr algn="just"/>
                      <a:r>
                        <a:rPr lang="es-CL" b="0" dirty="0" smtClean="0"/>
                        <a:t>Se da el caso de proyectos que son tramitados durante largos años sin ser aprobados, dependiendo su suerte de la voluntad política de los órganos colegisladores.</a:t>
                      </a:r>
                    </a:p>
                    <a:p>
                      <a:pPr algn="just"/>
                      <a:endParaRPr lang="es-CL" b="0" dirty="0" smtClean="0"/>
                    </a:p>
                    <a:p>
                      <a:pPr algn="just"/>
                      <a:r>
                        <a:rPr lang="es-CL" b="0" dirty="0" smtClean="0"/>
                        <a:t>Consecuentemente, la tramitación de un proyecto de ley puede estar pendiente, o en caso de retiro o rechazo, el proyecto puede estar archivado.</a:t>
                      </a:r>
                    </a:p>
                    <a:p>
                      <a:pPr algn="just"/>
                      <a:endParaRPr lang="es-CL" b="0" dirty="0" smtClean="0"/>
                    </a:p>
                    <a:p>
                      <a:pPr algn="just"/>
                      <a:r>
                        <a:rPr lang="es-CL" b="0" dirty="0" smtClean="0"/>
                        <a:t>La correlación de las fuerzas políticas representadas en el Congreso hace que muchas veces los términos de un proyecto de ley y, en última instancia su destino, dependa de las negociaciones entre dichos actores.</a:t>
                      </a:r>
                    </a:p>
                    <a:p>
                      <a:endParaRPr lang="es-CL" dirty="0"/>
                    </a:p>
                  </a:txBody>
                  <a:tcPr/>
                </a:tc>
                <a:extLst>
                  <a:ext uri="{0D108BD9-81ED-4DB2-BD59-A6C34878D82A}">
                    <a16:rowId xmlns:a16="http://schemas.microsoft.com/office/drawing/2014/main" val="2953235811"/>
                  </a:ext>
                </a:extLst>
              </a:tr>
            </a:tbl>
          </a:graphicData>
        </a:graphic>
      </p:graphicFrame>
    </p:spTree>
    <p:extLst>
      <p:ext uri="{BB962C8B-B14F-4D97-AF65-F5344CB8AC3E}">
        <p14:creationId xmlns:p14="http://schemas.microsoft.com/office/powerpoint/2010/main" val="1394307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248229" y="680477"/>
          <a:ext cx="9215120" cy="5852160"/>
        </p:xfrm>
        <a:graphic>
          <a:graphicData uri="http://schemas.openxmlformats.org/drawingml/2006/table">
            <a:tbl>
              <a:tblPr firstRow="1" bandRow="1">
                <a:tableStyleId>{7DF18680-E054-41AD-8BC1-D1AEF772440D}</a:tableStyleId>
              </a:tblPr>
              <a:tblGrid>
                <a:gridCol w="9215120">
                  <a:extLst>
                    <a:ext uri="{9D8B030D-6E8A-4147-A177-3AD203B41FA5}">
                      <a16:colId xmlns:a16="http://schemas.microsoft.com/office/drawing/2014/main" val="66935051"/>
                    </a:ext>
                  </a:extLst>
                </a:gridCol>
              </a:tblGrid>
              <a:tr h="5615820">
                <a:tc>
                  <a:txBody>
                    <a:bodyPr/>
                    <a:lstStyle/>
                    <a:p>
                      <a:r>
                        <a:rPr lang="es-CL" b="1" dirty="0" smtClean="0"/>
                        <a:t>Indicaciones: </a:t>
                      </a:r>
                      <a:r>
                        <a:rPr lang="es-CL" b="0" dirty="0" smtClean="0"/>
                        <a:t>Son modificaciones al articulado del proyecto que pueden ser presentadas tanto por el Ejecutivo como por los parlamentarios durante la discusión del proyecto, dentro de ciertos plazos establecidos en la Ley Orgánica del Congreso Nacional.</a:t>
                      </a:r>
                    </a:p>
                    <a:p>
                      <a:r>
                        <a:rPr lang="es-CL" b="0" dirty="0" smtClean="0"/>
                        <a:t> </a:t>
                      </a:r>
                    </a:p>
                    <a:p>
                      <a:r>
                        <a:rPr lang="es-CL" b="0" dirty="0" smtClean="0"/>
                        <a:t>	Las indicaciones no pueden apartarse de las ideas matrices del proyecto. Es decir, deben versar sobre la misma materia, su inclusión debe ser pertinente en el proyecto que se está discutiendo.</a:t>
                      </a:r>
                    </a:p>
                    <a:p>
                      <a:endParaRPr lang="es-CL" b="1" dirty="0" smtClean="0"/>
                    </a:p>
                    <a:p>
                      <a:r>
                        <a:rPr lang="es-CL" b="1" dirty="0" smtClean="0"/>
                        <a:t>Comentario: </a:t>
                      </a:r>
                      <a:r>
                        <a:rPr lang="es-CL" b="0" dirty="0" smtClean="0"/>
                        <a:t>El único espacio con que cuentan los ciudadanos y ciudadanas en Chile para participar en la formación de la ley se da en las comisiones legislativas que estudian y discuten los diversos proyectos de ley. En efecto, los parlamentarios pueden invitar a o aprobar solicitudes de audiencia para que los interesados, sean personas, autoridades u organizaciones, expongan sus planteamientos. Sin embargo, los parlamentarios no tienen obligación de oír a los interesados y, al no estar regulada esta forma de participar ni sus efectos, las opiniones de los distintos sectores queda entregada a su capacidad de llegada, lobby e influencia ante los órganos del proceso legislativo, produciéndose una evidente desigualdad de acceso a los legisladores y, en general, al poder estatal que decide estas materias.</a:t>
                      </a:r>
                    </a:p>
                    <a:p>
                      <a:endParaRPr lang="es-CL" dirty="0"/>
                    </a:p>
                  </a:txBody>
                  <a:tcPr/>
                </a:tc>
                <a:extLst>
                  <a:ext uri="{0D108BD9-81ED-4DB2-BD59-A6C34878D82A}">
                    <a16:rowId xmlns:a16="http://schemas.microsoft.com/office/drawing/2014/main" val="2800168281"/>
                  </a:ext>
                </a:extLst>
              </a:tr>
            </a:tbl>
          </a:graphicData>
        </a:graphic>
      </p:graphicFrame>
    </p:spTree>
    <p:extLst>
      <p:ext uri="{BB962C8B-B14F-4D97-AF65-F5344CB8AC3E}">
        <p14:creationId xmlns:p14="http://schemas.microsoft.com/office/powerpoint/2010/main" val="3526687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96194" y="623892"/>
            <a:ext cx="6096000" cy="646331"/>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white"/>
                </a:solidFill>
                <a:effectLst/>
                <a:uLnTx/>
                <a:uFillTx/>
                <a:latin typeface="Century Gothic" panose="020B0502020202020204"/>
                <a:ea typeface="+mn-ea"/>
                <a:cs typeface="+mn-cs"/>
              </a:rPr>
              <a:t>Tramitación en la Cámara de origen</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
            </a:r>
            <a:b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b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Tabla 4"/>
          <p:cNvGraphicFramePr>
            <a:graphicFrameLocks noGrp="1"/>
          </p:cNvGraphicFramePr>
          <p:nvPr>
            <p:extLst/>
          </p:nvPr>
        </p:nvGraphicFramePr>
        <p:xfrm>
          <a:off x="1849120" y="1568751"/>
          <a:ext cx="7647578" cy="4671060"/>
        </p:xfrm>
        <a:graphic>
          <a:graphicData uri="http://schemas.openxmlformats.org/drawingml/2006/table">
            <a:tbl>
              <a:tblPr firstRow="1" bandRow="1">
                <a:tableStyleId>{F5AB1C69-6EDB-4FF4-983F-18BD219EF322}</a:tableStyleId>
              </a:tblPr>
              <a:tblGrid>
                <a:gridCol w="7647578">
                  <a:extLst>
                    <a:ext uri="{9D8B030D-6E8A-4147-A177-3AD203B41FA5}">
                      <a16:colId xmlns:a16="http://schemas.microsoft.com/office/drawing/2014/main" val="1932066073"/>
                    </a:ext>
                  </a:extLst>
                </a:gridCol>
              </a:tblGrid>
              <a:tr h="3656391">
                <a:tc>
                  <a:txBody>
                    <a:bodyPr/>
                    <a:lstStyle/>
                    <a:p>
                      <a:pPr marL="658368" marR="0" lvl="1" indent="-246888" algn="l" defTabSz="914400" rtl="0" eaLnBrk="1" fontAlgn="auto" latinLnBrk="0" hangingPunct="1">
                        <a:lnSpc>
                          <a:spcPct val="100000"/>
                        </a:lnSpc>
                        <a:spcBef>
                          <a:spcPts val="300"/>
                        </a:spcBef>
                        <a:spcAft>
                          <a:spcPts val="0"/>
                        </a:spcAft>
                        <a:buClr>
                          <a:srgbClr val="7598D9"/>
                        </a:buClr>
                        <a:buSzTx/>
                        <a:buFont typeface="Georgia"/>
                        <a:buChar char="▫"/>
                        <a:tabLst/>
                        <a:defRPr/>
                      </a:pPr>
                      <a:r>
                        <a:rPr kumimoji="0" lang="es-CL" sz="2000" b="1" i="0" u="none" strike="noStrike" kern="1200" cap="none" spc="0" normalizeH="0" baseline="0" noProof="0" dirty="0" smtClean="0">
                          <a:ln>
                            <a:noFill/>
                          </a:ln>
                          <a:solidFill>
                            <a:schemeClr val="tx1"/>
                          </a:solidFill>
                          <a:effectLst/>
                          <a:uLnTx/>
                          <a:uFillTx/>
                          <a:latin typeface="Calibri"/>
                          <a:ea typeface="+mn-ea"/>
                          <a:cs typeface="+mn-cs"/>
                        </a:rPr>
                        <a:t>Recepción del proyecto y examen de admisibilidad por el Presidente de la Cámara.</a:t>
                      </a:r>
                      <a:endParaRPr kumimoji="0" lang="es-CL" sz="2000" b="0" i="0" u="none" strike="noStrike" kern="1200" cap="none" spc="0" normalizeH="0" baseline="0" noProof="0" dirty="0" smtClean="0">
                        <a:ln>
                          <a:noFill/>
                        </a:ln>
                        <a:solidFill>
                          <a:schemeClr val="tx1"/>
                        </a:solidFill>
                        <a:effectLst/>
                        <a:uLnTx/>
                        <a:uFillTx/>
                        <a:latin typeface="Calibri"/>
                        <a:ea typeface="+mn-ea"/>
                        <a:cs typeface="+mn-cs"/>
                      </a:endParaRPr>
                    </a:p>
                    <a:p>
                      <a:pPr marL="658368" marR="0" lvl="1" indent="-246888" algn="l" defTabSz="914400" rtl="0" eaLnBrk="1" fontAlgn="auto" latinLnBrk="0" hangingPunct="1">
                        <a:lnSpc>
                          <a:spcPct val="100000"/>
                        </a:lnSpc>
                        <a:spcBef>
                          <a:spcPts val="300"/>
                        </a:spcBef>
                        <a:spcAft>
                          <a:spcPts val="0"/>
                        </a:spcAft>
                        <a:buClr>
                          <a:srgbClr val="7598D9"/>
                        </a:buClr>
                        <a:buSzTx/>
                        <a:buFont typeface="Georgia"/>
                        <a:buChar char="▫"/>
                        <a:tabLst/>
                        <a:defRPr/>
                      </a:pPr>
                      <a:r>
                        <a:rPr kumimoji="0" lang="es-CL" sz="2000" b="1" i="0" u="none" strike="noStrike" kern="1200" cap="none" spc="0" normalizeH="0" baseline="0" noProof="0" dirty="0" smtClean="0">
                          <a:ln>
                            <a:noFill/>
                          </a:ln>
                          <a:solidFill>
                            <a:schemeClr val="tx1"/>
                          </a:solidFill>
                          <a:effectLst/>
                          <a:uLnTx/>
                          <a:uFillTx/>
                          <a:latin typeface="Calibri"/>
                          <a:ea typeface="+mn-ea"/>
                          <a:cs typeface="+mn-cs"/>
                        </a:rPr>
                        <a:t>Examen general del Proyecto en la comisión respectiva.</a:t>
                      </a:r>
                      <a:endParaRPr kumimoji="0" lang="es-CL" sz="2000" b="0" i="0" u="none" strike="noStrike" kern="1200" cap="none" spc="0" normalizeH="0" baseline="0" noProof="0" dirty="0" smtClean="0">
                        <a:ln>
                          <a:noFill/>
                        </a:ln>
                        <a:solidFill>
                          <a:schemeClr val="tx1"/>
                        </a:solidFill>
                        <a:effectLst/>
                        <a:uLnTx/>
                        <a:uFillTx/>
                        <a:latin typeface="Calibri"/>
                        <a:ea typeface="+mn-ea"/>
                        <a:cs typeface="+mn-cs"/>
                      </a:endParaRP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None/>
                        <a:tabLst/>
                        <a:defRPr/>
                      </a:pP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	Puede discutirse en una o más comisiones según la materia de que trata.</a:t>
                      </a:r>
                    </a:p>
                    <a:p>
                      <a:pPr marL="658368" marR="0" lvl="1" indent="-246888" algn="l" defTabSz="914400" rtl="0" eaLnBrk="1" fontAlgn="auto" latinLnBrk="0" hangingPunct="1">
                        <a:lnSpc>
                          <a:spcPct val="100000"/>
                        </a:lnSpc>
                        <a:spcBef>
                          <a:spcPts val="300"/>
                        </a:spcBef>
                        <a:spcAft>
                          <a:spcPts val="0"/>
                        </a:spcAft>
                        <a:buClr>
                          <a:srgbClr val="7598D9"/>
                        </a:buClr>
                        <a:buSzTx/>
                        <a:buFont typeface="Georgia"/>
                        <a:buChar char="▫"/>
                        <a:tabLst/>
                        <a:defRPr/>
                      </a:pPr>
                      <a:r>
                        <a:rPr kumimoji="0" lang="es-CL" sz="2000" b="1" i="0" u="none" strike="noStrike" kern="1200" cap="none" spc="0" normalizeH="0" baseline="0" noProof="0" dirty="0" smtClean="0">
                          <a:ln>
                            <a:noFill/>
                          </a:ln>
                          <a:solidFill>
                            <a:schemeClr val="tx1"/>
                          </a:solidFill>
                          <a:effectLst/>
                          <a:uLnTx/>
                          <a:uFillTx/>
                          <a:latin typeface="Calibri"/>
                          <a:ea typeface="+mn-ea"/>
                          <a:cs typeface="+mn-cs"/>
                        </a:rPr>
                        <a:t>Discusión general del Proyecto en la Sala.</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None/>
                        <a:tabLst/>
                        <a:defRPr/>
                      </a:pP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 </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None/>
                        <a:tabLst/>
                        <a:defRPr/>
                      </a:pP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	En esta oportunidad se aprueba lo que se llama “la idea de legislar”.</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None/>
                        <a:tabLst/>
                        <a:defRPr/>
                      </a:pP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 </a:t>
                      </a:r>
                    </a:p>
                    <a:p>
                      <a:pPr marL="658368" marR="0" lvl="1" indent="-246888" algn="l" defTabSz="914400" rtl="0" eaLnBrk="1" fontAlgn="auto" latinLnBrk="0" hangingPunct="1">
                        <a:lnSpc>
                          <a:spcPct val="100000"/>
                        </a:lnSpc>
                        <a:spcBef>
                          <a:spcPts val="300"/>
                        </a:spcBef>
                        <a:spcAft>
                          <a:spcPts val="0"/>
                        </a:spcAft>
                        <a:buClr>
                          <a:srgbClr val="7598D9"/>
                        </a:buClr>
                        <a:buSzTx/>
                        <a:buFont typeface="Georgia"/>
                        <a:buChar char="▫"/>
                        <a:tabLst/>
                        <a:defRPr/>
                      </a:pPr>
                      <a:r>
                        <a:rPr kumimoji="0" lang="es-CL" sz="2000" b="1" i="0" u="none" strike="noStrike" kern="1200" cap="none" spc="0" normalizeH="0" baseline="0" noProof="0" dirty="0" smtClean="0">
                          <a:ln>
                            <a:noFill/>
                          </a:ln>
                          <a:solidFill>
                            <a:schemeClr val="tx1"/>
                          </a:solidFill>
                          <a:effectLst/>
                          <a:uLnTx/>
                          <a:uFillTx/>
                          <a:latin typeface="Calibri"/>
                          <a:ea typeface="+mn-ea"/>
                          <a:cs typeface="+mn-cs"/>
                        </a:rPr>
                        <a:t>Examen en particular del proyecto en la comisión (“artículo por artículo”).</a:t>
                      </a:r>
                    </a:p>
                    <a:p>
                      <a:pPr marL="658368" marR="0" lvl="1" indent="-246888" algn="l" defTabSz="914400" rtl="0" eaLnBrk="1" fontAlgn="auto" latinLnBrk="0" hangingPunct="1">
                        <a:lnSpc>
                          <a:spcPct val="100000"/>
                        </a:lnSpc>
                        <a:spcBef>
                          <a:spcPts val="300"/>
                        </a:spcBef>
                        <a:spcAft>
                          <a:spcPts val="0"/>
                        </a:spcAft>
                        <a:buClr>
                          <a:srgbClr val="7598D9"/>
                        </a:buClr>
                        <a:buSzTx/>
                        <a:buFont typeface="Georgia"/>
                        <a:buChar char="▫"/>
                        <a:tabLst/>
                        <a:defRPr/>
                      </a:pPr>
                      <a:r>
                        <a:rPr kumimoji="0" lang="es-CL" sz="2000" b="1" i="0" u="none" strike="noStrike" kern="1200" cap="none" spc="0" normalizeH="0" baseline="0" noProof="0" dirty="0" smtClean="0">
                          <a:ln>
                            <a:noFill/>
                          </a:ln>
                          <a:solidFill>
                            <a:schemeClr val="tx1"/>
                          </a:solidFill>
                          <a:effectLst/>
                          <a:uLnTx/>
                          <a:uFillTx/>
                          <a:latin typeface="Calibri"/>
                          <a:ea typeface="+mn-ea"/>
                          <a:cs typeface="+mn-cs"/>
                        </a:rPr>
                        <a:t>Discusión en particular del proyecto en la Sala.</a:t>
                      </a:r>
                    </a:p>
                    <a:p>
                      <a:pPr marL="658368" marR="0" lvl="1" indent="-246888" algn="l" defTabSz="914400" rtl="0" eaLnBrk="1" fontAlgn="auto" latinLnBrk="0" hangingPunct="1">
                        <a:lnSpc>
                          <a:spcPct val="100000"/>
                        </a:lnSpc>
                        <a:spcBef>
                          <a:spcPts val="300"/>
                        </a:spcBef>
                        <a:spcAft>
                          <a:spcPts val="0"/>
                        </a:spcAft>
                        <a:buClr>
                          <a:srgbClr val="7598D9"/>
                        </a:buClr>
                        <a:buSzTx/>
                        <a:buFont typeface="Georgia"/>
                        <a:buChar char="▫"/>
                        <a:tabLst/>
                        <a:defRPr/>
                      </a:pPr>
                      <a:r>
                        <a:rPr kumimoji="0" lang="es-CL" sz="2000" b="1" i="0" u="none" strike="noStrike" kern="1200" cap="none" spc="0" normalizeH="0" baseline="0" noProof="0" dirty="0" smtClean="0">
                          <a:ln>
                            <a:noFill/>
                          </a:ln>
                          <a:solidFill>
                            <a:schemeClr val="tx1"/>
                          </a:solidFill>
                          <a:effectLst/>
                          <a:uLnTx/>
                          <a:uFillTx/>
                          <a:latin typeface="Calibri"/>
                          <a:ea typeface="+mn-ea"/>
                          <a:cs typeface="+mn-cs"/>
                        </a:rPr>
                        <a:t>Aprobación o rechazo.</a:t>
                      </a:r>
                    </a:p>
                    <a:p>
                      <a:endParaRPr lang="es-CL" dirty="0"/>
                    </a:p>
                  </a:txBody>
                  <a:tcPr/>
                </a:tc>
                <a:extLst>
                  <a:ext uri="{0D108BD9-81ED-4DB2-BD59-A6C34878D82A}">
                    <a16:rowId xmlns:a16="http://schemas.microsoft.com/office/drawing/2014/main" val="570642346"/>
                  </a:ext>
                </a:extLst>
              </a:tr>
            </a:tbl>
          </a:graphicData>
        </a:graphic>
      </p:graphicFrame>
    </p:spTree>
    <p:extLst>
      <p:ext uri="{BB962C8B-B14F-4D97-AF65-F5344CB8AC3E}">
        <p14:creationId xmlns:p14="http://schemas.microsoft.com/office/powerpoint/2010/main" val="3565908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013096" y="1463040"/>
          <a:ext cx="9437189" cy="5212079"/>
        </p:xfrm>
        <a:graphic>
          <a:graphicData uri="http://schemas.openxmlformats.org/drawingml/2006/table">
            <a:tbl>
              <a:tblPr firstRow="1" bandRow="1">
                <a:tableStyleId>{F5AB1C69-6EDB-4FF4-983F-18BD219EF322}</a:tableStyleId>
              </a:tblPr>
              <a:tblGrid>
                <a:gridCol w="9437189">
                  <a:extLst>
                    <a:ext uri="{9D8B030D-6E8A-4147-A177-3AD203B41FA5}">
                      <a16:colId xmlns:a16="http://schemas.microsoft.com/office/drawing/2014/main" val="1162511756"/>
                    </a:ext>
                  </a:extLst>
                </a:gridCol>
              </a:tblGrid>
              <a:tr h="5212079">
                <a:tc>
                  <a:txBody>
                    <a:bodyPr/>
                    <a:lstStyle/>
                    <a:p>
                      <a:pPr marL="365760" marR="0" lvl="0" indent="-256032" algn="l" defTabSz="914400" rtl="0" eaLnBrk="1" fontAlgn="auto" latinLnBrk="0" hangingPunct="1">
                        <a:lnSpc>
                          <a:spcPct val="100000"/>
                        </a:lnSpc>
                        <a:spcBef>
                          <a:spcPts val="300"/>
                        </a:spcBef>
                        <a:spcAft>
                          <a:spcPts val="0"/>
                        </a:spcAft>
                        <a:buClr>
                          <a:srgbClr val="B32C16"/>
                        </a:buClr>
                        <a:buSzTx/>
                        <a:buFont typeface="Georgia"/>
                        <a:buNone/>
                        <a:tabLst/>
                        <a:defRPr/>
                      </a:pPr>
                      <a:r>
                        <a:rPr kumimoji="0" lang="es-CL" sz="2000" b="0" i="0" u="none" strike="noStrike" kern="1200" cap="none" spc="0" normalizeH="0" baseline="0" noProof="0" dirty="0" smtClean="0">
                          <a:ln>
                            <a:noFill/>
                          </a:ln>
                          <a:solidFill>
                            <a:prstClr val="black"/>
                          </a:solidFill>
                          <a:effectLst/>
                          <a:uLnTx/>
                          <a:uFillTx/>
                          <a:latin typeface="Calibri"/>
                          <a:ea typeface="+mn-ea"/>
                          <a:cs typeface="+mn-cs"/>
                        </a:rPr>
                        <a:t>	</a:t>
                      </a: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Se tramita el proyecto siguiendo el mismo procedimiento realizado por la Cámara de origen.</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endParaRPr kumimoji="0" lang="es-CL" sz="2000" b="0" i="0" u="none" strike="noStrike" kern="1200" cap="none" spc="0" normalizeH="0" baseline="0" noProof="0" dirty="0" smtClean="0">
                        <a:ln>
                          <a:noFill/>
                        </a:ln>
                        <a:solidFill>
                          <a:schemeClr val="tx1"/>
                        </a:solidFill>
                        <a:effectLst/>
                        <a:uLnTx/>
                        <a:uFillTx/>
                        <a:latin typeface="Calibri"/>
                        <a:ea typeface="+mn-ea"/>
                        <a:cs typeface="+mn-cs"/>
                      </a:endParaRP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None/>
                        <a:tabLst/>
                        <a:defRPr/>
                      </a:pP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	La Cámara revisora examina y discute, aprobando, modificando o rechazando el proyecto con tres resultados posibles:</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None/>
                        <a:tabLst/>
                        <a:defRPr/>
                      </a:pP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 </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Aprobación total del proyecto por ambas Cámaras, remitiéndolo al Presidente de la República que, si lo aprueba, dispondrá de su promulgación como ley.</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endParaRPr kumimoji="0" lang="es-CL" sz="2000" b="0" i="0" u="none" strike="noStrike" kern="1200" cap="none" spc="0" normalizeH="0" baseline="0" noProof="0" dirty="0" smtClean="0">
                        <a:ln>
                          <a:noFill/>
                        </a:ln>
                        <a:solidFill>
                          <a:schemeClr val="tx1"/>
                        </a:solidFill>
                        <a:effectLst/>
                        <a:uLnTx/>
                        <a:uFillTx/>
                        <a:latin typeface="Calibri"/>
                        <a:ea typeface="+mn-ea"/>
                        <a:cs typeface="+mn-cs"/>
                      </a:endParaRP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Modificación por parte de la Cámara revisora. En este caso, el proyecto es devuelto a la Cámara de origen para la consideración de tales modificaciones.</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endParaRPr kumimoji="0" lang="es-CL" sz="2000" b="0" i="0" u="none" strike="noStrike" kern="1200" cap="none" spc="0" normalizeH="0" baseline="0" noProof="0" dirty="0" smtClean="0">
                        <a:ln>
                          <a:noFill/>
                        </a:ln>
                        <a:solidFill>
                          <a:schemeClr val="tx1"/>
                        </a:solidFill>
                        <a:effectLst/>
                        <a:uLnTx/>
                        <a:uFillTx/>
                        <a:latin typeface="Calibri"/>
                        <a:ea typeface="+mn-ea"/>
                        <a:cs typeface="+mn-cs"/>
                      </a:endParaRP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Rechazo total del proyecto. En este caso, el proyecto deberá ser considerado por una </a:t>
                      </a:r>
                      <a:r>
                        <a:rPr kumimoji="0" lang="es-CL" sz="2000" b="0" i="1" u="none" strike="noStrike" kern="1200" cap="none" spc="0" normalizeH="0" baseline="0" noProof="0" dirty="0" smtClean="0">
                          <a:ln>
                            <a:noFill/>
                          </a:ln>
                          <a:solidFill>
                            <a:schemeClr val="tx1"/>
                          </a:solidFill>
                          <a:effectLst/>
                          <a:uLnTx/>
                          <a:uFillTx/>
                          <a:latin typeface="Calibri"/>
                          <a:ea typeface="+mn-ea"/>
                          <a:cs typeface="+mn-cs"/>
                        </a:rPr>
                        <a:t>comisión mixta</a:t>
                      </a: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 de ambas cámaras.</a:t>
                      </a:r>
                    </a:p>
                    <a:p>
                      <a:endParaRPr lang="es-CL" dirty="0"/>
                    </a:p>
                  </a:txBody>
                  <a:tcPr/>
                </a:tc>
                <a:extLst>
                  <a:ext uri="{0D108BD9-81ED-4DB2-BD59-A6C34878D82A}">
                    <a16:rowId xmlns:a16="http://schemas.microsoft.com/office/drawing/2014/main" val="2914914375"/>
                  </a:ext>
                </a:extLst>
              </a:tr>
            </a:tbl>
          </a:graphicData>
        </a:graphic>
      </p:graphicFrame>
      <p:sp>
        <p:nvSpPr>
          <p:cNvPr id="5" name="Rectángulo 4"/>
          <p:cNvSpPr/>
          <p:nvPr/>
        </p:nvSpPr>
        <p:spPr>
          <a:xfrm>
            <a:off x="1780902" y="363715"/>
            <a:ext cx="7545977"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4000" b="1" i="0" u="none" strike="noStrike" kern="0" cap="none" spc="0" normalizeH="0" baseline="0" noProof="0" dirty="0" smtClean="0">
                <a:ln>
                  <a:noFill/>
                </a:ln>
                <a:solidFill>
                  <a:prstClr val="white"/>
                </a:solidFill>
                <a:effectLst/>
                <a:uLnTx/>
                <a:uFillTx/>
                <a:latin typeface="Calibri"/>
                <a:ea typeface="+mn-ea"/>
                <a:cs typeface="+mn-cs"/>
              </a:rPr>
              <a:t>Tramitación en la Cámara Revisora</a:t>
            </a:r>
            <a:endParaRPr kumimoji="0" lang="es-CL" sz="1800" b="0" i="0" u="none" strike="noStrike" kern="0" cap="none" spc="0" normalizeH="0" baseline="0" noProof="0" dirty="0" smtClean="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67887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862182" y="2626843"/>
          <a:ext cx="8128000" cy="2585238"/>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570857023"/>
                    </a:ext>
                  </a:extLst>
                </a:gridCol>
              </a:tblGrid>
              <a:tr h="2585238">
                <a:tc>
                  <a:txBody>
                    <a:bodyPr/>
                    <a:lstStyle/>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2800" b="0" i="0" u="none" strike="noStrike" kern="1200" cap="none" spc="0" normalizeH="0" baseline="0" noProof="0" dirty="0" smtClean="0">
                          <a:ln>
                            <a:noFill/>
                          </a:ln>
                          <a:solidFill>
                            <a:schemeClr val="tx1"/>
                          </a:solidFill>
                          <a:effectLst/>
                          <a:uLnTx/>
                          <a:uFillTx/>
                          <a:latin typeface="Calibri"/>
                          <a:ea typeface="+mn-ea"/>
                          <a:cs typeface="+mn-cs"/>
                        </a:rPr>
                        <a:t>Está integrada por miembros de ambas Cámaras, en igual número y presidida por un senador, elegido por la mayoría de sus integrantes. Tiene como función el proponer una fórmula para resolver el desacuerdo producido entre ambas Cámaras.</a:t>
                      </a:r>
                    </a:p>
                    <a:p>
                      <a:endParaRPr lang="es-CL" dirty="0"/>
                    </a:p>
                  </a:txBody>
                  <a:tcPr/>
                </a:tc>
                <a:extLst>
                  <a:ext uri="{0D108BD9-81ED-4DB2-BD59-A6C34878D82A}">
                    <a16:rowId xmlns:a16="http://schemas.microsoft.com/office/drawing/2014/main" val="1737020854"/>
                  </a:ext>
                </a:extLst>
              </a:tr>
            </a:tbl>
          </a:graphicData>
        </a:graphic>
      </p:graphicFrame>
      <p:sp>
        <p:nvSpPr>
          <p:cNvPr id="5" name="CuadroTexto 4"/>
          <p:cNvSpPr txBox="1"/>
          <p:nvPr/>
        </p:nvSpPr>
        <p:spPr>
          <a:xfrm>
            <a:off x="2560320" y="1580606"/>
            <a:ext cx="309783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prstClr val="white"/>
                </a:solidFill>
                <a:effectLst/>
                <a:uLnTx/>
                <a:uFillTx/>
                <a:latin typeface="Calibri"/>
                <a:ea typeface="+mn-ea"/>
                <a:cs typeface="+mn-cs"/>
              </a:rPr>
              <a:t>Comisión Mixta</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5537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legada europea y guerra de Arauco - _MARICHIWEW, Conociendo al_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530" y="548640"/>
            <a:ext cx="9691698" cy="568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075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3077029" y="784979"/>
          <a:ext cx="8128000" cy="56692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873051316"/>
                    </a:ext>
                  </a:extLst>
                </a:gridCol>
              </a:tblGrid>
              <a:tr h="4453225">
                <a:tc>
                  <a:txBody>
                    <a:bodyPr/>
                    <a:lstStyle/>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Una vez aprobado por ambas Cámaras, el proyecto llega al Presidente de la República, quien puede aprobarlo o desaprobarlo. </a:t>
                      </a:r>
                    </a:p>
                    <a:p>
                      <a:pPr marL="658368" marR="0" lvl="1" indent="-246888" algn="l" defTabSz="914400" rtl="0" eaLnBrk="1" fontAlgn="auto" latinLnBrk="0" hangingPunct="1">
                        <a:lnSpc>
                          <a:spcPct val="100000"/>
                        </a:lnSpc>
                        <a:spcBef>
                          <a:spcPts val="300"/>
                        </a:spcBef>
                        <a:spcAft>
                          <a:spcPts val="0"/>
                        </a:spcAft>
                        <a:buClr>
                          <a:srgbClr val="7598D9"/>
                        </a:buClr>
                        <a:buSzTx/>
                        <a:buFont typeface="Georgia"/>
                        <a:buChar char="▫"/>
                        <a:tabLst/>
                        <a:defRPr/>
                      </a:pPr>
                      <a:endParaRPr kumimoji="0" lang="es-CL" sz="1800" b="0" i="0" u="none" strike="noStrike" kern="1200" cap="none" spc="0" normalizeH="0" baseline="0" noProof="0" dirty="0" smtClean="0">
                        <a:ln>
                          <a:noFill/>
                        </a:ln>
                        <a:solidFill>
                          <a:schemeClr val="tx1"/>
                        </a:solidFill>
                        <a:effectLst/>
                        <a:uLnTx/>
                        <a:uFillTx/>
                        <a:latin typeface="Calibri"/>
                        <a:ea typeface="+mn-ea"/>
                        <a:cs typeface="+mn-cs"/>
                      </a:endParaRP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Si acoge el proyecto, debe proceder a su </a:t>
                      </a:r>
                      <a:r>
                        <a:rPr kumimoji="0" lang="es-CL" sz="2000" b="0" i="1" u="none" strike="noStrike" kern="1200" cap="none" spc="0" normalizeH="0" baseline="0" noProof="0" dirty="0" smtClean="0">
                          <a:ln>
                            <a:noFill/>
                          </a:ln>
                          <a:solidFill>
                            <a:schemeClr val="tx1"/>
                          </a:solidFill>
                          <a:effectLst/>
                          <a:uLnTx/>
                          <a:uFillTx/>
                          <a:latin typeface="Calibri"/>
                          <a:ea typeface="+mn-ea"/>
                          <a:cs typeface="+mn-cs"/>
                        </a:rPr>
                        <a:t>promulgación</a:t>
                      </a: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 como ley. Se entenderá por aprobado todo proyecto remitido al Presidente que no sea devuelto al Congreso en un plazo de 30 días.</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
                      </a:r>
                      <a:br>
                        <a:rPr kumimoji="0" lang="es-CL" sz="2000" b="0" i="0" u="none" strike="noStrike" kern="1200" cap="none" spc="0" normalizeH="0" baseline="0" noProof="0" dirty="0" smtClean="0">
                          <a:ln>
                            <a:noFill/>
                          </a:ln>
                          <a:solidFill>
                            <a:schemeClr val="tx1"/>
                          </a:solidFill>
                          <a:effectLst/>
                          <a:uLnTx/>
                          <a:uFillTx/>
                          <a:latin typeface="Calibri"/>
                          <a:ea typeface="+mn-ea"/>
                          <a:cs typeface="+mn-cs"/>
                        </a:rPr>
                      </a:b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Por otra parte, si el Presidente rechaza un proyecto aprobado por ambas Cámaras tiene la opción de formularle </a:t>
                      </a:r>
                      <a:r>
                        <a:rPr kumimoji="0" lang="es-CL" sz="2000" b="0" i="1" u="none" strike="noStrike" kern="1200" cap="none" spc="0" normalizeH="0" baseline="0" noProof="0" dirty="0" smtClean="0">
                          <a:ln>
                            <a:noFill/>
                          </a:ln>
                          <a:solidFill>
                            <a:schemeClr val="tx1"/>
                          </a:solidFill>
                          <a:effectLst/>
                          <a:uLnTx/>
                          <a:uFillTx/>
                          <a:latin typeface="Calibri"/>
                          <a:ea typeface="+mn-ea"/>
                          <a:cs typeface="+mn-cs"/>
                        </a:rPr>
                        <a:t>vetos</a:t>
                      </a: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 u observaciones. En este caso, el proyecto debe volver a la Cámara de origen dentro de un plazo de 30 días incluyendo el veto presidencial. Si este proyecto es aprobado por ambas Cámaras, vuelve otra vez al Presidente para que lo promulgue como ley.</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
                      </a:r>
                      <a:br>
                        <a:rPr kumimoji="0" lang="es-CL" sz="2000" b="0" i="0" u="none" strike="noStrike" kern="1200" cap="none" spc="0" normalizeH="0" baseline="0" noProof="0" dirty="0" smtClean="0">
                          <a:ln>
                            <a:noFill/>
                          </a:ln>
                          <a:solidFill>
                            <a:schemeClr val="tx1"/>
                          </a:solidFill>
                          <a:effectLst/>
                          <a:uLnTx/>
                          <a:uFillTx/>
                          <a:latin typeface="Calibri"/>
                          <a:ea typeface="+mn-ea"/>
                          <a:cs typeface="+mn-cs"/>
                        </a:rPr>
                      </a:br>
                      <a:r>
                        <a:rPr kumimoji="0" lang="es-CL" sz="2000" b="0" i="0" u="none" strike="noStrike" kern="1200" cap="none" spc="0" normalizeH="0" baseline="0" noProof="0" dirty="0" smtClean="0">
                          <a:ln>
                            <a:noFill/>
                          </a:ln>
                          <a:solidFill>
                            <a:schemeClr val="tx1"/>
                          </a:solidFill>
                          <a:effectLst/>
                          <a:uLnTx/>
                          <a:uFillTx/>
                          <a:latin typeface="Calibri"/>
                          <a:ea typeface="+mn-ea"/>
                          <a:cs typeface="+mn-cs"/>
                        </a:rPr>
                        <a:t>Si las dos Cámaras rechazaren el veto u observaciones del Presidente, e insistieren por los 2/3 de sus miembros presentes, el Presidente deberá promulgarlo como ley. Si no se logra este quórum de 2/3, no habrá ley.</a:t>
                      </a:r>
                    </a:p>
                    <a:p>
                      <a:endParaRPr lang="es-CL" dirty="0"/>
                    </a:p>
                  </a:txBody>
                  <a:tcPr/>
                </a:tc>
                <a:extLst>
                  <a:ext uri="{0D108BD9-81ED-4DB2-BD59-A6C34878D82A}">
                    <a16:rowId xmlns:a16="http://schemas.microsoft.com/office/drawing/2014/main" val="4271468493"/>
                  </a:ext>
                </a:extLst>
              </a:tr>
            </a:tbl>
          </a:graphicData>
        </a:graphic>
      </p:graphicFrame>
      <p:sp>
        <p:nvSpPr>
          <p:cNvPr id="5" name="Abrir llave 4"/>
          <p:cNvSpPr/>
          <p:nvPr/>
        </p:nvSpPr>
        <p:spPr>
          <a:xfrm>
            <a:off x="2534194" y="640080"/>
            <a:ext cx="326572" cy="5814179"/>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ángulo 5"/>
          <p:cNvSpPr/>
          <p:nvPr/>
        </p:nvSpPr>
        <p:spPr>
          <a:xfrm>
            <a:off x="394063" y="1346566"/>
            <a:ext cx="2140131" cy="4401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800" b="1" i="0" u="none" strike="noStrike" kern="0" cap="none" spc="0" normalizeH="0" baseline="0" noProof="0" dirty="0" smtClean="0">
                <a:ln>
                  <a:noFill/>
                </a:ln>
                <a:solidFill>
                  <a:prstClr val="white"/>
                </a:solidFill>
                <a:effectLst/>
                <a:uLnTx/>
                <a:uFillTx/>
                <a:latin typeface="Calibri"/>
                <a:ea typeface="+mn-ea"/>
                <a:cs typeface="+mn-cs"/>
              </a:rPr>
              <a:t>Opciones del Presidente de la República ante un proyecto de ley  aprobado por el Congreso</a:t>
            </a:r>
            <a:endParaRPr kumimoji="0" lang="es-CL" sz="1800" b="0" i="0" u="none" strike="noStrike" kern="0" cap="none" spc="0" normalizeH="0" baseline="0" noProof="0" dirty="0" smtClean="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22771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940560" y="2039014"/>
          <a:ext cx="8128000" cy="4414037"/>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082760929"/>
                    </a:ext>
                  </a:extLst>
                </a:gridCol>
              </a:tblGrid>
              <a:tr h="4414037">
                <a:tc>
                  <a:txBody>
                    <a:bodyPr/>
                    <a:lstStyle/>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endParaRPr kumimoji="0" lang="es-CL" sz="2800" b="0" i="0" u="none" strike="noStrike" kern="1200" cap="none" spc="0" normalizeH="0" baseline="0" noProof="0" dirty="0" smtClean="0">
                        <a:ln>
                          <a:noFill/>
                        </a:ln>
                        <a:solidFill>
                          <a:schemeClr val="tx1"/>
                        </a:solidFill>
                        <a:effectLst/>
                        <a:uLnTx/>
                        <a:uFillTx/>
                        <a:latin typeface="Calibri"/>
                        <a:ea typeface="+mn-ea"/>
                        <a:cs typeface="+mn-cs"/>
                      </a:endParaRP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2800" b="0" i="0" u="none" strike="noStrike" kern="1200" cap="none" spc="0" normalizeH="0" baseline="0" noProof="0" dirty="0" smtClean="0">
                          <a:ln>
                            <a:noFill/>
                          </a:ln>
                          <a:solidFill>
                            <a:schemeClr val="tx1"/>
                          </a:solidFill>
                          <a:effectLst/>
                          <a:uLnTx/>
                          <a:uFillTx/>
                          <a:latin typeface="Calibri"/>
                          <a:ea typeface="+mn-ea"/>
                          <a:cs typeface="+mn-cs"/>
                        </a:rPr>
                        <a:t>El Presidente debe promulgar la ley en un plazo de 10 días desde que sea procedente (desde que queda totalmente tramitada, según las alternativas señaladas más arriba).</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endParaRPr kumimoji="0" lang="es-CL" sz="2800" b="0" i="0" u="none" strike="noStrike" kern="1200" cap="none" spc="0" normalizeH="0" baseline="0" noProof="0" dirty="0" smtClean="0">
                        <a:ln>
                          <a:noFill/>
                        </a:ln>
                        <a:solidFill>
                          <a:schemeClr val="tx1"/>
                        </a:solidFill>
                        <a:effectLst/>
                        <a:uLnTx/>
                        <a:uFillTx/>
                        <a:latin typeface="Calibri"/>
                        <a:ea typeface="+mn-ea"/>
                        <a:cs typeface="+mn-cs"/>
                      </a:endParaRP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2800" b="0" i="1" u="none" strike="noStrike" kern="1200" cap="none" spc="0" normalizeH="0" baseline="0" noProof="0" dirty="0" smtClean="0">
                          <a:ln>
                            <a:noFill/>
                          </a:ln>
                          <a:solidFill>
                            <a:schemeClr val="tx1"/>
                          </a:solidFill>
                          <a:effectLst/>
                          <a:uLnTx/>
                          <a:uFillTx/>
                          <a:latin typeface="Calibri"/>
                          <a:ea typeface="+mn-ea"/>
                          <a:cs typeface="+mn-cs"/>
                        </a:rPr>
                        <a:t>Promulgar</a:t>
                      </a:r>
                      <a:r>
                        <a:rPr kumimoji="0" lang="es-CL" sz="2800" b="0" i="0" u="none" strike="noStrike" kern="1200" cap="none" spc="0" normalizeH="0" baseline="0" noProof="0" dirty="0" smtClean="0">
                          <a:ln>
                            <a:noFill/>
                          </a:ln>
                          <a:solidFill>
                            <a:schemeClr val="tx1"/>
                          </a:solidFill>
                          <a:effectLst/>
                          <a:uLnTx/>
                          <a:uFillTx/>
                          <a:latin typeface="Calibri"/>
                          <a:ea typeface="+mn-ea"/>
                          <a:cs typeface="+mn-cs"/>
                        </a:rPr>
                        <a:t> la ley significa que el Jefe de Estado certifica oficialmente la existencia de la ley y ordena que esta se cumpla o ejecute como tal.</a:t>
                      </a:r>
                    </a:p>
                    <a:p>
                      <a:endParaRPr lang="es-CL" dirty="0"/>
                    </a:p>
                  </a:txBody>
                  <a:tcPr/>
                </a:tc>
                <a:extLst>
                  <a:ext uri="{0D108BD9-81ED-4DB2-BD59-A6C34878D82A}">
                    <a16:rowId xmlns:a16="http://schemas.microsoft.com/office/drawing/2014/main" val="124419485"/>
                  </a:ext>
                </a:extLst>
              </a:tr>
            </a:tbl>
          </a:graphicData>
        </a:graphic>
      </p:graphicFrame>
      <p:sp>
        <p:nvSpPr>
          <p:cNvPr id="5" name="Rectángulo 4"/>
          <p:cNvSpPr/>
          <p:nvPr/>
        </p:nvSpPr>
        <p:spPr>
          <a:xfrm>
            <a:off x="3214797" y="949747"/>
            <a:ext cx="3907480" cy="5693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100" b="1" i="0" u="none" strike="noStrike" kern="0" cap="none" spc="0" normalizeH="0" baseline="0" noProof="0" dirty="0" smtClean="0">
                <a:ln>
                  <a:noFill/>
                </a:ln>
                <a:solidFill>
                  <a:prstClr val="white"/>
                </a:solidFill>
                <a:effectLst/>
                <a:uLnTx/>
                <a:uFillTx/>
                <a:latin typeface="Calibri"/>
                <a:ea typeface="+mn-ea"/>
                <a:cs typeface="+mn-cs"/>
              </a:rPr>
              <a:t>Promulgación de la ley</a:t>
            </a:r>
            <a:endParaRPr kumimoji="0" lang="es-CL" sz="1800" b="0" i="0" u="none" strike="noStrike" kern="0" cap="none" spc="0" normalizeH="0" baseline="0" noProof="0" dirty="0" smtClean="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73556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992777" y="719666"/>
          <a:ext cx="9167223" cy="5958840"/>
        </p:xfrm>
        <a:graphic>
          <a:graphicData uri="http://schemas.openxmlformats.org/drawingml/2006/table">
            <a:tbl>
              <a:tblPr firstRow="1" bandRow="1">
                <a:tableStyleId>{5C22544A-7EE6-4342-B048-85BDC9FD1C3A}</a:tableStyleId>
              </a:tblPr>
              <a:tblGrid>
                <a:gridCol w="9167223">
                  <a:extLst>
                    <a:ext uri="{9D8B030D-6E8A-4147-A177-3AD203B41FA5}">
                      <a16:colId xmlns:a16="http://schemas.microsoft.com/office/drawing/2014/main" val="772547045"/>
                    </a:ext>
                  </a:extLst>
                </a:gridCol>
              </a:tblGrid>
              <a:tr h="5746448">
                <a:tc>
                  <a:txBody>
                    <a:bodyPr/>
                    <a:lstStyle/>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1800" b="0" i="0" u="none" strike="noStrike" kern="1200" cap="none" spc="0" normalizeH="0" baseline="0" noProof="0" dirty="0" smtClean="0">
                          <a:ln>
                            <a:noFill/>
                          </a:ln>
                          <a:solidFill>
                            <a:schemeClr val="tx1"/>
                          </a:solidFill>
                          <a:effectLst/>
                          <a:uLnTx/>
                          <a:uFillTx/>
                          <a:latin typeface="Calibri"/>
                          <a:ea typeface="+mn-ea"/>
                          <a:cs typeface="+mn-cs"/>
                        </a:rPr>
                        <a:t>La publicación de la ley en el Diario Oficial se realizará dentro de los 5 días hábiles siguientes a la fecha en que quede totalmente tramitado al decreto </a:t>
                      </a:r>
                      <a:r>
                        <a:rPr kumimoji="0" lang="es-CL" sz="1800" b="0" i="0" u="none" strike="noStrike" kern="1200" cap="none" spc="0" normalizeH="0" baseline="0" noProof="0" dirty="0" err="1" smtClean="0">
                          <a:ln>
                            <a:noFill/>
                          </a:ln>
                          <a:solidFill>
                            <a:schemeClr val="tx1"/>
                          </a:solidFill>
                          <a:effectLst/>
                          <a:uLnTx/>
                          <a:uFillTx/>
                          <a:latin typeface="Calibri"/>
                          <a:ea typeface="+mn-ea"/>
                          <a:cs typeface="+mn-cs"/>
                        </a:rPr>
                        <a:t>promulgatorio</a:t>
                      </a:r>
                      <a:r>
                        <a:rPr kumimoji="0" lang="es-CL" sz="1800" b="0" i="0" u="none" strike="noStrike" kern="1200" cap="none" spc="0" normalizeH="0" baseline="0" noProof="0" dirty="0" smtClean="0">
                          <a:ln>
                            <a:noFill/>
                          </a:ln>
                          <a:solidFill>
                            <a:schemeClr val="tx1"/>
                          </a:solidFill>
                          <a:effectLst/>
                          <a:uLnTx/>
                          <a:uFillTx/>
                          <a:latin typeface="Calibri"/>
                          <a:ea typeface="+mn-ea"/>
                          <a:cs typeface="+mn-cs"/>
                        </a:rPr>
                        <a:t>.</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endParaRPr kumimoji="0" lang="es-CL" sz="1800" b="0" i="0" u="none" strike="noStrike" kern="1200" cap="none" spc="0" normalizeH="0" baseline="0" noProof="0" dirty="0" smtClean="0">
                        <a:ln>
                          <a:noFill/>
                        </a:ln>
                        <a:solidFill>
                          <a:schemeClr val="tx1"/>
                        </a:solidFill>
                        <a:effectLst/>
                        <a:uLnTx/>
                        <a:uFillTx/>
                        <a:latin typeface="Calibri"/>
                        <a:ea typeface="+mn-ea"/>
                        <a:cs typeface="+mn-cs"/>
                      </a:endParaRP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1800" b="0" i="0" u="none" strike="noStrike" kern="1200" cap="none" spc="0" normalizeH="0" baseline="0" noProof="0" dirty="0" smtClean="0">
                          <a:ln>
                            <a:noFill/>
                          </a:ln>
                          <a:solidFill>
                            <a:schemeClr val="tx1"/>
                          </a:solidFill>
                          <a:effectLst/>
                          <a:uLnTx/>
                          <a:uFillTx/>
                          <a:latin typeface="Calibri"/>
                          <a:ea typeface="+mn-ea"/>
                          <a:cs typeface="+mn-cs"/>
                        </a:rPr>
                        <a:t>La publicación de la ley es el acto oficial de comunicación de la existencia de la ley a la ciudadanía y a toda persona, institución o grupo llamado a observarla o cumplirla.</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None/>
                        <a:tabLst/>
                        <a:defRPr/>
                      </a:pPr>
                      <a:r>
                        <a:rPr kumimoji="0" lang="es-CL" sz="1800" b="0" i="0" u="none" strike="noStrike" kern="1200" cap="none" spc="0" normalizeH="0" baseline="0" noProof="0" dirty="0" smtClean="0">
                          <a:ln>
                            <a:noFill/>
                          </a:ln>
                          <a:solidFill>
                            <a:schemeClr val="tx1"/>
                          </a:solidFill>
                          <a:effectLst/>
                          <a:uLnTx/>
                          <a:uFillTx/>
                          <a:latin typeface="Calibri"/>
                          <a:ea typeface="+mn-ea"/>
                          <a:cs typeface="+mn-cs"/>
                        </a:rPr>
                        <a:t> </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1800" b="0" i="0" u="none" strike="noStrike" kern="1200" cap="none" spc="0" normalizeH="0" baseline="0" noProof="0" dirty="0" smtClean="0">
                          <a:ln>
                            <a:noFill/>
                          </a:ln>
                          <a:solidFill>
                            <a:schemeClr val="tx1"/>
                          </a:solidFill>
                          <a:effectLst/>
                          <a:uLnTx/>
                          <a:uFillTx/>
                          <a:latin typeface="Calibri"/>
                          <a:ea typeface="+mn-ea"/>
                          <a:cs typeface="+mn-cs"/>
                        </a:rPr>
                        <a:t>“Tramitar el decreto </a:t>
                      </a:r>
                      <a:r>
                        <a:rPr kumimoji="0" lang="es-CL" sz="1800" b="0" i="0" u="none" strike="noStrike" kern="1200" cap="none" spc="0" normalizeH="0" baseline="0" noProof="0" dirty="0" err="1" smtClean="0">
                          <a:ln>
                            <a:noFill/>
                          </a:ln>
                          <a:solidFill>
                            <a:schemeClr val="tx1"/>
                          </a:solidFill>
                          <a:effectLst/>
                          <a:uLnTx/>
                          <a:uFillTx/>
                          <a:latin typeface="Calibri"/>
                          <a:ea typeface="+mn-ea"/>
                          <a:cs typeface="+mn-cs"/>
                        </a:rPr>
                        <a:t>promulgatorio</a:t>
                      </a:r>
                      <a:r>
                        <a:rPr kumimoji="0" lang="es-CL" sz="1800" b="0" i="0" u="none" strike="noStrike" kern="1200" cap="none" spc="0" normalizeH="0" baseline="0" noProof="0" dirty="0" smtClean="0">
                          <a:ln>
                            <a:noFill/>
                          </a:ln>
                          <a:solidFill>
                            <a:schemeClr val="tx1"/>
                          </a:solidFill>
                          <a:effectLst/>
                          <a:uLnTx/>
                          <a:uFillTx/>
                          <a:latin typeface="Calibri"/>
                          <a:ea typeface="+mn-ea"/>
                          <a:cs typeface="+mn-cs"/>
                        </a:rPr>
                        <a:t>” significa que dicho decreto, incluyendo el texto de la nueva ley aprobada, debe ser sometido a la </a:t>
                      </a:r>
                      <a:r>
                        <a:rPr kumimoji="0" lang="es-CL" sz="1800" b="0" i="1" u="none" strike="noStrike" kern="1200" cap="none" spc="0" normalizeH="0" baseline="0" noProof="0" dirty="0" smtClean="0">
                          <a:ln>
                            <a:noFill/>
                          </a:ln>
                          <a:solidFill>
                            <a:schemeClr val="tx1"/>
                          </a:solidFill>
                          <a:effectLst/>
                          <a:uLnTx/>
                          <a:uFillTx/>
                          <a:latin typeface="Calibri"/>
                          <a:ea typeface="+mn-ea"/>
                          <a:cs typeface="+mn-cs"/>
                        </a:rPr>
                        <a:t>toma de razón</a:t>
                      </a:r>
                      <a:r>
                        <a:rPr kumimoji="0" lang="es-CL" sz="1800" b="0" i="0" u="none" strike="noStrike" kern="1200" cap="none" spc="0" normalizeH="0" baseline="0" noProof="0" dirty="0" smtClean="0">
                          <a:ln>
                            <a:noFill/>
                          </a:ln>
                          <a:solidFill>
                            <a:schemeClr val="tx1"/>
                          </a:solidFill>
                          <a:effectLst/>
                          <a:uLnTx/>
                          <a:uFillTx/>
                          <a:latin typeface="Calibri"/>
                          <a:ea typeface="+mn-ea"/>
                          <a:cs typeface="+mn-cs"/>
                        </a:rPr>
                        <a:t> por la Contraloría General de la República.</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None/>
                        <a:tabLst/>
                        <a:defRPr/>
                      </a:pPr>
                      <a:r>
                        <a:rPr kumimoji="0" lang="es-CL" sz="1800" b="0" i="0" u="none" strike="noStrike" kern="1200" cap="none" spc="0" normalizeH="0" baseline="0" noProof="0" dirty="0" smtClean="0">
                          <a:ln>
                            <a:noFill/>
                          </a:ln>
                          <a:solidFill>
                            <a:schemeClr val="tx1"/>
                          </a:solidFill>
                          <a:effectLst/>
                          <a:uLnTx/>
                          <a:uFillTx/>
                          <a:latin typeface="Calibri"/>
                          <a:ea typeface="+mn-ea"/>
                          <a:cs typeface="+mn-cs"/>
                        </a:rPr>
                        <a:t> </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1800" b="0" i="0" u="none" strike="noStrike" kern="1200" cap="none" spc="0" normalizeH="0" baseline="0" noProof="0" dirty="0" smtClean="0">
                          <a:ln>
                            <a:noFill/>
                          </a:ln>
                          <a:solidFill>
                            <a:schemeClr val="tx1"/>
                          </a:solidFill>
                          <a:effectLst/>
                          <a:uLnTx/>
                          <a:uFillTx/>
                          <a:latin typeface="Calibri"/>
                          <a:ea typeface="+mn-ea"/>
                          <a:cs typeface="+mn-cs"/>
                        </a:rPr>
                        <a:t>Desde la fecha de su publicación la ley “se entenderá conocida de todos y será obligatoria”. Así lo dice el artículo 7º del Código Civil.</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endParaRPr kumimoji="0" lang="es-CL" sz="1800" b="0" i="0" u="none" strike="noStrike" kern="1200" cap="none" spc="0" normalizeH="0" baseline="0" noProof="0" dirty="0" smtClean="0">
                        <a:ln>
                          <a:noFill/>
                        </a:ln>
                        <a:solidFill>
                          <a:schemeClr val="tx1"/>
                        </a:solidFill>
                        <a:effectLst/>
                        <a:uLnTx/>
                        <a:uFillTx/>
                        <a:latin typeface="Calibri"/>
                        <a:ea typeface="+mn-ea"/>
                        <a:cs typeface="+mn-cs"/>
                      </a:endParaRP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1800" b="0" i="0" u="none" strike="noStrike" kern="1200" cap="none" spc="0" normalizeH="0" baseline="0" noProof="0" dirty="0" smtClean="0">
                          <a:ln>
                            <a:noFill/>
                          </a:ln>
                          <a:solidFill>
                            <a:schemeClr val="tx1"/>
                          </a:solidFill>
                          <a:effectLst/>
                          <a:uLnTx/>
                          <a:uFillTx/>
                          <a:latin typeface="Calibri"/>
                          <a:ea typeface="+mn-ea"/>
                          <a:cs typeface="+mn-cs"/>
                        </a:rPr>
                        <a:t>Normalmente la ley entra en vigencia en la fecha de su publicación en el Diario Oficial, salvo que el mismo texto legal señale un plazo para ello (denominado “plazo de vacancia” de la ley) o una fecha determinada para que entre a regir.</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None/>
                        <a:tabLst/>
                        <a:defRPr/>
                      </a:pPr>
                      <a:r>
                        <a:rPr kumimoji="0" lang="es-CL" sz="1800" b="0" i="0" u="none" strike="noStrike" kern="1200" cap="none" spc="0" normalizeH="0" baseline="0" noProof="0" dirty="0" smtClean="0">
                          <a:ln>
                            <a:noFill/>
                          </a:ln>
                          <a:solidFill>
                            <a:schemeClr val="tx1"/>
                          </a:solidFill>
                          <a:effectLst/>
                          <a:uLnTx/>
                          <a:uFillTx/>
                          <a:latin typeface="Calibri"/>
                          <a:ea typeface="+mn-ea"/>
                          <a:cs typeface="+mn-cs"/>
                        </a:rPr>
                        <a:t> </a:t>
                      </a:r>
                    </a:p>
                    <a:p>
                      <a:pPr marL="365760" marR="0" lvl="0" indent="-256032" algn="l" defTabSz="914400" rtl="0" eaLnBrk="1" fontAlgn="auto" latinLnBrk="0" hangingPunct="1">
                        <a:lnSpc>
                          <a:spcPct val="100000"/>
                        </a:lnSpc>
                        <a:spcBef>
                          <a:spcPts val="300"/>
                        </a:spcBef>
                        <a:spcAft>
                          <a:spcPts val="0"/>
                        </a:spcAft>
                        <a:buClr>
                          <a:srgbClr val="B32C16"/>
                        </a:buClr>
                        <a:buSzTx/>
                        <a:buFont typeface="Georgia"/>
                        <a:buChar char="•"/>
                        <a:tabLst/>
                        <a:defRPr/>
                      </a:pPr>
                      <a:r>
                        <a:rPr kumimoji="0" lang="es-CL" sz="1800" b="0" i="0" u="none" strike="noStrike" kern="1200" cap="none" spc="0" normalizeH="0" baseline="0" noProof="0" dirty="0" smtClean="0">
                          <a:ln>
                            <a:noFill/>
                          </a:ln>
                          <a:solidFill>
                            <a:schemeClr val="tx1"/>
                          </a:solidFill>
                          <a:effectLst/>
                          <a:uLnTx/>
                          <a:uFillTx/>
                          <a:latin typeface="Calibri"/>
                          <a:ea typeface="+mn-ea"/>
                          <a:cs typeface="+mn-cs"/>
                        </a:rPr>
                        <a:t>Una vez que entra en vigencia, nadie puede alegar ignorancia de la ley. Lo dice el artículo 8º del Código Civil.</a:t>
                      </a:r>
                    </a:p>
                    <a:p>
                      <a:endParaRPr lang="es-CL" dirty="0">
                        <a:solidFill>
                          <a:schemeClr val="tx1"/>
                        </a:solidFill>
                      </a:endParaRPr>
                    </a:p>
                  </a:txBody>
                  <a:tcPr/>
                </a:tc>
                <a:extLst>
                  <a:ext uri="{0D108BD9-81ED-4DB2-BD59-A6C34878D82A}">
                    <a16:rowId xmlns:a16="http://schemas.microsoft.com/office/drawing/2014/main" val="3296154345"/>
                  </a:ext>
                </a:extLst>
              </a:tr>
            </a:tbl>
          </a:graphicData>
        </a:graphic>
      </p:graphicFrame>
      <p:sp>
        <p:nvSpPr>
          <p:cNvPr id="5" name="Rectángulo 4"/>
          <p:cNvSpPr/>
          <p:nvPr/>
        </p:nvSpPr>
        <p:spPr>
          <a:xfrm>
            <a:off x="2165315" y="122852"/>
            <a:ext cx="438665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0" cap="none" spc="0" normalizeH="0" baseline="0" noProof="0" dirty="0" smtClean="0">
                <a:ln>
                  <a:noFill/>
                </a:ln>
                <a:solidFill>
                  <a:prstClr val="white"/>
                </a:solidFill>
                <a:effectLst/>
                <a:uLnTx/>
                <a:uFillTx/>
                <a:latin typeface="Calibri"/>
                <a:ea typeface="+mn-ea"/>
                <a:cs typeface="+mn-cs"/>
              </a:rPr>
              <a:t>Publicación de la ley</a:t>
            </a:r>
            <a:endParaRPr kumimoji="0" lang="es-CL" sz="1800" b="0" i="0" u="none" strike="noStrike" kern="0" cap="none" spc="0" normalizeH="0" baseline="0" noProof="0" dirty="0" smtClean="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1368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 Sociedad Coloni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162" y="574765"/>
            <a:ext cx="5443212" cy="5821101"/>
          </a:xfrm>
          <a:prstGeom prst="rect">
            <a:avLst/>
          </a:prstGeom>
          <a:noFill/>
          <a:extLst>
            <a:ext uri="{909E8E84-426E-40DD-AFC4-6F175D3DCCD1}">
              <a14:hiddenFill xmlns:a14="http://schemas.microsoft.com/office/drawing/2010/main">
                <a:solidFill>
                  <a:srgbClr val="FFFFFF"/>
                </a:solidFill>
              </a14:hiddenFill>
            </a:ext>
          </a:extLst>
        </p:spPr>
      </p:pic>
      <p:sp>
        <p:nvSpPr>
          <p:cNvPr id="4" name="Cerrar llave 3"/>
          <p:cNvSpPr/>
          <p:nvPr/>
        </p:nvSpPr>
        <p:spPr>
          <a:xfrm>
            <a:off x="6570617" y="674334"/>
            <a:ext cx="653143" cy="5721532"/>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CuadroTexto 4"/>
          <p:cNvSpPr txBox="1"/>
          <p:nvPr/>
        </p:nvSpPr>
        <p:spPr>
          <a:xfrm>
            <a:off x="7223760" y="2326127"/>
            <a:ext cx="4572000"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36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¿Qué podemos concluir en relación al contenido visto en estas semanas?</a:t>
            </a:r>
            <a:endParaRPr kumimoji="0" lang="es-CL" sz="3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4924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storia: Para la independencia de Chi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1301" y="248194"/>
            <a:ext cx="7876182" cy="640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89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onformación del Estado-nación en Chile - 2016 Segundo Medio &quot;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833" y="2075316"/>
            <a:ext cx="11158424" cy="311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69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s etapas de la Independencia de Chile: Patria vieja, Reconquist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71" y="425708"/>
            <a:ext cx="8673737" cy="598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9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7463" y="457200"/>
            <a:ext cx="9117874" cy="1200329"/>
          </a:xfrm>
          <a:prstGeom prst="rect">
            <a:avLst/>
          </a:prstGeom>
          <a:noFill/>
        </p:spPr>
        <p:txBody>
          <a:bodyPr wrap="square" rtlCol="0">
            <a:spAutoFit/>
          </a:bodyPr>
          <a:lstStyle/>
          <a:p>
            <a:r>
              <a:rPr lang="es-CL" dirty="0" smtClean="0"/>
              <a:t>HISTORIA UNIVERSAL</a:t>
            </a:r>
          </a:p>
          <a:p>
            <a:endParaRPr lang="es-CL" dirty="0"/>
          </a:p>
          <a:p>
            <a:r>
              <a:rPr lang="es-CL" dirty="0" smtClean="0"/>
              <a:t>- Objetivo: Comprender y </a:t>
            </a:r>
            <a:r>
              <a:rPr lang="es-CL" dirty="0" smtClean="0"/>
              <a:t>analizar las guerras napoleónicas y las revoluciones liberales del siglo XIX. </a:t>
            </a:r>
            <a:endParaRPr lang="es-CL" dirty="0"/>
          </a:p>
        </p:txBody>
      </p:sp>
    </p:spTree>
    <p:extLst>
      <p:ext uri="{BB962C8B-B14F-4D97-AF65-F5344CB8AC3E}">
        <p14:creationId xmlns:p14="http://schemas.microsoft.com/office/powerpoint/2010/main" val="390961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53143" y="287383"/>
            <a:ext cx="1024128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Las guerras napoleónicas 1792-1815</a:t>
            </a:r>
          </a:p>
        </p:txBody>
      </p:sp>
      <p:graphicFrame>
        <p:nvGraphicFramePr>
          <p:cNvPr id="6" name="Diagrama 5"/>
          <p:cNvGraphicFramePr/>
          <p:nvPr>
            <p:extLst/>
          </p:nvPr>
        </p:nvGraphicFramePr>
        <p:xfrm>
          <a:off x="0" y="0"/>
          <a:ext cx="1193945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1072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6197</TotalTime>
  <Words>3112</Words>
  <Application>Microsoft Office PowerPoint</Application>
  <PresentationFormat>Panorámica</PresentationFormat>
  <Paragraphs>267</Paragraphs>
  <Slides>32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Calibri</vt:lpstr>
      <vt:lpstr>Century Gothic</vt:lpstr>
      <vt:lpstr>Georgia</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FORMACIÓN CIUDADANA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Fabiola Loyoar</dc:creator>
  <cp:lastModifiedBy>Fabiola Loyoar</cp:lastModifiedBy>
  <cp:revision>68</cp:revision>
  <dcterms:created xsi:type="dcterms:W3CDTF">2020-03-29T19:38:04Z</dcterms:created>
  <dcterms:modified xsi:type="dcterms:W3CDTF">2020-05-29T20:03:02Z</dcterms:modified>
</cp:coreProperties>
</file>