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257" r:id="rId3"/>
    <p:sldId id="331" r:id="rId4"/>
    <p:sldId id="332" r:id="rId5"/>
    <p:sldId id="333" r:id="rId6"/>
    <p:sldId id="280" r:id="rId7"/>
    <p:sldId id="360" r:id="rId8"/>
    <p:sldId id="362" r:id="rId9"/>
    <p:sldId id="363" r:id="rId10"/>
    <p:sldId id="364" r:id="rId11"/>
    <p:sldId id="290" r:id="rId12"/>
    <p:sldId id="367" r:id="rId13"/>
    <p:sldId id="368" r:id="rId14"/>
    <p:sldId id="369" r:id="rId15"/>
    <p:sldId id="3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73FED-E3AB-43E5-9ED4-6A283B3110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5036F8-B79F-4009-BB69-72AD23EF9197}">
      <dgm:prSet phldrT="[Texto]"/>
      <dgm:spPr/>
      <dgm:t>
        <a:bodyPr/>
        <a:lstStyle/>
        <a:p>
          <a:r>
            <a:rPr lang="es-ES" dirty="0" smtClean="0"/>
            <a:t>Francia: Revolución de Julio 1830</a:t>
          </a:r>
          <a:endParaRPr lang="es-ES" dirty="0"/>
        </a:p>
      </dgm:t>
    </dgm:pt>
    <dgm:pt modelId="{A5A33CAE-562C-4D6C-9FF1-BFE57C23FD68}" type="parTrans" cxnId="{B22CCF02-8ABC-47AF-B8F3-5561F23B09DF}">
      <dgm:prSet/>
      <dgm:spPr/>
      <dgm:t>
        <a:bodyPr/>
        <a:lstStyle/>
        <a:p>
          <a:endParaRPr lang="es-ES"/>
        </a:p>
      </dgm:t>
    </dgm:pt>
    <dgm:pt modelId="{9AF84452-C9E2-4F4D-AE8B-C1063698984D}" type="sibTrans" cxnId="{B22CCF02-8ABC-47AF-B8F3-5561F23B09DF}">
      <dgm:prSet/>
      <dgm:spPr/>
      <dgm:t>
        <a:bodyPr/>
        <a:lstStyle/>
        <a:p>
          <a:endParaRPr lang="es-ES"/>
        </a:p>
      </dgm:t>
    </dgm:pt>
    <dgm:pt modelId="{8C771EE3-CDC2-4A02-8CE2-A427FDB6856A}">
      <dgm:prSet phldrT="[Texto]"/>
      <dgm:spPr/>
      <dgm:t>
        <a:bodyPr/>
        <a:lstStyle/>
        <a:p>
          <a:r>
            <a:rPr lang="es-ES" dirty="0" smtClean="0"/>
            <a:t>Luego de la caída de Napoleón, el trono francés volvió a manos de los Borbones como monarcas constitucionales, encargados de la restauración de dicho país. </a:t>
          </a:r>
          <a:endParaRPr lang="es-ES" dirty="0"/>
        </a:p>
      </dgm:t>
    </dgm:pt>
    <dgm:pt modelId="{61A64F99-B9C5-47B2-BEF0-6522614678C0}" type="parTrans" cxnId="{D9FBB935-B219-4514-8DDB-A204A0A7166C}">
      <dgm:prSet/>
      <dgm:spPr/>
      <dgm:t>
        <a:bodyPr/>
        <a:lstStyle/>
        <a:p>
          <a:endParaRPr lang="es-ES"/>
        </a:p>
      </dgm:t>
    </dgm:pt>
    <dgm:pt modelId="{4984068D-0DCC-4B78-B9D5-6A84B6875D18}" type="sibTrans" cxnId="{D9FBB935-B219-4514-8DDB-A204A0A7166C}">
      <dgm:prSet/>
      <dgm:spPr/>
      <dgm:t>
        <a:bodyPr/>
        <a:lstStyle/>
        <a:p>
          <a:endParaRPr lang="es-ES"/>
        </a:p>
      </dgm:t>
    </dgm:pt>
    <dgm:pt modelId="{3EDEC284-E147-4F10-AC04-71349F692441}">
      <dgm:prSet phldrT="[Texto]"/>
      <dgm:spPr/>
      <dgm:t>
        <a:bodyPr/>
        <a:lstStyle/>
        <a:p>
          <a:r>
            <a:rPr lang="es-ES" dirty="0" smtClean="0"/>
            <a:t>Hacia 1927, se desencadenó una crisis económica (principalmente agraria), mientras los liberales ganaban más influencia en la cámara de diputados.</a:t>
          </a:r>
          <a:endParaRPr lang="es-ES" dirty="0"/>
        </a:p>
      </dgm:t>
    </dgm:pt>
    <dgm:pt modelId="{07D867B7-0C68-4F89-AE67-A642E2BC32B3}" type="parTrans" cxnId="{08DC60DE-5B1E-4630-9B9E-0DC9679342E2}">
      <dgm:prSet/>
      <dgm:spPr/>
      <dgm:t>
        <a:bodyPr/>
        <a:lstStyle/>
        <a:p>
          <a:endParaRPr lang="es-ES"/>
        </a:p>
      </dgm:t>
    </dgm:pt>
    <dgm:pt modelId="{EC9F7423-F186-4C74-8D1D-90DBD19DABF3}" type="sibTrans" cxnId="{08DC60DE-5B1E-4630-9B9E-0DC9679342E2}">
      <dgm:prSet/>
      <dgm:spPr/>
      <dgm:t>
        <a:bodyPr/>
        <a:lstStyle/>
        <a:p>
          <a:endParaRPr lang="es-ES"/>
        </a:p>
      </dgm:t>
    </dgm:pt>
    <dgm:pt modelId="{A970AD70-E048-404A-9CC8-DA0FBA963B45}">
      <dgm:prSet phldrT="[Texto]"/>
      <dgm:spPr/>
      <dgm:t>
        <a:bodyPr/>
        <a:lstStyle/>
        <a:p>
          <a:r>
            <a:rPr lang="es-ES" dirty="0" smtClean="0"/>
            <a:t>La presión social y política hacía el rey Carlos X, le hizo omitir un decreto conocido como las “Cuatro ordenanzas” en 1830:</a:t>
          </a:r>
          <a:endParaRPr lang="es-ES" dirty="0"/>
        </a:p>
      </dgm:t>
    </dgm:pt>
    <dgm:pt modelId="{608BC434-9F84-4225-A46F-5832593183DF}" type="parTrans" cxnId="{30953219-810D-420F-A5E4-ADB8DC7DA132}">
      <dgm:prSet/>
      <dgm:spPr/>
      <dgm:t>
        <a:bodyPr/>
        <a:lstStyle/>
        <a:p>
          <a:endParaRPr lang="es-ES"/>
        </a:p>
      </dgm:t>
    </dgm:pt>
    <dgm:pt modelId="{FE8A08C3-C6D9-4606-BF9E-4E0818679E59}" type="sibTrans" cxnId="{30953219-810D-420F-A5E4-ADB8DC7DA132}">
      <dgm:prSet/>
      <dgm:spPr/>
      <dgm:t>
        <a:bodyPr/>
        <a:lstStyle/>
        <a:p>
          <a:endParaRPr lang="es-ES"/>
        </a:p>
      </dgm:t>
    </dgm:pt>
    <dgm:pt modelId="{36F3C2EA-F3CD-4565-BCF4-FCE3AF22DB66}">
      <dgm:prSet/>
      <dgm:spPr/>
      <dgm:t>
        <a:bodyPr/>
        <a:lstStyle/>
        <a:p>
          <a:r>
            <a:rPr lang="es-ES" dirty="0" smtClean="0"/>
            <a:t>Ataca a la prensa, principal medio de difusión liberal y disuelve la cámara de diputados.</a:t>
          </a:r>
          <a:endParaRPr lang="es-ES" dirty="0"/>
        </a:p>
      </dgm:t>
    </dgm:pt>
    <dgm:pt modelId="{07360A91-6E2B-4AAD-88B2-0A40ED8ED45D}" type="parTrans" cxnId="{9715924B-09E8-478F-BA2F-CCDF7017875C}">
      <dgm:prSet/>
      <dgm:spPr/>
      <dgm:t>
        <a:bodyPr/>
        <a:lstStyle/>
        <a:p>
          <a:endParaRPr lang="es-ES"/>
        </a:p>
      </dgm:t>
    </dgm:pt>
    <dgm:pt modelId="{40E5354E-9559-45EC-B9A5-7AFF25BF9A00}" type="sibTrans" cxnId="{9715924B-09E8-478F-BA2F-CCDF7017875C}">
      <dgm:prSet/>
      <dgm:spPr/>
      <dgm:t>
        <a:bodyPr/>
        <a:lstStyle/>
        <a:p>
          <a:endParaRPr lang="es-ES"/>
        </a:p>
      </dgm:t>
    </dgm:pt>
    <dgm:pt modelId="{937BA3FC-E1BE-415B-8327-91C1295EF94C}">
      <dgm:prSet/>
      <dgm:spPr/>
      <dgm:t>
        <a:bodyPr/>
        <a:lstStyle/>
        <a:p>
          <a:r>
            <a:rPr lang="es-ES" dirty="0" smtClean="0"/>
            <a:t>Resultado de lo anterior: grandes manifestaciones en las llamadas “tres gloriosas jornadas”. </a:t>
          </a:r>
          <a:endParaRPr lang="es-ES" dirty="0"/>
        </a:p>
      </dgm:t>
    </dgm:pt>
    <dgm:pt modelId="{DEA097A5-D9E6-4191-8F54-3A6C322E7E58}" type="parTrans" cxnId="{8379F40B-E0D1-4F90-99A0-D935079DA79D}">
      <dgm:prSet/>
      <dgm:spPr/>
      <dgm:t>
        <a:bodyPr/>
        <a:lstStyle/>
        <a:p>
          <a:endParaRPr lang="es-ES"/>
        </a:p>
      </dgm:t>
    </dgm:pt>
    <dgm:pt modelId="{5F1C9A28-ED4D-476A-AE6F-7498F8970D8F}" type="sibTrans" cxnId="{8379F40B-E0D1-4F90-99A0-D935079DA79D}">
      <dgm:prSet/>
      <dgm:spPr/>
      <dgm:t>
        <a:bodyPr/>
        <a:lstStyle/>
        <a:p>
          <a:endParaRPr lang="es-ES"/>
        </a:p>
      </dgm:t>
    </dgm:pt>
    <dgm:pt modelId="{20AFAD39-7E6D-4C99-8536-E1BC5342BB01}">
      <dgm:prSet/>
      <dgm:spPr/>
      <dgm:t>
        <a:bodyPr/>
        <a:lstStyle/>
        <a:p>
          <a:r>
            <a:rPr lang="es-ES" dirty="0" smtClean="0"/>
            <a:t>El rey Carlos X debió abdicar y los diputados eligen como monarca a Luis Felipe de Orleáns, quien asume no como rey de Francia, sino como “rey de los franceses” </a:t>
          </a:r>
          <a:endParaRPr lang="es-ES" dirty="0"/>
        </a:p>
      </dgm:t>
    </dgm:pt>
    <dgm:pt modelId="{6378D976-B88A-4B08-BBCA-050C4F73482D}" type="parTrans" cxnId="{A408E40A-067E-4ADF-8D57-033D3D011D33}">
      <dgm:prSet/>
      <dgm:spPr/>
      <dgm:t>
        <a:bodyPr/>
        <a:lstStyle/>
        <a:p>
          <a:endParaRPr lang="es-ES"/>
        </a:p>
      </dgm:t>
    </dgm:pt>
    <dgm:pt modelId="{7F79F529-F382-4403-B7D2-5BE8F812F9D8}" type="sibTrans" cxnId="{A408E40A-067E-4ADF-8D57-033D3D011D33}">
      <dgm:prSet/>
      <dgm:spPr/>
      <dgm:t>
        <a:bodyPr/>
        <a:lstStyle/>
        <a:p>
          <a:endParaRPr lang="es-ES"/>
        </a:p>
      </dgm:t>
    </dgm:pt>
    <dgm:pt modelId="{AF0292EA-424E-4A05-99C1-9DA93B17E3BF}">
      <dgm:prSet/>
      <dgm:spPr/>
      <dgm:t>
        <a:bodyPr/>
        <a:lstStyle/>
        <a:p>
          <a:r>
            <a:rPr lang="es-ES" dirty="0" smtClean="0"/>
            <a:t>Se inició la “Monarquía de Julio”</a:t>
          </a:r>
          <a:endParaRPr lang="es-ES" dirty="0"/>
        </a:p>
      </dgm:t>
    </dgm:pt>
    <dgm:pt modelId="{04C4CF44-28F4-4AFB-A3B1-276C6B8F398E}" type="parTrans" cxnId="{BD0B3E2A-7F01-4F5C-B652-43B28DC2E398}">
      <dgm:prSet/>
      <dgm:spPr/>
      <dgm:t>
        <a:bodyPr/>
        <a:lstStyle/>
        <a:p>
          <a:endParaRPr lang="es-ES"/>
        </a:p>
      </dgm:t>
    </dgm:pt>
    <dgm:pt modelId="{69561AC4-61D4-4DBC-A8A5-E199311D3570}" type="sibTrans" cxnId="{BD0B3E2A-7F01-4F5C-B652-43B28DC2E398}">
      <dgm:prSet/>
      <dgm:spPr/>
      <dgm:t>
        <a:bodyPr/>
        <a:lstStyle/>
        <a:p>
          <a:endParaRPr lang="es-ES"/>
        </a:p>
      </dgm:t>
    </dgm:pt>
    <dgm:pt modelId="{64147EF1-1144-4B04-900B-355AD5F6D99C}" type="pres">
      <dgm:prSet presAssocID="{03E73FED-E3AB-43E5-9ED4-6A283B3110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15FBE0-2419-43A5-960F-058797163655}" type="pres">
      <dgm:prSet presAssocID="{3B5036F8-B79F-4009-BB69-72AD23EF9197}" presName="root1" presStyleCnt="0"/>
      <dgm:spPr/>
    </dgm:pt>
    <dgm:pt modelId="{25853856-AD10-46C8-B052-66E675FAC255}" type="pres">
      <dgm:prSet presAssocID="{3B5036F8-B79F-4009-BB69-72AD23EF919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090D5-A1A4-4DED-AE56-6D5923753BA8}" type="pres">
      <dgm:prSet presAssocID="{3B5036F8-B79F-4009-BB69-72AD23EF9197}" presName="level2hierChild" presStyleCnt="0"/>
      <dgm:spPr/>
    </dgm:pt>
    <dgm:pt modelId="{14E8D2F2-F047-4F4E-AC1A-53FCAA71093A}" type="pres">
      <dgm:prSet presAssocID="{61A64F99-B9C5-47B2-BEF0-6522614678C0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A3F59C1D-C253-4C72-9C1C-0EB8FBA3E0AC}" type="pres">
      <dgm:prSet presAssocID="{61A64F99-B9C5-47B2-BEF0-6522614678C0}" presName="connTx" presStyleLbl="parChTrans1D2" presStyleIdx="0" presStyleCnt="4"/>
      <dgm:spPr/>
      <dgm:t>
        <a:bodyPr/>
        <a:lstStyle/>
        <a:p>
          <a:endParaRPr lang="es-ES"/>
        </a:p>
      </dgm:t>
    </dgm:pt>
    <dgm:pt modelId="{F133383C-FACF-4CA8-9313-389961836068}" type="pres">
      <dgm:prSet presAssocID="{8C771EE3-CDC2-4A02-8CE2-A427FDB6856A}" presName="root2" presStyleCnt="0"/>
      <dgm:spPr/>
    </dgm:pt>
    <dgm:pt modelId="{53FE35F8-C7A1-46D8-B0ED-31CBD8303F93}" type="pres">
      <dgm:prSet presAssocID="{8C771EE3-CDC2-4A02-8CE2-A427FDB6856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D9D25-C6BD-451F-A65C-241ED84E83DE}" type="pres">
      <dgm:prSet presAssocID="{8C771EE3-CDC2-4A02-8CE2-A427FDB6856A}" presName="level3hierChild" presStyleCnt="0"/>
      <dgm:spPr/>
    </dgm:pt>
    <dgm:pt modelId="{B07477B9-7001-47AC-9A32-4EF24C7E106B}" type="pres">
      <dgm:prSet presAssocID="{07D867B7-0C68-4F89-AE67-A642E2BC32B3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76699050-DFFD-4B46-8AEC-41F7B35F89A2}" type="pres">
      <dgm:prSet presAssocID="{07D867B7-0C68-4F89-AE67-A642E2BC32B3}" presName="connTx" presStyleLbl="parChTrans1D2" presStyleIdx="1" presStyleCnt="4"/>
      <dgm:spPr/>
      <dgm:t>
        <a:bodyPr/>
        <a:lstStyle/>
        <a:p>
          <a:endParaRPr lang="es-ES"/>
        </a:p>
      </dgm:t>
    </dgm:pt>
    <dgm:pt modelId="{0BCF34E0-5914-4E1C-9287-F6DFA8D1DA65}" type="pres">
      <dgm:prSet presAssocID="{3EDEC284-E147-4F10-AC04-71349F692441}" presName="root2" presStyleCnt="0"/>
      <dgm:spPr/>
    </dgm:pt>
    <dgm:pt modelId="{AE5B22B1-C412-42D9-A2A6-EC01720A0DD0}" type="pres">
      <dgm:prSet presAssocID="{3EDEC284-E147-4F10-AC04-71349F69244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EB544-530C-4552-88B8-EE537CF4D453}" type="pres">
      <dgm:prSet presAssocID="{3EDEC284-E147-4F10-AC04-71349F692441}" presName="level3hierChild" presStyleCnt="0"/>
      <dgm:spPr/>
    </dgm:pt>
    <dgm:pt modelId="{33C6E672-964E-4E64-A349-9C22286D80DE}" type="pres">
      <dgm:prSet presAssocID="{608BC434-9F84-4225-A46F-5832593183DF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8A28EB8D-B3CE-45FD-8EAF-4DB1AB8ACE6B}" type="pres">
      <dgm:prSet presAssocID="{608BC434-9F84-4225-A46F-5832593183DF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4DC6A49-87BD-4F93-919B-989A84E9042B}" type="pres">
      <dgm:prSet presAssocID="{A970AD70-E048-404A-9CC8-DA0FBA963B45}" presName="root2" presStyleCnt="0"/>
      <dgm:spPr/>
    </dgm:pt>
    <dgm:pt modelId="{A3C9135A-D8D5-4DD8-90FC-197E19FCAC1C}" type="pres">
      <dgm:prSet presAssocID="{A970AD70-E048-404A-9CC8-DA0FBA963B4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C3BD56-D13F-4578-AB72-5DCF96048701}" type="pres">
      <dgm:prSet presAssocID="{A970AD70-E048-404A-9CC8-DA0FBA963B45}" presName="level3hierChild" presStyleCnt="0"/>
      <dgm:spPr/>
    </dgm:pt>
    <dgm:pt modelId="{53DBD82B-C695-4472-8A41-6116D355F39A}" type="pres">
      <dgm:prSet presAssocID="{07360A91-6E2B-4AAD-88B2-0A40ED8ED45D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B133C088-C8E2-4498-AD6E-92ECF66A94CB}" type="pres">
      <dgm:prSet presAssocID="{07360A91-6E2B-4AAD-88B2-0A40ED8ED45D}" presName="connTx" presStyleLbl="parChTrans1D3" presStyleIdx="0" presStyleCnt="2"/>
      <dgm:spPr/>
      <dgm:t>
        <a:bodyPr/>
        <a:lstStyle/>
        <a:p>
          <a:endParaRPr lang="es-ES"/>
        </a:p>
      </dgm:t>
    </dgm:pt>
    <dgm:pt modelId="{8241E7D4-C4E1-4E76-8D1F-78029D9E25A3}" type="pres">
      <dgm:prSet presAssocID="{36F3C2EA-F3CD-4565-BCF4-FCE3AF22DB66}" presName="root2" presStyleCnt="0"/>
      <dgm:spPr/>
    </dgm:pt>
    <dgm:pt modelId="{AB3E7725-AD0F-4E6F-8504-350939FC36A9}" type="pres">
      <dgm:prSet presAssocID="{36F3C2EA-F3CD-4565-BCF4-FCE3AF22DB6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E8472-D5FD-4D98-8AE6-BD468C400ECF}" type="pres">
      <dgm:prSet presAssocID="{36F3C2EA-F3CD-4565-BCF4-FCE3AF22DB66}" presName="level3hierChild" presStyleCnt="0"/>
      <dgm:spPr/>
    </dgm:pt>
    <dgm:pt modelId="{CCDEE3EE-7D78-475F-A90E-D0D25074D347}" type="pres">
      <dgm:prSet presAssocID="{DEA097A5-D9E6-4191-8F54-3A6C322E7E58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75A59374-D91B-4D58-810E-E3053BF8B047}" type="pres">
      <dgm:prSet presAssocID="{DEA097A5-D9E6-4191-8F54-3A6C322E7E58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B1FA672-4D1B-4093-BE78-0E27E9DC18BB}" type="pres">
      <dgm:prSet presAssocID="{937BA3FC-E1BE-415B-8327-91C1295EF94C}" presName="root2" presStyleCnt="0"/>
      <dgm:spPr/>
    </dgm:pt>
    <dgm:pt modelId="{D0F1E263-77A5-43F2-89A1-2D008CAC37C2}" type="pres">
      <dgm:prSet presAssocID="{937BA3FC-E1BE-415B-8327-91C1295EF94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6631C-A960-41AC-8D88-C97E0F990CF2}" type="pres">
      <dgm:prSet presAssocID="{937BA3FC-E1BE-415B-8327-91C1295EF94C}" presName="level3hierChild" presStyleCnt="0"/>
      <dgm:spPr/>
    </dgm:pt>
    <dgm:pt modelId="{E61DFD13-E97F-4FCF-B393-C22B6E4C6C2E}" type="pres">
      <dgm:prSet presAssocID="{6378D976-B88A-4B08-BBCA-050C4F73482D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B9F952E9-8B73-4261-BA4E-D7AE8D2AE901}" type="pres">
      <dgm:prSet presAssocID="{6378D976-B88A-4B08-BBCA-050C4F73482D}" presName="connTx" presStyleLbl="parChTrans1D3" presStyleIdx="1" presStyleCnt="2"/>
      <dgm:spPr/>
      <dgm:t>
        <a:bodyPr/>
        <a:lstStyle/>
        <a:p>
          <a:endParaRPr lang="es-ES"/>
        </a:p>
      </dgm:t>
    </dgm:pt>
    <dgm:pt modelId="{1AC19444-860B-48F8-8752-BBC9B93EB79C}" type="pres">
      <dgm:prSet presAssocID="{20AFAD39-7E6D-4C99-8536-E1BC5342BB01}" presName="root2" presStyleCnt="0"/>
      <dgm:spPr/>
    </dgm:pt>
    <dgm:pt modelId="{8441257D-D66B-4F13-A145-E1AA655A5BD2}" type="pres">
      <dgm:prSet presAssocID="{20AFAD39-7E6D-4C99-8536-E1BC5342BB0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76F8B1-A590-4C5F-BE28-0D9FCA980F30}" type="pres">
      <dgm:prSet presAssocID="{20AFAD39-7E6D-4C99-8536-E1BC5342BB01}" presName="level3hierChild" presStyleCnt="0"/>
      <dgm:spPr/>
    </dgm:pt>
    <dgm:pt modelId="{579EE6A2-5AF0-425B-9238-3ABB126C6373}" type="pres">
      <dgm:prSet presAssocID="{04C4CF44-28F4-4AFB-A3B1-276C6B8F398E}" presName="conn2-1" presStyleLbl="parChTrans1D4" presStyleIdx="0" presStyleCnt="1"/>
      <dgm:spPr/>
      <dgm:t>
        <a:bodyPr/>
        <a:lstStyle/>
        <a:p>
          <a:endParaRPr lang="es-ES"/>
        </a:p>
      </dgm:t>
    </dgm:pt>
    <dgm:pt modelId="{2535C0E7-8666-4F03-BA59-F0F899384191}" type="pres">
      <dgm:prSet presAssocID="{04C4CF44-28F4-4AFB-A3B1-276C6B8F398E}" presName="connTx" presStyleLbl="parChTrans1D4" presStyleIdx="0" presStyleCnt="1"/>
      <dgm:spPr/>
      <dgm:t>
        <a:bodyPr/>
        <a:lstStyle/>
        <a:p>
          <a:endParaRPr lang="es-ES"/>
        </a:p>
      </dgm:t>
    </dgm:pt>
    <dgm:pt modelId="{964B7CBF-061D-4D48-BC5B-D6904C1B37BE}" type="pres">
      <dgm:prSet presAssocID="{AF0292EA-424E-4A05-99C1-9DA93B17E3BF}" presName="root2" presStyleCnt="0"/>
      <dgm:spPr/>
    </dgm:pt>
    <dgm:pt modelId="{769AB786-4158-400B-877B-3CE444D47A54}" type="pres">
      <dgm:prSet presAssocID="{AF0292EA-424E-4A05-99C1-9DA93B17E3BF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F6EB4-CEFE-4998-8F4A-47643573378F}" type="pres">
      <dgm:prSet presAssocID="{AF0292EA-424E-4A05-99C1-9DA93B17E3BF}" presName="level3hierChild" presStyleCnt="0"/>
      <dgm:spPr/>
    </dgm:pt>
  </dgm:ptLst>
  <dgm:cxnLst>
    <dgm:cxn modelId="{BD0B3E2A-7F01-4F5C-B652-43B28DC2E398}" srcId="{20AFAD39-7E6D-4C99-8536-E1BC5342BB01}" destId="{AF0292EA-424E-4A05-99C1-9DA93B17E3BF}" srcOrd="0" destOrd="0" parTransId="{04C4CF44-28F4-4AFB-A3B1-276C6B8F398E}" sibTransId="{69561AC4-61D4-4DBC-A8A5-E199311D3570}"/>
    <dgm:cxn modelId="{A9424C51-C88C-4DB2-A2F4-8C081137950C}" type="presOf" srcId="{937BA3FC-E1BE-415B-8327-91C1295EF94C}" destId="{D0F1E263-77A5-43F2-89A1-2D008CAC37C2}" srcOrd="0" destOrd="0" presId="urn:microsoft.com/office/officeart/2008/layout/HorizontalMultiLevelHierarchy"/>
    <dgm:cxn modelId="{EB13720E-76A3-4F79-BD05-5CCBE6A64461}" type="presOf" srcId="{A970AD70-E048-404A-9CC8-DA0FBA963B45}" destId="{A3C9135A-D8D5-4DD8-90FC-197E19FCAC1C}" srcOrd="0" destOrd="0" presId="urn:microsoft.com/office/officeart/2008/layout/HorizontalMultiLevelHierarchy"/>
    <dgm:cxn modelId="{8379F40B-E0D1-4F90-99A0-D935079DA79D}" srcId="{3B5036F8-B79F-4009-BB69-72AD23EF9197}" destId="{937BA3FC-E1BE-415B-8327-91C1295EF94C}" srcOrd="3" destOrd="0" parTransId="{DEA097A5-D9E6-4191-8F54-3A6C322E7E58}" sibTransId="{5F1C9A28-ED4D-476A-AE6F-7498F8970D8F}"/>
    <dgm:cxn modelId="{08DC60DE-5B1E-4630-9B9E-0DC9679342E2}" srcId="{3B5036F8-B79F-4009-BB69-72AD23EF9197}" destId="{3EDEC284-E147-4F10-AC04-71349F692441}" srcOrd="1" destOrd="0" parTransId="{07D867B7-0C68-4F89-AE67-A642E2BC32B3}" sibTransId="{EC9F7423-F186-4C74-8D1D-90DBD19DABF3}"/>
    <dgm:cxn modelId="{A943864C-4262-4679-BB86-FC6AAE0A83C0}" type="presOf" srcId="{04C4CF44-28F4-4AFB-A3B1-276C6B8F398E}" destId="{2535C0E7-8666-4F03-BA59-F0F899384191}" srcOrd="1" destOrd="0" presId="urn:microsoft.com/office/officeart/2008/layout/HorizontalMultiLevelHierarchy"/>
    <dgm:cxn modelId="{30953219-810D-420F-A5E4-ADB8DC7DA132}" srcId="{3B5036F8-B79F-4009-BB69-72AD23EF9197}" destId="{A970AD70-E048-404A-9CC8-DA0FBA963B45}" srcOrd="2" destOrd="0" parTransId="{608BC434-9F84-4225-A46F-5832593183DF}" sibTransId="{FE8A08C3-C6D9-4606-BF9E-4E0818679E59}"/>
    <dgm:cxn modelId="{931D1BB8-D327-4E2C-B85C-D42CC550930D}" type="presOf" srcId="{3EDEC284-E147-4F10-AC04-71349F692441}" destId="{AE5B22B1-C412-42D9-A2A6-EC01720A0DD0}" srcOrd="0" destOrd="0" presId="urn:microsoft.com/office/officeart/2008/layout/HorizontalMultiLevelHierarchy"/>
    <dgm:cxn modelId="{C33BB34C-BF82-4F70-A181-9AD79A8BD38B}" type="presOf" srcId="{61A64F99-B9C5-47B2-BEF0-6522614678C0}" destId="{14E8D2F2-F047-4F4E-AC1A-53FCAA71093A}" srcOrd="0" destOrd="0" presId="urn:microsoft.com/office/officeart/2008/layout/HorizontalMultiLevelHierarchy"/>
    <dgm:cxn modelId="{70C356F6-3BCA-4E78-B995-77BE01F1A6DF}" type="presOf" srcId="{07360A91-6E2B-4AAD-88B2-0A40ED8ED45D}" destId="{B133C088-C8E2-4498-AD6E-92ECF66A94CB}" srcOrd="1" destOrd="0" presId="urn:microsoft.com/office/officeart/2008/layout/HorizontalMultiLevelHierarchy"/>
    <dgm:cxn modelId="{12DA9BB2-0262-48AE-986F-D01FA14251FF}" type="presOf" srcId="{36F3C2EA-F3CD-4565-BCF4-FCE3AF22DB66}" destId="{AB3E7725-AD0F-4E6F-8504-350939FC36A9}" srcOrd="0" destOrd="0" presId="urn:microsoft.com/office/officeart/2008/layout/HorizontalMultiLevelHierarchy"/>
    <dgm:cxn modelId="{3635B48B-DE82-47C1-88D2-A8405D38D1CF}" type="presOf" srcId="{04C4CF44-28F4-4AFB-A3B1-276C6B8F398E}" destId="{579EE6A2-5AF0-425B-9238-3ABB126C6373}" srcOrd="0" destOrd="0" presId="urn:microsoft.com/office/officeart/2008/layout/HorizontalMultiLevelHierarchy"/>
    <dgm:cxn modelId="{4A723B19-03B9-40A3-9986-D23A5926855C}" type="presOf" srcId="{608BC434-9F84-4225-A46F-5832593183DF}" destId="{8A28EB8D-B3CE-45FD-8EAF-4DB1AB8ACE6B}" srcOrd="1" destOrd="0" presId="urn:microsoft.com/office/officeart/2008/layout/HorizontalMultiLevelHierarchy"/>
    <dgm:cxn modelId="{D401FD8B-6A7C-4FB8-8CD2-02C67938DEF0}" type="presOf" srcId="{DEA097A5-D9E6-4191-8F54-3A6C322E7E58}" destId="{CCDEE3EE-7D78-475F-A90E-D0D25074D347}" srcOrd="0" destOrd="0" presId="urn:microsoft.com/office/officeart/2008/layout/HorizontalMultiLevelHierarchy"/>
    <dgm:cxn modelId="{80B5F083-809F-47AB-934B-8697A257B0F8}" type="presOf" srcId="{07D867B7-0C68-4F89-AE67-A642E2BC32B3}" destId="{76699050-DFFD-4B46-8AEC-41F7B35F89A2}" srcOrd="1" destOrd="0" presId="urn:microsoft.com/office/officeart/2008/layout/HorizontalMultiLevelHierarchy"/>
    <dgm:cxn modelId="{C2836DF0-E4FB-4DA2-AF15-B98DB04D7DDC}" type="presOf" srcId="{6378D976-B88A-4B08-BBCA-050C4F73482D}" destId="{E61DFD13-E97F-4FCF-B393-C22B6E4C6C2E}" srcOrd="0" destOrd="0" presId="urn:microsoft.com/office/officeart/2008/layout/HorizontalMultiLevelHierarchy"/>
    <dgm:cxn modelId="{6F70089C-4A55-4AF1-9833-A60B719A4B43}" type="presOf" srcId="{61A64F99-B9C5-47B2-BEF0-6522614678C0}" destId="{A3F59C1D-C253-4C72-9C1C-0EB8FBA3E0AC}" srcOrd="1" destOrd="0" presId="urn:microsoft.com/office/officeart/2008/layout/HorizontalMultiLevelHierarchy"/>
    <dgm:cxn modelId="{28336A1E-E8DD-4953-B018-2371077111D8}" type="presOf" srcId="{07360A91-6E2B-4AAD-88B2-0A40ED8ED45D}" destId="{53DBD82B-C695-4472-8A41-6116D355F39A}" srcOrd="0" destOrd="0" presId="urn:microsoft.com/office/officeart/2008/layout/HorizontalMultiLevelHierarchy"/>
    <dgm:cxn modelId="{F9AD7FC9-3A43-4357-8876-9B939322C3C3}" type="presOf" srcId="{20AFAD39-7E6D-4C99-8536-E1BC5342BB01}" destId="{8441257D-D66B-4F13-A145-E1AA655A5BD2}" srcOrd="0" destOrd="0" presId="urn:microsoft.com/office/officeart/2008/layout/HorizontalMultiLevelHierarchy"/>
    <dgm:cxn modelId="{A0A15906-24AA-4F7F-917E-5CD1D3307430}" type="presOf" srcId="{8C771EE3-CDC2-4A02-8CE2-A427FDB6856A}" destId="{53FE35F8-C7A1-46D8-B0ED-31CBD8303F93}" srcOrd="0" destOrd="0" presId="urn:microsoft.com/office/officeart/2008/layout/HorizontalMultiLevelHierarchy"/>
    <dgm:cxn modelId="{E2A5792C-3A70-43E5-A012-C804123147BC}" type="presOf" srcId="{6378D976-B88A-4B08-BBCA-050C4F73482D}" destId="{B9F952E9-8B73-4261-BA4E-D7AE8D2AE901}" srcOrd="1" destOrd="0" presId="urn:microsoft.com/office/officeart/2008/layout/HorizontalMultiLevelHierarchy"/>
    <dgm:cxn modelId="{4E2E0BE2-6982-4927-B454-BC445800C314}" type="presOf" srcId="{03E73FED-E3AB-43E5-9ED4-6A283B311088}" destId="{64147EF1-1144-4B04-900B-355AD5F6D99C}" srcOrd="0" destOrd="0" presId="urn:microsoft.com/office/officeart/2008/layout/HorizontalMultiLevelHierarchy"/>
    <dgm:cxn modelId="{A408E40A-067E-4ADF-8D57-033D3D011D33}" srcId="{937BA3FC-E1BE-415B-8327-91C1295EF94C}" destId="{20AFAD39-7E6D-4C99-8536-E1BC5342BB01}" srcOrd="0" destOrd="0" parTransId="{6378D976-B88A-4B08-BBCA-050C4F73482D}" sibTransId="{7F79F529-F382-4403-B7D2-5BE8F812F9D8}"/>
    <dgm:cxn modelId="{9B2B8DC3-1168-4F39-B90C-D79B2C05166C}" type="presOf" srcId="{3B5036F8-B79F-4009-BB69-72AD23EF9197}" destId="{25853856-AD10-46C8-B052-66E675FAC255}" srcOrd="0" destOrd="0" presId="urn:microsoft.com/office/officeart/2008/layout/HorizontalMultiLevelHierarchy"/>
    <dgm:cxn modelId="{B22CCF02-8ABC-47AF-B8F3-5561F23B09DF}" srcId="{03E73FED-E3AB-43E5-9ED4-6A283B311088}" destId="{3B5036F8-B79F-4009-BB69-72AD23EF9197}" srcOrd="0" destOrd="0" parTransId="{A5A33CAE-562C-4D6C-9FF1-BFE57C23FD68}" sibTransId="{9AF84452-C9E2-4F4D-AE8B-C1063698984D}"/>
    <dgm:cxn modelId="{D9FBB935-B219-4514-8DDB-A204A0A7166C}" srcId="{3B5036F8-B79F-4009-BB69-72AD23EF9197}" destId="{8C771EE3-CDC2-4A02-8CE2-A427FDB6856A}" srcOrd="0" destOrd="0" parTransId="{61A64F99-B9C5-47B2-BEF0-6522614678C0}" sibTransId="{4984068D-0DCC-4B78-B9D5-6A84B6875D18}"/>
    <dgm:cxn modelId="{92EF6E31-E6D4-4DFD-81C0-E341F4036F42}" type="presOf" srcId="{AF0292EA-424E-4A05-99C1-9DA93B17E3BF}" destId="{769AB786-4158-400B-877B-3CE444D47A54}" srcOrd="0" destOrd="0" presId="urn:microsoft.com/office/officeart/2008/layout/HorizontalMultiLevelHierarchy"/>
    <dgm:cxn modelId="{70282E75-A0E4-4B13-82B8-F654920A0B91}" type="presOf" srcId="{DEA097A5-D9E6-4191-8F54-3A6C322E7E58}" destId="{75A59374-D91B-4D58-810E-E3053BF8B047}" srcOrd="1" destOrd="0" presId="urn:microsoft.com/office/officeart/2008/layout/HorizontalMultiLevelHierarchy"/>
    <dgm:cxn modelId="{9715924B-09E8-478F-BA2F-CCDF7017875C}" srcId="{A970AD70-E048-404A-9CC8-DA0FBA963B45}" destId="{36F3C2EA-F3CD-4565-BCF4-FCE3AF22DB66}" srcOrd="0" destOrd="0" parTransId="{07360A91-6E2B-4AAD-88B2-0A40ED8ED45D}" sibTransId="{40E5354E-9559-45EC-B9A5-7AFF25BF9A00}"/>
    <dgm:cxn modelId="{E5C3A950-D3EB-4299-B2AE-C50CAE4567B3}" type="presOf" srcId="{608BC434-9F84-4225-A46F-5832593183DF}" destId="{33C6E672-964E-4E64-A349-9C22286D80DE}" srcOrd="0" destOrd="0" presId="urn:microsoft.com/office/officeart/2008/layout/HorizontalMultiLevelHierarchy"/>
    <dgm:cxn modelId="{489236DE-B14D-4237-860F-0C7B215F581E}" type="presOf" srcId="{07D867B7-0C68-4F89-AE67-A642E2BC32B3}" destId="{B07477B9-7001-47AC-9A32-4EF24C7E106B}" srcOrd="0" destOrd="0" presId="urn:microsoft.com/office/officeart/2008/layout/HorizontalMultiLevelHierarchy"/>
    <dgm:cxn modelId="{2F40C40F-A072-48E5-B15D-42E71D6EFE68}" type="presParOf" srcId="{64147EF1-1144-4B04-900B-355AD5F6D99C}" destId="{9815FBE0-2419-43A5-960F-058797163655}" srcOrd="0" destOrd="0" presId="urn:microsoft.com/office/officeart/2008/layout/HorizontalMultiLevelHierarchy"/>
    <dgm:cxn modelId="{8469DF56-D7B7-4FBD-9D8F-F99B0B69F0A2}" type="presParOf" srcId="{9815FBE0-2419-43A5-960F-058797163655}" destId="{25853856-AD10-46C8-B052-66E675FAC255}" srcOrd="0" destOrd="0" presId="urn:microsoft.com/office/officeart/2008/layout/HorizontalMultiLevelHierarchy"/>
    <dgm:cxn modelId="{52BECA78-A1D3-4C0E-A45E-6D7F60F0BE12}" type="presParOf" srcId="{9815FBE0-2419-43A5-960F-058797163655}" destId="{ABA090D5-A1A4-4DED-AE56-6D5923753BA8}" srcOrd="1" destOrd="0" presId="urn:microsoft.com/office/officeart/2008/layout/HorizontalMultiLevelHierarchy"/>
    <dgm:cxn modelId="{0972EE51-E2CE-44D7-9016-C2130FBBED6B}" type="presParOf" srcId="{ABA090D5-A1A4-4DED-AE56-6D5923753BA8}" destId="{14E8D2F2-F047-4F4E-AC1A-53FCAA71093A}" srcOrd="0" destOrd="0" presId="urn:microsoft.com/office/officeart/2008/layout/HorizontalMultiLevelHierarchy"/>
    <dgm:cxn modelId="{0249DB30-7A08-4BA8-892D-685BDBF89331}" type="presParOf" srcId="{14E8D2F2-F047-4F4E-AC1A-53FCAA71093A}" destId="{A3F59C1D-C253-4C72-9C1C-0EB8FBA3E0AC}" srcOrd="0" destOrd="0" presId="urn:microsoft.com/office/officeart/2008/layout/HorizontalMultiLevelHierarchy"/>
    <dgm:cxn modelId="{F4409F20-6B38-429C-8535-BA5E7DAE1037}" type="presParOf" srcId="{ABA090D5-A1A4-4DED-AE56-6D5923753BA8}" destId="{F133383C-FACF-4CA8-9313-389961836068}" srcOrd="1" destOrd="0" presId="urn:microsoft.com/office/officeart/2008/layout/HorizontalMultiLevelHierarchy"/>
    <dgm:cxn modelId="{A4B9826B-C9D0-4836-A113-76AE347A8BFD}" type="presParOf" srcId="{F133383C-FACF-4CA8-9313-389961836068}" destId="{53FE35F8-C7A1-46D8-B0ED-31CBD8303F93}" srcOrd="0" destOrd="0" presId="urn:microsoft.com/office/officeart/2008/layout/HorizontalMultiLevelHierarchy"/>
    <dgm:cxn modelId="{4461ACFD-7E9E-4238-AC59-E5AF0A11718A}" type="presParOf" srcId="{F133383C-FACF-4CA8-9313-389961836068}" destId="{C51D9D25-C6BD-451F-A65C-241ED84E83DE}" srcOrd="1" destOrd="0" presId="urn:microsoft.com/office/officeart/2008/layout/HorizontalMultiLevelHierarchy"/>
    <dgm:cxn modelId="{D7BA6D77-6F6B-443C-9F44-27DFFEA48487}" type="presParOf" srcId="{ABA090D5-A1A4-4DED-AE56-6D5923753BA8}" destId="{B07477B9-7001-47AC-9A32-4EF24C7E106B}" srcOrd="2" destOrd="0" presId="urn:microsoft.com/office/officeart/2008/layout/HorizontalMultiLevelHierarchy"/>
    <dgm:cxn modelId="{A3C029E6-32D7-40D1-B016-E1B92A276970}" type="presParOf" srcId="{B07477B9-7001-47AC-9A32-4EF24C7E106B}" destId="{76699050-DFFD-4B46-8AEC-41F7B35F89A2}" srcOrd="0" destOrd="0" presId="urn:microsoft.com/office/officeart/2008/layout/HorizontalMultiLevelHierarchy"/>
    <dgm:cxn modelId="{78E4FFD3-6EA5-4FDE-A7CE-2518B2E4C410}" type="presParOf" srcId="{ABA090D5-A1A4-4DED-AE56-6D5923753BA8}" destId="{0BCF34E0-5914-4E1C-9287-F6DFA8D1DA65}" srcOrd="3" destOrd="0" presId="urn:microsoft.com/office/officeart/2008/layout/HorizontalMultiLevelHierarchy"/>
    <dgm:cxn modelId="{9CA27B9E-9460-4960-BB8B-33B0F123ED49}" type="presParOf" srcId="{0BCF34E0-5914-4E1C-9287-F6DFA8D1DA65}" destId="{AE5B22B1-C412-42D9-A2A6-EC01720A0DD0}" srcOrd="0" destOrd="0" presId="urn:microsoft.com/office/officeart/2008/layout/HorizontalMultiLevelHierarchy"/>
    <dgm:cxn modelId="{453FCB11-95FF-489B-A5B0-E87C3C4F8784}" type="presParOf" srcId="{0BCF34E0-5914-4E1C-9287-F6DFA8D1DA65}" destId="{346EB544-530C-4552-88B8-EE537CF4D453}" srcOrd="1" destOrd="0" presId="urn:microsoft.com/office/officeart/2008/layout/HorizontalMultiLevelHierarchy"/>
    <dgm:cxn modelId="{05A7EB6C-7075-4D67-956B-64523F2BA8EF}" type="presParOf" srcId="{ABA090D5-A1A4-4DED-AE56-6D5923753BA8}" destId="{33C6E672-964E-4E64-A349-9C22286D80DE}" srcOrd="4" destOrd="0" presId="urn:microsoft.com/office/officeart/2008/layout/HorizontalMultiLevelHierarchy"/>
    <dgm:cxn modelId="{056E46B6-755F-4913-889E-0AE10FD177AE}" type="presParOf" srcId="{33C6E672-964E-4E64-A349-9C22286D80DE}" destId="{8A28EB8D-B3CE-45FD-8EAF-4DB1AB8ACE6B}" srcOrd="0" destOrd="0" presId="urn:microsoft.com/office/officeart/2008/layout/HorizontalMultiLevelHierarchy"/>
    <dgm:cxn modelId="{76946126-DF76-4CC7-A2AE-604276CCF6CC}" type="presParOf" srcId="{ABA090D5-A1A4-4DED-AE56-6D5923753BA8}" destId="{D4DC6A49-87BD-4F93-919B-989A84E9042B}" srcOrd="5" destOrd="0" presId="urn:microsoft.com/office/officeart/2008/layout/HorizontalMultiLevelHierarchy"/>
    <dgm:cxn modelId="{EBD59567-25CD-495E-A82E-8159CC110EAD}" type="presParOf" srcId="{D4DC6A49-87BD-4F93-919B-989A84E9042B}" destId="{A3C9135A-D8D5-4DD8-90FC-197E19FCAC1C}" srcOrd="0" destOrd="0" presId="urn:microsoft.com/office/officeart/2008/layout/HorizontalMultiLevelHierarchy"/>
    <dgm:cxn modelId="{353BC8F5-73CC-41F2-A481-2A7011B1AEC5}" type="presParOf" srcId="{D4DC6A49-87BD-4F93-919B-989A84E9042B}" destId="{2EC3BD56-D13F-4578-AB72-5DCF96048701}" srcOrd="1" destOrd="0" presId="urn:microsoft.com/office/officeart/2008/layout/HorizontalMultiLevelHierarchy"/>
    <dgm:cxn modelId="{46FDFA90-4D30-43A1-A9C9-FD3C976EF459}" type="presParOf" srcId="{2EC3BD56-D13F-4578-AB72-5DCF96048701}" destId="{53DBD82B-C695-4472-8A41-6116D355F39A}" srcOrd="0" destOrd="0" presId="urn:microsoft.com/office/officeart/2008/layout/HorizontalMultiLevelHierarchy"/>
    <dgm:cxn modelId="{CEF1BE3F-B34F-4003-8B13-D3772611875C}" type="presParOf" srcId="{53DBD82B-C695-4472-8A41-6116D355F39A}" destId="{B133C088-C8E2-4498-AD6E-92ECF66A94CB}" srcOrd="0" destOrd="0" presId="urn:microsoft.com/office/officeart/2008/layout/HorizontalMultiLevelHierarchy"/>
    <dgm:cxn modelId="{A69FCAE9-5D84-4AB0-8044-0597761C5C34}" type="presParOf" srcId="{2EC3BD56-D13F-4578-AB72-5DCF96048701}" destId="{8241E7D4-C4E1-4E76-8D1F-78029D9E25A3}" srcOrd="1" destOrd="0" presId="urn:microsoft.com/office/officeart/2008/layout/HorizontalMultiLevelHierarchy"/>
    <dgm:cxn modelId="{CEBC95D3-5D3B-4D4E-8055-D9F85DB15220}" type="presParOf" srcId="{8241E7D4-C4E1-4E76-8D1F-78029D9E25A3}" destId="{AB3E7725-AD0F-4E6F-8504-350939FC36A9}" srcOrd="0" destOrd="0" presId="urn:microsoft.com/office/officeart/2008/layout/HorizontalMultiLevelHierarchy"/>
    <dgm:cxn modelId="{C0E7EAAC-A7B4-4233-AB52-5EDE6C725AEF}" type="presParOf" srcId="{8241E7D4-C4E1-4E76-8D1F-78029D9E25A3}" destId="{717E8472-D5FD-4D98-8AE6-BD468C400ECF}" srcOrd="1" destOrd="0" presId="urn:microsoft.com/office/officeart/2008/layout/HorizontalMultiLevelHierarchy"/>
    <dgm:cxn modelId="{0456DC81-7545-418D-8B5B-03C3CD105D75}" type="presParOf" srcId="{ABA090D5-A1A4-4DED-AE56-6D5923753BA8}" destId="{CCDEE3EE-7D78-475F-A90E-D0D25074D347}" srcOrd="6" destOrd="0" presId="urn:microsoft.com/office/officeart/2008/layout/HorizontalMultiLevelHierarchy"/>
    <dgm:cxn modelId="{CC2339F0-E6C5-4D0E-A65D-E673F93D5DD3}" type="presParOf" srcId="{CCDEE3EE-7D78-475F-A90E-D0D25074D347}" destId="{75A59374-D91B-4D58-810E-E3053BF8B047}" srcOrd="0" destOrd="0" presId="urn:microsoft.com/office/officeart/2008/layout/HorizontalMultiLevelHierarchy"/>
    <dgm:cxn modelId="{29E18FAC-3E31-4AEF-89A6-B40638E8C6F4}" type="presParOf" srcId="{ABA090D5-A1A4-4DED-AE56-6D5923753BA8}" destId="{3B1FA672-4D1B-4093-BE78-0E27E9DC18BB}" srcOrd="7" destOrd="0" presId="urn:microsoft.com/office/officeart/2008/layout/HorizontalMultiLevelHierarchy"/>
    <dgm:cxn modelId="{29FAA728-AFA2-465E-98EA-9B16ECC4A856}" type="presParOf" srcId="{3B1FA672-4D1B-4093-BE78-0E27E9DC18BB}" destId="{D0F1E263-77A5-43F2-89A1-2D008CAC37C2}" srcOrd="0" destOrd="0" presId="urn:microsoft.com/office/officeart/2008/layout/HorizontalMultiLevelHierarchy"/>
    <dgm:cxn modelId="{5855F2F4-789C-45EE-94EB-6ADB5D08443C}" type="presParOf" srcId="{3B1FA672-4D1B-4093-BE78-0E27E9DC18BB}" destId="{D626631C-A960-41AC-8D88-C97E0F990CF2}" srcOrd="1" destOrd="0" presId="urn:microsoft.com/office/officeart/2008/layout/HorizontalMultiLevelHierarchy"/>
    <dgm:cxn modelId="{36D436F2-6048-4049-B0BB-1B4C16A7D938}" type="presParOf" srcId="{D626631C-A960-41AC-8D88-C97E0F990CF2}" destId="{E61DFD13-E97F-4FCF-B393-C22B6E4C6C2E}" srcOrd="0" destOrd="0" presId="urn:microsoft.com/office/officeart/2008/layout/HorizontalMultiLevelHierarchy"/>
    <dgm:cxn modelId="{142D7D29-F4DB-42B5-A37D-546E6122776B}" type="presParOf" srcId="{E61DFD13-E97F-4FCF-B393-C22B6E4C6C2E}" destId="{B9F952E9-8B73-4261-BA4E-D7AE8D2AE901}" srcOrd="0" destOrd="0" presId="urn:microsoft.com/office/officeart/2008/layout/HorizontalMultiLevelHierarchy"/>
    <dgm:cxn modelId="{B9CBC846-8BC8-44F8-ADDC-FF36ED86241D}" type="presParOf" srcId="{D626631C-A960-41AC-8D88-C97E0F990CF2}" destId="{1AC19444-860B-48F8-8752-BBC9B93EB79C}" srcOrd="1" destOrd="0" presId="urn:microsoft.com/office/officeart/2008/layout/HorizontalMultiLevelHierarchy"/>
    <dgm:cxn modelId="{385D3591-21BD-490F-8344-C824203ACD64}" type="presParOf" srcId="{1AC19444-860B-48F8-8752-BBC9B93EB79C}" destId="{8441257D-D66B-4F13-A145-E1AA655A5BD2}" srcOrd="0" destOrd="0" presId="urn:microsoft.com/office/officeart/2008/layout/HorizontalMultiLevelHierarchy"/>
    <dgm:cxn modelId="{4369948C-0BD6-4B5B-92D6-FD23FAF4BAAD}" type="presParOf" srcId="{1AC19444-860B-48F8-8752-BBC9B93EB79C}" destId="{D376F8B1-A590-4C5F-BE28-0D9FCA980F30}" srcOrd="1" destOrd="0" presId="urn:microsoft.com/office/officeart/2008/layout/HorizontalMultiLevelHierarchy"/>
    <dgm:cxn modelId="{607A2D2C-20DD-437B-AD32-9304FD73DCBC}" type="presParOf" srcId="{D376F8B1-A590-4C5F-BE28-0D9FCA980F30}" destId="{579EE6A2-5AF0-425B-9238-3ABB126C6373}" srcOrd="0" destOrd="0" presId="urn:microsoft.com/office/officeart/2008/layout/HorizontalMultiLevelHierarchy"/>
    <dgm:cxn modelId="{ED3B7780-DF05-4D7D-B7C0-2F86183E36AB}" type="presParOf" srcId="{579EE6A2-5AF0-425B-9238-3ABB126C6373}" destId="{2535C0E7-8666-4F03-BA59-F0F899384191}" srcOrd="0" destOrd="0" presId="urn:microsoft.com/office/officeart/2008/layout/HorizontalMultiLevelHierarchy"/>
    <dgm:cxn modelId="{9E096B48-87E5-4E12-A62F-AFC2BC318C8C}" type="presParOf" srcId="{D376F8B1-A590-4C5F-BE28-0D9FCA980F30}" destId="{964B7CBF-061D-4D48-BC5B-D6904C1B37BE}" srcOrd="1" destOrd="0" presId="urn:microsoft.com/office/officeart/2008/layout/HorizontalMultiLevelHierarchy"/>
    <dgm:cxn modelId="{1460D8B4-8304-40EC-9624-61BEFB0B9F8C}" type="presParOf" srcId="{964B7CBF-061D-4D48-BC5B-D6904C1B37BE}" destId="{769AB786-4158-400B-877B-3CE444D47A54}" srcOrd="0" destOrd="0" presId="urn:microsoft.com/office/officeart/2008/layout/HorizontalMultiLevelHierarchy"/>
    <dgm:cxn modelId="{C2A8AE97-2ABA-4BC3-ADB3-A40563D8D9E0}" type="presParOf" srcId="{964B7CBF-061D-4D48-BC5B-D6904C1B37BE}" destId="{E11F6EB4-CEFE-4998-8F4A-4764357337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08478-EA8B-425E-A767-D08D4A4FFB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4AFCA0-D813-487D-A935-0246D27A70AA}">
      <dgm:prSet phldrT="[Texto]"/>
      <dgm:spPr/>
      <dgm:t>
        <a:bodyPr/>
        <a:lstStyle/>
        <a:p>
          <a:r>
            <a:rPr lang="es-ES" dirty="0" smtClean="0"/>
            <a:t>Francia: Revolución de febrero de 1848</a:t>
          </a:r>
          <a:endParaRPr lang="es-ES" dirty="0"/>
        </a:p>
      </dgm:t>
    </dgm:pt>
    <dgm:pt modelId="{B880FE28-5F7A-4A46-BA02-E7992FB59E63}" type="parTrans" cxnId="{8E14E46D-B623-4EC2-93E0-D3C3C5F9D579}">
      <dgm:prSet/>
      <dgm:spPr/>
      <dgm:t>
        <a:bodyPr/>
        <a:lstStyle/>
        <a:p>
          <a:endParaRPr lang="es-ES"/>
        </a:p>
      </dgm:t>
    </dgm:pt>
    <dgm:pt modelId="{89776C8B-F9BF-4DAF-A4C7-6360B38B2310}" type="sibTrans" cxnId="{8E14E46D-B623-4EC2-93E0-D3C3C5F9D579}">
      <dgm:prSet/>
      <dgm:spPr/>
      <dgm:t>
        <a:bodyPr/>
        <a:lstStyle/>
        <a:p>
          <a:endParaRPr lang="es-ES"/>
        </a:p>
      </dgm:t>
    </dgm:pt>
    <dgm:pt modelId="{C8E82902-BCD2-4AAA-B09C-0D7AA8347935}">
      <dgm:prSet phldrT="[Texto]"/>
      <dgm:spPr/>
      <dgm:t>
        <a:bodyPr/>
        <a:lstStyle/>
        <a:p>
          <a:r>
            <a:rPr lang="es-ES" dirty="0" smtClean="0"/>
            <a:t>La “monarquía de Julio” estaba desgastada, y una nueva crisis económica dieron origen a manifestaciones.</a:t>
          </a:r>
          <a:endParaRPr lang="es-ES" dirty="0"/>
        </a:p>
      </dgm:t>
    </dgm:pt>
    <dgm:pt modelId="{D4AF55F4-87AC-4C91-87CC-1ED8EC19B7C8}" type="parTrans" cxnId="{B6C1AEA3-D708-42E6-9585-CD9D0C79E0C5}">
      <dgm:prSet/>
      <dgm:spPr/>
      <dgm:t>
        <a:bodyPr/>
        <a:lstStyle/>
        <a:p>
          <a:endParaRPr lang="es-ES"/>
        </a:p>
      </dgm:t>
    </dgm:pt>
    <dgm:pt modelId="{14D2FC14-9C93-44C7-BBA5-4CD1E55AAEED}" type="sibTrans" cxnId="{B6C1AEA3-D708-42E6-9585-CD9D0C79E0C5}">
      <dgm:prSet/>
      <dgm:spPr/>
      <dgm:t>
        <a:bodyPr/>
        <a:lstStyle/>
        <a:p>
          <a:endParaRPr lang="es-ES"/>
        </a:p>
      </dgm:t>
    </dgm:pt>
    <dgm:pt modelId="{4AA93A8A-1E7E-480C-8F70-9CF8304FF184}">
      <dgm:prSet phldrT="[Texto]"/>
      <dgm:spPr/>
      <dgm:t>
        <a:bodyPr/>
        <a:lstStyle/>
        <a:p>
          <a:r>
            <a:rPr lang="es-ES" dirty="0" smtClean="0"/>
            <a:t>En 1848 obreros y estudiantes, quienes dirigidos por Louis </a:t>
          </a:r>
          <a:r>
            <a:rPr lang="es-ES" dirty="0" err="1" smtClean="0"/>
            <a:t>Blanc</a:t>
          </a:r>
          <a:r>
            <a:rPr lang="es-ES" dirty="0" smtClean="0"/>
            <a:t>, se toman el parlamento y exigen la proclamación de la República. </a:t>
          </a:r>
          <a:endParaRPr lang="es-ES" dirty="0"/>
        </a:p>
      </dgm:t>
    </dgm:pt>
    <dgm:pt modelId="{282306A1-EB69-4581-9E13-F7F7FDD0BDC4}" type="parTrans" cxnId="{06ED453C-D9E6-4ED2-BFCB-C686D490CE0E}">
      <dgm:prSet/>
      <dgm:spPr/>
      <dgm:t>
        <a:bodyPr/>
        <a:lstStyle/>
        <a:p>
          <a:endParaRPr lang="es-ES"/>
        </a:p>
      </dgm:t>
    </dgm:pt>
    <dgm:pt modelId="{F620730D-1DFB-4900-903C-362F4987144E}" type="sibTrans" cxnId="{06ED453C-D9E6-4ED2-BFCB-C686D490CE0E}">
      <dgm:prSet/>
      <dgm:spPr/>
      <dgm:t>
        <a:bodyPr/>
        <a:lstStyle/>
        <a:p>
          <a:endParaRPr lang="es-ES"/>
        </a:p>
      </dgm:t>
    </dgm:pt>
    <dgm:pt modelId="{AEFCC450-6345-43CB-8C0A-634A5178DCD4}">
      <dgm:prSet phldrT="[Texto]"/>
      <dgm:spPr/>
      <dgm:t>
        <a:bodyPr/>
        <a:lstStyle/>
        <a:p>
          <a:r>
            <a:rPr lang="es-ES" dirty="0" smtClean="0"/>
            <a:t>Para la dirección de la nueva república surgen dos tendencias políticas:</a:t>
          </a:r>
          <a:endParaRPr lang="es-ES" dirty="0"/>
        </a:p>
      </dgm:t>
    </dgm:pt>
    <dgm:pt modelId="{91E50DE6-B16D-4995-A79F-AE8829FE07FE}" type="parTrans" cxnId="{57B09DCD-D04D-4D6B-AB40-5B8B0B8259B9}">
      <dgm:prSet/>
      <dgm:spPr/>
      <dgm:t>
        <a:bodyPr/>
        <a:lstStyle/>
        <a:p>
          <a:endParaRPr lang="es-ES"/>
        </a:p>
      </dgm:t>
    </dgm:pt>
    <dgm:pt modelId="{F81DE4A7-55D2-4DF5-AB70-E01D0CB978C0}" type="sibTrans" cxnId="{57B09DCD-D04D-4D6B-AB40-5B8B0B8259B9}">
      <dgm:prSet/>
      <dgm:spPr/>
      <dgm:t>
        <a:bodyPr/>
        <a:lstStyle/>
        <a:p>
          <a:endParaRPr lang="es-ES"/>
        </a:p>
      </dgm:t>
    </dgm:pt>
    <dgm:pt modelId="{51F08E0A-CAFC-4044-9361-A1954645903E}">
      <dgm:prSet/>
      <dgm:spPr/>
      <dgm:t>
        <a:bodyPr/>
        <a:lstStyle/>
        <a:p>
          <a:r>
            <a:rPr lang="es-ES" dirty="0" smtClean="0"/>
            <a:t>Burguesa: de carácter liberal y moderada.  </a:t>
          </a:r>
          <a:endParaRPr lang="es-ES" dirty="0"/>
        </a:p>
      </dgm:t>
    </dgm:pt>
    <dgm:pt modelId="{D5282EC1-E40D-44B8-A7D1-FA3BCE7C046A}" type="parTrans" cxnId="{6268C65C-774E-42A4-8D4D-161BB0EF5806}">
      <dgm:prSet/>
      <dgm:spPr/>
      <dgm:t>
        <a:bodyPr/>
        <a:lstStyle/>
        <a:p>
          <a:endParaRPr lang="es-ES"/>
        </a:p>
      </dgm:t>
    </dgm:pt>
    <dgm:pt modelId="{C91059BD-98D0-423C-9BFA-E2E1AB1E975D}" type="sibTrans" cxnId="{6268C65C-774E-42A4-8D4D-161BB0EF5806}">
      <dgm:prSet/>
      <dgm:spPr/>
      <dgm:t>
        <a:bodyPr/>
        <a:lstStyle/>
        <a:p>
          <a:endParaRPr lang="es-ES"/>
        </a:p>
      </dgm:t>
    </dgm:pt>
    <dgm:pt modelId="{19F5D2E0-F763-45F7-A3E4-EC706682D3C1}">
      <dgm:prSet/>
      <dgm:spPr/>
      <dgm:t>
        <a:bodyPr/>
        <a:lstStyle/>
        <a:p>
          <a:r>
            <a:rPr lang="es-ES" dirty="0" smtClean="0"/>
            <a:t>Social: donde los obreros tendrían mayor participación, a través de la comisión del trabajo y los talleres nacionales.</a:t>
          </a:r>
          <a:endParaRPr lang="es-ES" dirty="0"/>
        </a:p>
      </dgm:t>
    </dgm:pt>
    <dgm:pt modelId="{12848642-A28E-429F-9E27-BAA534C62AF2}" type="parTrans" cxnId="{82C429E9-17F9-42EB-B100-1EE287E054AA}">
      <dgm:prSet/>
      <dgm:spPr/>
      <dgm:t>
        <a:bodyPr/>
        <a:lstStyle/>
        <a:p>
          <a:endParaRPr lang="es-ES"/>
        </a:p>
      </dgm:t>
    </dgm:pt>
    <dgm:pt modelId="{B76BCFDA-7224-4F65-8E01-563055E2065D}" type="sibTrans" cxnId="{82C429E9-17F9-42EB-B100-1EE287E054AA}">
      <dgm:prSet/>
      <dgm:spPr/>
      <dgm:t>
        <a:bodyPr/>
        <a:lstStyle/>
        <a:p>
          <a:endParaRPr lang="es-ES"/>
        </a:p>
      </dgm:t>
    </dgm:pt>
    <dgm:pt modelId="{FB1DB986-51E3-42B7-9DD0-21759A36D500}" type="pres">
      <dgm:prSet presAssocID="{D9608478-EA8B-425E-A767-D08D4A4FFB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8BC481-B80D-4558-8701-B66C0F6AC69C}" type="pres">
      <dgm:prSet presAssocID="{A64AFCA0-D813-487D-A935-0246D27A70AA}" presName="root1" presStyleCnt="0"/>
      <dgm:spPr/>
    </dgm:pt>
    <dgm:pt modelId="{0AA680DC-1A1F-45BD-8FA7-6698C31E2182}" type="pres">
      <dgm:prSet presAssocID="{A64AFCA0-D813-487D-A935-0246D27A70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2FCB5-6260-438C-B2D2-FB5AED804792}" type="pres">
      <dgm:prSet presAssocID="{A64AFCA0-D813-487D-A935-0246D27A70AA}" presName="level2hierChild" presStyleCnt="0"/>
      <dgm:spPr/>
    </dgm:pt>
    <dgm:pt modelId="{2232D369-B69F-456A-914E-D6BC6E90C638}" type="pres">
      <dgm:prSet presAssocID="{D4AF55F4-87AC-4C91-87CC-1ED8EC19B7C8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283A5650-BAEE-4D9F-98DE-EF5894E515C6}" type="pres">
      <dgm:prSet presAssocID="{D4AF55F4-87AC-4C91-87CC-1ED8EC19B7C8}" presName="connTx" presStyleLbl="parChTrans1D2" presStyleIdx="0" presStyleCnt="3"/>
      <dgm:spPr/>
      <dgm:t>
        <a:bodyPr/>
        <a:lstStyle/>
        <a:p>
          <a:endParaRPr lang="es-ES"/>
        </a:p>
      </dgm:t>
    </dgm:pt>
    <dgm:pt modelId="{7DD7905B-7F53-4E77-BB4F-4C3D7DE17416}" type="pres">
      <dgm:prSet presAssocID="{C8E82902-BCD2-4AAA-B09C-0D7AA8347935}" presName="root2" presStyleCnt="0"/>
      <dgm:spPr/>
    </dgm:pt>
    <dgm:pt modelId="{A0BBC1D6-3368-456E-9076-72A740306CCF}" type="pres">
      <dgm:prSet presAssocID="{C8E82902-BCD2-4AAA-B09C-0D7AA834793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27029-4E54-4330-97A9-2B9CF8AD950B}" type="pres">
      <dgm:prSet presAssocID="{C8E82902-BCD2-4AAA-B09C-0D7AA8347935}" presName="level3hierChild" presStyleCnt="0"/>
      <dgm:spPr/>
    </dgm:pt>
    <dgm:pt modelId="{9671F59F-038C-4E6A-8A93-08441AEA5097}" type="pres">
      <dgm:prSet presAssocID="{282306A1-EB69-4581-9E13-F7F7FDD0BDC4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6C34218-0FFA-419A-92CF-DAFB558DA428}" type="pres">
      <dgm:prSet presAssocID="{282306A1-EB69-4581-9E13-F7F7FDD0BDC4}" presName="connTx" presStyleLbl="parChTrans1D2" presStyleIdx="1" presStyleCnt="3"/>
      <dgm:spPr/>
      <dgm:t>
        <a:bodyPr/>
        <a:lstStyle/>
        <a:p>
          <a:endParaRPr lang="es-ES"/>
        </a:p>
      </dgm:t>
    </dgm:pt>
    <dgm:pt modelId="{A6C66B74-777B-4B05-8146-8F2CF8FBCD56}" type="pres">
      <dgm:prSet presAssocID="{4AA93A8A-1E7E-480C-8F70-9CF8304FF184}" presName="root2" presStyleCnt="0"/>
      <dgm:spPr/>
    </dgm:pt>
    <dgm:pt modelId="{E3DE0E50-A2C0-4A6F-A173-F47DADA4ACBA}" type="pres">
      <dgm:prSet presAssocID="{4AA93A8A-1E7E-480C-8F70-9CF8304FF18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6846C-43D7-48B0-89D6-895F035A8DB6}" type="pres">
      <dgm:prSet presAssocID="{4AA93A8A-1E7E-480C-8F70-9CF8304FF184}" presName="level3hierChild" presStyleCnt="0"/>
      <dgm:spPr/>
    </dgm:pt>
    <dgm:pt modelId="{8DE925E1-3517-43B1-8449-77E2B2B3E83C}" type="pres">
      <dgm:prSet presAssocID="{91E50DE6-B16D-4995-A79F-AE8829FE07FE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C26DB83-3DFA-476F-91BD-3B4D99208C77}" type="pres">
      <dgm:prSet presAssocID="{91E50DE6-B16D-4995-A79F-AE8829FE07FE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30C6E04-DA25-4B91-A01C-A855CBF563EC}" type="pres">
      <dgm:prSet presAssocID="{AEFCC450-6345-43CB-8C0A-634A5178DCD4}" presName="root2" presStyleCnt="0"/>
      <dgm:spPr/>
    </dgm:pt>
    <dgm:pt modelId="{32BDE128-1379-4372-BDC5-2AC399CA9D8C}" type="pres">
      <dgm:prSet presAssocID="{AEFCC450-6345-43CB-8C0A-634A5178DCD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78F402-0E89-4A93-8B4E-C24E8E25BBFC}" type="pres">
      <dgm:prSet presAssocID="{AEFCC450-6345-43CB-8C0A-634A5178DCD4}" presName="level3hierChild" presStyleCnt="0"/>
      <dgm:spPr/>
    </dgm:pt>
    <dgm:pt modelId="{55C67AFD-8EDB-42F5-8C17-E36882F75289}" type="pres">
      <dgm:prSet presAssocID="{D5282EC1-E40D-44B8-A7D1-FA3BCE7C046A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CFCFC51C-8719-4CD3-B6B7-5D1F84201E10}" type="pres">
      <dgm:prSet presAssocID="{D5282EC1-E40D-44B8-A7D1-FA3BCE7C046A}" presName="connTx" presStyleLbl="parChTrans1D3" presStyleIdx="0" presStyleCnt="2"/>
      <dgm:spPr/>
      <dgm:t>
        <a:bodyPr/>
        <a:lstStyle/>
        <a:p>
          <a:endParaRPr lang="es-ES"/>
        </a:p>
      </dgm:t>
    </dgm:pt>
    <dgm:pt modelId="{50727BBC-28D0-4AC9-8A0C-6A89E69357A1}" type="pres">
      <dgm:prSet presAssocID="{51F08E0A-CAFC-4044-9361-A1954645903E}" presName="root2" presStyleCnt="0"/>
      <dgm:spPr/>
    </dgm:pt>
    <dgm:pt modelId="{EBC07FD0-6923-46F3-82B3-B25ECBC2F2CC}" type="pres">
      <dgm:prSet presAssocID="{51F08E0A-CAFC-4044-9361-A1954645903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8D3268-DBC2-4654-97EB-8BA68B9BF086}" type="pres">
      <dgm:prSet presAssocID="{51F08E0A-CAFC-4044-9361-A1954645903E}" presName="level3hierChild" presStyleCnt="0"/>
      <dgm:spPr/>
    </dgm:pt>
    <dgm:pt modelId="{37D9AFB2-7D9E-4EB0-8B1A-EAA23CFC77A8}" type="pres">
      <dgm:prSet presAssocID="{12848642-A28E-429F-9E27-BAA534C62AF2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D8412491-89FF-4F50-8B02-495246A130F8}" type="pres">
      <dgm:prSet presAssocID="{12848642-A28E-429F-9E27-BAA534C62AF2}" presName="connTx" presStyleLbl="parChTrans1D3" presStyleIdx="1" presStyleCnt="2"/>
      <dgm:spPr/>
      <dgm:t>
        <a:bodyPr/>
        <a:lstStyle/>
        <a:p>
          <a:endParaRPr lang="es-ES"/>
        </a:p>
      </dgm:t>
    </dgm:pt>
    <dgm:pt modelId="{3E37E344-8354-432D-AA1E-62184C17D61D}" type="pres">
      <dgm:prSet presAssocID="{19F5D2E0-F763-45F7-A3E4-EC706682D3C1}" presName="root2" presStyleCnt="0"/>
      <dgm:spPr/>
    </dgm:pt>
    <dgm:pt modelId="{3571D40A-B9B3-4EF0-B1CC-A10567049E91}" type="pres">
      <dgm:prSet presAssocID="{19F5D2E0-F763-45F7-A3E4-EC706682D3C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7BE9F1-4228-44EE-A681-0A7283DCC277}" type="pres">
      <dgm:prSet presAssocID="{19F5D2E0-F763-45F7-A3E4-EC706682D3C1}" presName="level3hierChild" presStyleCnt="0"/>
      <dgm:spPr/>
    </dgm:pt>
  </dgm:ptLst>
  <dgm:cxnLst>
    <dgm:cxn modelId="{42BD0BAD-B414-47CF-802E-FB29444D4796}" type="presOf" srcId="{91E50DE6-B16D-4995-A79F-AE8829FE07FE}" destId="{8DE925E1-3517-43B1-8449-77E2B2B3E83C}" srcOrd="0" destOrd="0" presId="urn:microsoft.com/office/officeart/2008/layout/HorizontalMultiLevelHierarchy"/>
    <dgm:cxn modelId="{D5D1DBB5-9899-4B62-843D-A0E2279F18FD}" type="presOf" srcId="{AEFCC450-6345-43CB-8C0A-634A5178DCD4}" destId="{32BDE128-1379-4372-BDC5-2AC399CA9D8C}" srcOrd="0" destOrd="0" presId="urn:microsoft.com/office/officeart/2008/layout/HorizontalMultiLevelHierarchy"/>
    <dgm:cxn modelId="{79D800DC-4C47-4185-9BED-494C4CEC0BDA}" type="presOf" srcId="{4AA93A8A-1E7E-480C-8F70-9CF8304FF184}" destId="{E3DE0E50-A2C0-4A6F-A173-F47DADA4ACBA}" srcOrd="0" destOrd="0" presId="urn:microsoft.com/office/officeart/2008/layout/HorizontalMultiLevelHierarchy"/>
    <dgm:cxn modelId="{9475AAE8-DCD5-4B01-93D6-9FBCF4657FAA}" type="presOf" srcId="{282306A1-EB69-4581-9E13-F7F7FDD0BDC4}" destId="{C6C34218-0FFA-419A-92CF-DAFB558DA428}" srcOrd="1" destOrd="0" presId="urn:microsoft.com/office/officeart/2008/layout/HorizontalMultiLevelHierarchy"/>
    <dgm:cxn modelId="{AB142744-9BC1-4B35-B86E-8D96A3C55698}" type="presOf" srcId="{A64AFCA0-D813-487D-A935-0246D27A70AA}" destId="{0AA680DC-1A1F-45BD-8FA7-6698C31E2182}" srcOrd="0" destOrd="0" presId="urn:microsoft.com/office/officeart/2008/layout/HorizontalMultiLevelHierarchy"/>
    <dgm:cxn modelId="{E8C69240-B25F-4502-A098-46A9A5109B6D}" type="presOf" srcId="{282306A1-EB69-4581-9E13-F7F7FDD0BDC4}" destId="{9671F59F-038C-4E6A-8A93-08441AEA5097}" srcOrd="0" destOrd="0" presId="urn:microsoft.com/office/officeart/2008/layout/HorizontalMultiLevelHierarchy"/>
    <dgm:cxn modelId="{9AD15D5B-79B4-473D-84A5-A29424B7C26F}" type="presOf" srcId="{C8E82902-BCD2-4AAA-B09C-0D7AA8347935}" destId="{A0BBC1D6-3368-456E-9076-72A740306CCF}" srcOrd="0" destOrd="0" presId="urn:microsoft.com/office/officeart/2008/layout/HorizontalMultiLevelHierarchy"/>
    <dgm:cxn modelId="{AEAA2C61-4DE9-4400-9039-F434E540A958}" type="presOf" srcId="{D4AF55F4-87AC-4C91-87CC-1ED8EC19B7C8}" destId="{2232D369-B69F-456A-914E-D6BC6E90C638}" srcOrd="0" destOrd="0" presId="urn:microsoft.com/office/officeart/2008/layout/HorizontalMultiLevelHierarchy"/>
    <dgm:cxn modelId="{8E14E46D-B623-4EC2-93E0-D3C3C5F9D579}" srcId="{D9608478-EA8B-425E-A767-D08D4A4FFBB2}" destId="{A64AFCA0-D813-487D-A935-0246D27A70AA}" srcOrd="0" destOrd="0" parTransId="{B880FE28-5F7A-4A46-BA02-E7992FB59E63}" sibTransId="{89776C8B-F9BF-4DAF-A4C7-6360B38B2310}"/>
    <dgm:cxn modelId="{57B09DCD-D04D-4D6B-AB40-5B8B0B8259B9}" srcId="{A64AFCA0-D813-487D-A935-0246D27A70AA}" destId="{AEFCC450-6345-43CB-8C0A-634A5178DCD4}" srcOrd="2" destOrd="0" parTransId="{91E50DE6-B16D-4995-A79F-AE8829FE07FE}" sibTransId="{F81DE4A7-55D2-4DF5-AB70-E01D0CB978C0}"/>
    <dgm:cxn modelId="{9960329A-BB0F-42A2-90AC-EDDB4D8FC762}" type="presOf" srcId="{51F08E0A-CAFC-4044-9361-A1954645903E}" destId="{EBC07FD0-6923-46F3-82B3-B25ECBC2F2CC}" srcOrd="0" destOrd="0" presId="urn:microsoft.com/office/officeart/2008/layout/HorizontalMultiLevelHierarchy"/>
    <dgm:cxn modelId="{B6C1AEA3-D708-42E6-9585-CD9D0C79E0C5}" srcId="{A64AFCA0-D813-487D-A935-0246D27A70AA}" destId="{C8E82902-BCD2-4AAA-B09C-0D7AA8347935}" srcOrd="0" destOrd="0" parTransId="{D4AF55F4-87AC-4C91-87CC-1ED8EC19B7C8}" sibTransId="{14D2FC14-9C93-44C7-BBA5-4CD1E55AAEED}"/>
    <dgm:cxn modelId="{06ED453C-D9E6-4ED2-BFCB-C686D490CE0E}" srcId="{A64AFCA0-D813-487D-A935-0246D27A70AA}" destId="{4AA93A8A-1E7E-480C-8F70-9CF8304FF184}" srcOrd="1" destOrd="0" parTransId="{282306A1-EB69-4581-9E13-F7F7FDD0BDC4}" sibTransId="{F620730D-1DFB-4900-903C-362F4987144E}"/>
    <dgm:cxn modelId="{82C429E9-17F9-42EB-B100-1EE287E054AA}" srcId="{AEFCC450-6345-43CB-8C0A-634A5178DCD4}" destId="{19F5D2E0-F763-45F7-A3E4-EC706682D3C1}" srcOrd="1" destOrd="0" parTransId="{12848642-A28E-429F-9E27-BAA534C62AF2}" sibTransId="{B76BCFDA-7224-4F65-8E01-563055E2065D}"/>
    <dgm:cxn modelId="{FAE64E1D-CD22-4654-B54F-B0D81E323559}" type="presOf" srcId="{91E50DE6-B16D-4995-A79F-AE8829FE07FE}" destId="{5C26DB83-3DFA-476F-91BD-3B4D99208C77}" srcOrd="1" destOrd="0" presId="urn:microsoft.com/office/officeart/2008/layout/HorizontalMultiLevelHierarchy"/>
    <dgm:cxn modelId="{8F3D6D9D-B555-46F6-A995-514FBA46B8EF}" type="presOf" srcId="{12848642-A28E-429F-9E27-BAA534C62AF2}" destId="{D8412491-89FF-4F50-8B02-495246A130F8}" srcOrd="1" destOrd="0" presId="urn:microsoft.com/office/officeart/2008/layout/HorizontalMultiLevelHierarchy"/>
    <dgm:cxn modelId="{5894B9F5-9F2A-4CD0-B462-70885AAF89DE}" type="presOf" srcId="{D9608478-EA8B-425E-A767-D08D4A4FFBB2}" destId="{FB1DB986-51E3-42B7-9DD0-21759A36D500}" srcOrd="0" destOrd="0" presId="urn:microsoft.com/office/officeart/2008/layout/HorizontalMultiLevelHierarchy"/>
    <dgm:cxn modelId="{6268C65C-774E-42A4-8D4D-161BB0EF5806}" srcId="{AEFCC450-6345-43CB-8C0A-634A5178DCD4}" destId="{51F08E0A-CAFC-4044-9361-A1954645903E}" srcOrd="0" destOrd="0" parTransId="{D5282EC1-E40D-44B8-A7D1-FA3BCE7C046A}" sibTransId="{C91059BD-98D0-423C-9BFA-E2E1AB1E975D}"/>
    <dgm:cxn modelId="{ECCD078E-C58B-4668-9396-5C32A9C5FF15}" type="presOf" srcId="{D5282EC1-E40D-44B8-A7D1-FA3BCE7C046A}" destId="{55C67AFD-8EDB-42F5-8C17-E36882F75289}" srcOrd="0" destOrd="0" presId="urn:microsoft.com/office/officeart/2008/layout/HorizontalMultiLevelHierarchy"/>
    <dgm:cxn modelId="{725A4090-5E58-4DA8-95BC-EBDD270099AC}" type="presOf" srcId="{D4AF55F4-87AC-4C91-87CC-1ED8EC19B7C8}" destId="{283A5650-BAEE-4D9F-98DE-EF5894E515C6}" srcOrd="1" destOrd="0" presId="urn:microsoft.com/office/officeart/2008/layout/HorizontalMultiLevelHierarchy"/>
    <dgm:cxn modelId="{2F11496B-BD88-4564-A964-46876345B766}" type="presOf" srcId="{12848642-A28E-429F-9E27-BAA534C62AF2}" destId="{37D9AFB2-7D9E-4EB0-8B1A-EAA23CFC77A8}" srcOrd="0" destOrd="0" presId="urn:microsoft.com/office/officeart/2008/layout/HorizontalMultiLevelHierarchy"/>
    <dgm:cxn modelId="{0466A2E1-028D-42E4-9562-A9EA42CA5FF7}" type="presOf" srcId="{D5282EC1-E40D-44B8-A7D1-FA3BCE7C046A}" destId="{CFCFC51C-8719-4CD3-B6B7-5D1F84201E10}" srcOrd="1" destOrd="0" presId="urn:microsoft.com/office/officeart/2008/layout/HorizontalMultiLevelHierarchy"/>
    <dgm:cxn modelId="{96C61FE8-B3E0-4F59-8814-A7114D5BCBF4}" type="presOf" srcId="{19F5D2E0-F763-45F7-A3E4-EC706682D3C1}" destId="{3571D40A-B9B3-4EF0-B1CC-A10567049E91}" srcOrd="0" destOrd="0" presId="urn:microsoft.com/office/officeart/2008/layout/HorizontalMultiLevelHierarchy"/>
    <dgm:cxn modelId="{A2B23F20-33FB-4570-BECD-DABC429CE872}" type="presParOf" srcId="{FB1DB986-51E3-42B7-9DD0-21759A36D500}" destId="{4C8BC481-B80D-4558-8701-B66C0F6AC69C}" srcOrd="0" destOrd="0" presId="urn:microsoft.com/office/officeart/2008/layout/HorizontalMultiLevelHierarchy"/>
    <dgm:cxn modelId="{10960AE0-54A4-4DF6-985D-F2208925F5CF}" type="presParOf" srcId="{4C8BC481-B80D-4558-8701-B66C0F6AC69C}" destId="{0AA680DC-1A1F-45BD-8FA7-6698C31E2182}" srcOrd="0" destOrd="0" presId="urn:microsoft.com/office/officeart/2008/layout/HorizontalMultiLevelHierarchy"/>
    <dgm:cxn modelId="{AB786231-C79A-4336-BD2B-E7B333F27843}" type="presParOf" srcId="{4C8BC481-B80D-4558-8701-B66C0F6AC69C}" destId="{D3E2FCB5-6260-438C-B2D2-FB5AED804792}" srcOrd="1" destOrd="0" presId="urn:microsoft.com/office/officeart/2008/layout/HorizontalMultiLevelHierarchy"/>
    <dgm:cxn modelId="{49226B4D-D387-4DD7-A75D-CB5D1634444E}" type="presParOf" srcId="{D3E2FCB5-6260-438C-B2D2-FB5AED804792}" destId="{2232D369-B69F-456A-914E-D6BC6E90C638}" srcOrd="0" destOrd="0" presId="urn:microsoft.com/office/officeart/2008/layout/HorizontalMultiLevelHierarchy"/>
    <dgm:cxn modelId="{DAF78CBA-B4DA-4189-9831-7FFCE858BF6C}" type="presParOf" srcId="{2232D369-B69F-456A-914E-D6BC6E90C638}" destId="{283A5650-BAEE-4D9F-98DE-EF5894E515C6}" srcOrd="0" destOrd="0" presId="urn:microsoft.com/office/officeart/2008/layout/HorizontalMultiLevelHierarchy"/>
    <dgm:cxn modelId="{F8D726D4-D9BB-4FA5-B826-021749565112}" type="presParOf" srcId="{D3E2FCB5-6260-438C-B2D2-FB5AED804792}" destId="{7DD7905B-7F53-4E77-BB4F-4C3D7DE17416}" srcOrd="1" destOrd="0" presId="urn:microsoft.com/office/officeart/2008/layout/HorizontalMultiLevelHierarchy"/>
    <dgm:cxn modelId="{E8BD0982-CF7D-4161-B7B5-6029977ED7F6}" type="presParOf" srcId="{7DD7905B-7F53-4E77-BB4F-4C3D7DE17416}" destId="{A0BBC1D6-3368-456E-9076-72A740306CCF}" srcOrd="0" destOrd="0" presId="urn:microsoft.com/office/officeart/2008/layout/HorizontalMultiLevelHierarchy"/>
    <dgm:cxn modelId="{B3ADA295-F90F-45B6-A099-DE8E0C155490}" type="presParOf" srcId="{7DD7905B-7F53-4E77-BB4F-4C3D7DE17416}" destId="{B8D27029-4E54-4330-97A9-2B9CF8AD950B}" srcOrd="1" destOrd="0" presId="urn:microsoft.com/office/officeart/2008/layout/HorizontalMultiLevelHierarchy"/>
    <dgm:cxn modelId="{1967BCCE-BAB6-4F3D-A16B-576438A28C3E}" type="presParOf" srcId="{D3E2FCB5-6260-438C-B2D2-FB5AED804792}" destId="{9671F59F-038C-4E6A-8A93-08441AEA5097}" srcOrd="2" destOrd="0" presId="urn:microsoft.com/office/officeart/2008/layout/HorizontalMultiLevelHierarchy"/>
    <dgm:cxn modelId="{CD2CC63A-D4D7-4E21-8039-12BFAE2A27ED}" type="presParOf" srcId="{9671F59F-038C-4E6A-8A93-08441AEA5097}" destId="{C6C34218-0FFA-419A-92CF-DAFB558DA428}" srcOrd="0" destOrd="0" presId="urn:microsoft.com/office/officeart/2008/layout/HorizontalMultiLevelHierarchy"/>
    <dgm:cxn modelId="{F8F21AF1-5B80-405B-86A6-EA2294632299}" type="presParOf" srcId="{D3E2FCB5-6260-438C-B2D2-FB5AED804792}" destId="{A6C66B74-777B-4B05-8146-8F2CF8FBCD56}" srcOrd="3" destOrd="0" presId="urn:microsoft.com/office/officeart/2008/layout/HorizontalMultiLevelHierarchy"/>
    <dgm:cxn modelId="{6A0143D7-841B-4283-A01E-C4E0B5003606}" type="presParOf" srcId="{A6C66B74-777B-4B05-8146-8F2CF8FBCD56}" destId="{E3DE0E50-A2C0-4A6F-A173-F47DADA4ACBA}" srcOrd="0" destOrd="0" presId="urn:microsoft.com/office/officeart/2008/layout/HorizontalMultiLevelHierarchy"/>
    <dgm:cxn modelId="{246A564B-6EAD-4E9A-B212-34146126E004}" type="presParOf" srcId="{A6C66B74-777B-4B05-8146-8F2CF8FBCD56}" destId="{E6D6846C-43D7-48B0-89D6-895F035A8DB6}" srcOrd="1" destOrd="0" presId="urn:microsoft.com/office/officeart/2008/layout/HorizontalMultiLevelHierarchy"/>
    <dgm:cxn modelId="{7B147FAE-5341-4047-AECA-0FAF103E066D}" type="presParOf" srcId="{D3E2FCB5-6260-438C-B2D2-FB5AED804792}" destId="{8DE925E1-3517-43B1-8449-77E2B2B3E83C}" srcOrd="4" destOrd="0" presId="urn:microsoft.com/office/officeart/2008/layout/HorizontalMultiLevelHierarchy"/>
    <dgm:cxn modelId="{DA709EAA-02E3-4040-B9B5-DA4086D969A5}" type="presParOf" srcId="{8DE925E1-3517-43B1-8449-77E2B2B3E83C}" destId="{5C26DB83-3DFA-476F-91BD-3B4D99208C77}" srcOrd="0" destOrd="0" presId="urn:microsoft.com/office/officeart/2008/layout/HorizontalMultiLevelHierarchy"/>
    <dgm:cxn modelId="{AF69569B-8767-4FA9-B243-C89FB0AA1417}" type="presParOf" srcId="{D3E2FCB5-6260-438C-B2D2-FB5AED804792}" destId="{530C6E04-DA25-4B91-A01C-A855CBF563EC}" srcOrd="5" destOrd="0" presId="urn:microsoft.com/office/officeart/2008/layout/HorizontalMultiLevelHierarchy"/>
    <dgm:cxn modelId="{AC2C0BD0-E8A8-4556-B0AD-5DFD38338FC2}" type="presParOf" srcId="{530C6E04-DA25-4B91-A01C-A855CBF563EC}" destId="{32BDE128-1379-4372-BDC5-2AC399CA9D8C}" srcOrd="0" destOrd="0" presId="urn:microsoft.com/office/officeart/2008/layout/HorizontalMultiLevelHierarchy"/>
    <dgm:cxn modelId="{02594A59-ED47-43DD-AFFB-8875B3330802}" type="presParOf" srcId="{530C6E04-DA25-4B91-A01C-A855CBF563EC}" destId="{2E78F402-0E89-4A93-8B4E-C24E8E25BBFC}" srcOrd="1" destOrd="0" presId="urn:microsoft.com/office/officeart/2008/layout/HorizontalMultiLevelHierarchy"/>
    <dgm:cxn modelId="{F5D3829B-CFEB-4D22-A564-84093D9FEB8B}" type="presParOf" srcId="{2E78F402-0E89-4A93-8B4E-C24E8E25BBFC}" destId="{55C67AFD-8EDB-42F5-8C17-E36882F75289}" srcOrd="0" destOrd="0" presId="urn:microsoft.com/office/officeart/2008/layout/HorizontalMultiLevelHierarchy"/>
    <dgm:cxn modelId="{29734887-B29B-4CD4-89F2-0F80B5DC55F1}" type="presParOf" srcId="{55C67AFD-8EDB-42F5-8C17-E36882F75289}" destId="{CFCFC51C-8719-4CD3-B6B7-5D1F84201E10}" srcOrd="0" destOrd="0" presId="urn:microsoft.com/office/officeart/2008/layout/HorizontalMultiLevelHierarchy"/>
    <dgm:cxn modelId="{9D106A58-1987-41DD-B6AC-1CAB8F917A42}" type="presParOf" srcId="{2E78F402-0E89-4A93-8B4E-C24E8E25BBFC}" destId="{50727BBC-28D0-4AC9-8A0C-6A89E69357A1}" srcOrd="1" destOrd="0" presId="urn:microsoft.com/office/officeart/2008/layout/HorizontalMultiLevelHierarchy"/>
    <dgm:cxn modelId="{CD2D548C-70CB-4297-BF74-C1152CC1152C}" type="presParOf" srcId="{50727BBC-28D0-4AC9-8A0C-6A89E69357A1}" destId="{EBC07FD0-6923-46F3-82B3-B25ECBC2F2CC}" srcOrd="0" destOrd="0" presId="urn:microsoft.com/office/officeart/2008/layout/HorizontalMultiLevelHierarchy"/>
    <dgm:cxn modelId="{2369F8E3-E71A-4976-A0CD-1F1B1CCF253E}" type="presParOf" srcId="{50727BBC-28D0-4AC9-8A0C-6A89E69357A1}" destId="{D08D3268-DBC2-4654-97EB-8BA68B9BF086}" srcOrd="1" destOrd="0" presId="urn:microsoft.com/office/officeart/2008/layout/HorizontalMultiLevelHierarchy"/>
    <dgm:cxn modelId="{4AD7CA1B-BE61-445E-B526-D7D044E027FB}" type="presParOf" srcId="{2E78F402-0E89-4A93-8B4E-C24E8E25BBFC}" destId="{37D9AFB2-7D9E-4EB0-8B1A-EAA23CFC77A8}" srcOrd="2" destOrd="0" presId="urn:microsoft.com/office/officeart/2008/layout/HorizontalMultiLevelHierarchy"/>
    <dgm:cxn modelId="{2021E246-2D18-4B84-A4DC-4EFD52B657AD}" type="presParOf" srcId="{37D9AFB2-7D9E-4EB0-8B1A-EAA23CFC77A8}" destId="{D8412491-89FF-4F50-8B02-495246A130F8}" srcOrd="0" destOrd="0" presId="urn:microsoft.com/office/officeart/2008/layout/HorizontalMultiLevelHierarchy"/>
    <dgm:cxn modelId="{B8981C70-BF52-4A1E-9155-C641839A1E53}" type="presParOf" srcId="{2E78F402-0E89-4A93-8B4E-C24E8E25BBFC}" destId="{3E37E344-8354-432D-AA1E-62184C17D61D}" srcOrd="3" destOrd="0" presId="urn:microsoft.com/office/officeart/2008/layout/HorizontalMultiLevelHierarchy"/>
    <dgm:cxn modelId="{10224DE6-1E23-4EBC-A6EA-C0B25960FCF3}" type="presParOf" srcId="{3E37E344-8354-432D-AA1E-62184C17D61D}" destId="{3571D40A-B9B3-4EF0-B1CC-A10567049E91}" srcOrd="0" destOrd="0" presId="urn:microsoft.com/office/officeart/2008/layout/HorizontalMultiLevelHierarchy"/>
    <dgm:cxn modelId="{DA3D5DB5-D1DB-4F8C-8D0E-5564282CB9F0}" type="presParOf" srcId="{3E37E344-8354-432D-AA1E-62184C17D61D}" destId="{827BE9F1-4228-44EE-A681-0A7283DCC2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EE6A2-5AF0-425B-9238-3ABB126C6373}">
      <dsp:nvSpPr>
        <dsp:cNvPr id="0" name=""/>
        <dsp:cNvSpPr/>
      </dsp:nvSpPr>
      <dsp:spPr>
        <a:xfrm>
          <a:off x="7581371" y="4834582"/>
          <a:ext cx="560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320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847524" y="4866294"/>
        <a:ext cx="28016" cy="28016"/>
      </dsp:txXfrm>
    </dsp:sp>
    <dsp:sp modelId="{E61DFD13-E97F-4FCF-B393-C22B6E4C6C2E}">
      <dsp:nvSpPr>
        <dsp:cNvPr id="0" name=""/>
        <dsp:cNvSpPr/>
      </dsp:nvSpPr>
      <dsp:spPr>
        <a:xfrm>
          <a:off x="4219449" y="4834582"/>
          <a:ext cx="560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320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85601" y="4866294"/>
        <a:ext cx="28016" cy="28016"/>
      </dsp:txXfrm>
    </dsp:sp>
    <dsp:sp modelId="{CCDEE3EE-7D78-475F-A90E-D0D25074D347}">
      <dsp:nvSpPr>
        <dsp:cNvPr id="0" name=""/>
        <dsp:cNvSpPr/>
      </dsp:nvSpPr>
      <dsp:spPr>
        <a:xfrm>
          <a:off x="857526" y="3278776"/>
          <a:ext cx="560320" cy="160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60" y="0"/>
              </a:lnTo>
              <a:lnTo>
                <a:pt x="280160" y="1601525"/>
              </a:lnTo>
              <a:lnTo>
                <a:pt x="560320" y="1601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095268" y="4037121"/>
        <a:ext cx="84835" cy="84835"/>
      </dsp:txXfrm>
    </dsp:sp>
    <dsp:sp modelId="{53DBD82B-C695-4472-8A41-6116D355F39A}">
      <dsp:nvSpPr>
        <dsp:cNvPr id="0" name=""/>
        <dsp:cNvSpPr/>
      </dsp:nvSpPr>
      <dsp:spPr>
        <a:xfrm>
          <a:off x="4219449" y="3766898"/>
          <a:ext cx="560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320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85601" y="3798610"/>
        <a:ext cx="28016" cy="28016"/>
      </dsp:txXfrm>
    </dsp:sp>
    <dsp:sp modelId="{33C6E672-964E-4E64-A349-9C22286D80DE}">
      <dsp:nvSpPr>
        <dsp:cNvPr id="0" name=""/>
        <dsp:cNvSpPr/>
      </dsp:nvSpPr>
      <dsp:spPr>
        <a:xfrm>
          <a:off x="857526" y="3278776"/>
          <a:ext cx="560320" cy="533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60" y="0"/>
              </a:lnTo>
              <a:lnTo>
                <a:pt x="280160" y="533841"/>
              </a:lnTo>
              <a:lnTo>
                <a:pt x="560320" y="53384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18338" y="3526350"/>
        <a:ext cx="38695" cy="38695"/>
      </dsp:txXfrm>
    </dsp:sp>
    <dsp:sp modelId="{B07477B9-7001-47AC-9A32-4EF24C7E106B}">
      <dsp:nvSpPr>
        <dsp:cNvPr id="0" name=""/>
        <dsp:cNvSpPr/>
      </dsp:nvSpPr>
      <dsp:spPr>
        <a:xfrm>
          <a:off x="857526" y="2744935"/>
          <a:ext cx="560320" cy="533841"/>
        </a:xfrm>
        <a:custGeom>
          <a:avLst/>
          <a:gdLst/>
          <a:ahLst/>
          <a:cxnLst/>
          <a:rect l="0" t="0" r="0" b="0"/>
          <a:pathLst>
            <a:path>
              <a:moveTo>
                <a:pt x="0" y="533841"/>
              </a:moveTo>
              <a:lnTo>
                <a:pt x="280160" y="533841"/>
              </a:lnTo>
              <a:lnTo>
                <a:pt x="280160" y="0"/>
              </a:lnTo>
              <a:lnTo>
                <a:pt x="5603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18338" y="2992508"/>
        <a:ext cx="38695" cy="38695"/>
      </dsp:txXfrm>
    </dsp:sp>
    <dsp:sp modelId="{14E8D2F2-F047-4F4E-AC1A-53FCAA71093A}">
      <dsp:nvSpPr>
        <dsp:cNvPr id="0" name=""/>
        <dsp:cNvSpPr/>
      </dsp:nvSpPr>
      <dsp:spPr>
        <a:xfrm>
          <a:off x="857526" y="1677251"/>
          <a:ext cx="560320" cy="1601525"/>
        </a:xfrm>
        <a:custGeom>
          <a:avLst/>
          <a:gdLst/>
          <a:ahLst/>
          <a:cxnLst/>
          <a:rect l="0" t="0" r="0" b="0"/>
          <a:pathLst>
            <a:path>
              <a:moveTo>
                <a:pt x="0" y="1601525"/>
              </a:moveTo>
              <a:lnTo>
                <a:pt x="280160" y="1601525"/>
              </a:lnTo>
              <a:lnTo>
                <a:pt x="280160" y="0"/>
              </a:lnTo>
              <a:lnTo>
                <a:pt x="5603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095268" y="2435596"/>
        <a:ext cx="84835" cy="84835"/>
      </dsp:txXfrm>
    </dsp:sp>
    <dsp:sp modelId="{25853856-AD10-46C8-B052-66E675FAC255}">
      <dsp:nvSpPr>
        <dsp:cNvPr id="0" name=""/>
        <dsp:cNvSpPr/>
      </dsp:nvSpPr>
      <dsp:spPr>
        <a:xfrm rot="16200000">
          <a:off x="-1817302" y="2851703"/>
          <a:ext cx="4495510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Francia: Revolución de Julio 1830</a:t>
          </a:r>
          <a:endParaRPr lang="es-ES" sz="2900" kern="1200" dirty="0"/>
        </a:p>
      </dsp:txBody>
      <dsp:txXfrm>
        <a:off x="-1817302" y="2851703"/>
        <a:ext cx="4495510" cy="854147"/>
      </dsp:txXfrm>
    </dsp:sp>
    <dsp:sp modelId="{53FE35F8-C7A1-46D8-B0ED-31CBD8303F93}">
      <dsp:nvSpPr>
        <dsp:cNvPr id="0" name=""/>
        <dsp:cNvSpPr/>
      </dsp:nvSpPr>
      <dsp:spPr>
        <a:xfrm>
          <a:off x="1417846" y="1250177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Luego de la caída de Napoleón, el trono francés volvió a manos de los Borbones como monarcas constitucionales, encargados de la restauración de dicho país. </a:t>
          </a:r>
          <a:endParaRPr lang="es-ES" sz="1100" kern="1200" dirty="0"/>
        </a:p>
      </dsp:txBody>
      <dsp:txXfrm>
        <a:off x="1417846" y="1250177"/>
        <a:ext cx="2801602" cy="854147"/>
      </dsp:txXfrm>
    </dsp:sp>
    <dsp:sp modelId="{AE5B22B1-C412-42D9-A2A6-EC01720A0DD0}">
      <dsp:nvSpPr>
        <dsp:cNvPr id="0" name=""/>
        <dsp:cNvSpPr/>
      </dsp:nvSpPr>
      <dsp:spPr>
        <a:xfrm>
          <a:off x="1417846" y="2317861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Hacia 1927, se desencadenó una crisis económica (principalmente agraria), mientras los liberales ganaban más influencia en la cámara de diputados.</a:t>
          </a:r>
          <a:endParaRPr lang="es-ES" sz="1100" kern="1200" dirty="0"/>
        </a:p>
      </dsp:txBody>
      <dsp:txXfrm>
        <a:off x="1417846" y="2317861"/>
        <a:ext cx="2801602" cy="854147"/>
      </dsp:txXfrm>
    </dsp:sp>
    <dsp:sp modelId="{A3C9135A-D8D5-4DD8-90FC-197E19FCAC1C}">
      <dsp:nvSpPr>
        <dsp:cNvPr id="0" name=""/>
        <dsp:cNvSpPr/>
      </dsp:nvSpPr>
      <dsp:spPr>
        <a:xfrm>
          <a:off x="1417846" y="3385545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La presión social y política hacía el rey Carlos X, le hizo omitir un decreto conocido como las “Cuatro ordenanzas” en 1830:</a:t>
          </a:r>
          <a:endParaRPr lang="es-ES" sz="1100" kern="1200" dirty="0"/>
        </a:p>
      </dsp:txBody>
      <dsp:txXfrm>
        <a:off x="1417846" y="3385545"/>
        <a:ext cx="2801602" cy="854147"/>
      </dsp:txXfrm>
    </dsp:sp>
    <dsp:sp modelId="{AB3E7725-AD0F-4E6F-8504-350939FC36A9}">
      <dsp:nvSpPr>
        <dsp:cNvPr id="0" name=""/>
        <dsp:cNvSpPr/>
      </dsp:nvSpPr>
      <dsp:spPr>
        <a:xfrm>
          <a:off x="4779769" y="3385545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Ataca a la prensa, principal medio de difusión liberal y disuelve la cámara de diputados.</a:t>
          </a:r>
          <a:endParaRPr lang="es-ES" sz="1100" kern="1200" dirty="0"/>
        </a:p>
      </dsp:txBody>
      <dsp:txXfrm>
        <a:off x="4779769" y="3385545"/>
        <a:ext cx="2801602" cy="854147"/>
      </dsp:txXfrm>
    </dsp:sp>
    <dsp:sp modelId="{D0F1E263-77A5-43F2-89A1-2D008CAC37C2}">
      <dsp:nvSpPr>
        <dsp:cNvPr id="0" name=""/>
        <dsp:cNvSpPr/>
      </dsp:nvSpPr>
      <dsp:spPr>
        <a:xfrm>
          <a:off x="1417846" y="4453229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Resultado de lo anterior: grandes manifestaciones en las llamadas “tres gloriosas jornadas”. </a:t>
          </a:r>
          <a:endParaRPr lang="es-ES" sz="1100" kern="1200" dirty="0"/>
        </a:p>
      </dsp:txBody>
      <dsp:txXfrm>
        <a:off x="1417846" y="4453229"/>
        <a:ext cx="2801602" cy="854147"/>
      </dsp:txXfrm>
    </dsp:sp>
    <dsp:sp modelId="{8441257D-D66B-4F13-A145-E1AA655A5BD2}">
      <dsp:nvSpPr>
        <dsp:cNvPr id="0" name=""/>
        <dsp:cNvSpPr/>
      </dsp:nvSpPr>
      <dsp:spPr>
        <a:xfrm>
          <a:off x="4779769" y="4453229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El rey Carlos X debió abdicar y los diputados eligen como monarca a Luis Felipe de Orleáns, quien asume no como rey de Francia, sino como “rey de los franceses” </a:t>
          </a:r>
          <a:endParaRPr lang="es-ES" sz="1100" kern="1200" dirty="0"/>
        </a:p>
      </dsp:txBody>
      <dsp:txXfrm>
        <a:off x="4779769" y="4453229"/>
        <a:ext cx="2801602" cy="854147"/>
      </dsp:txXfrm>
    </dsp:sp>
    <dsp:sp modelId="{769AB786-4158-400B-877B-3CE444D47A54}">
      <dsp:nvSpPr>
        <dsp:cNvPr id="0" name=""/>
        <dsp:cNvSpPr/>
      </dsp:nvSpPr>
      <dsp:spPr>
        <a:xfrm>
          <a:off x="8141692" y="4453229"/>
          <a:ext cx="2801602" cy="854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inició la “Monarquía de Julio”</a:t>
          </a:r>
          <a:endParaRPr lang="es-ES" sz="1100" kern="1200" dirty="0"/>
        </a:p>
      </dsp:txBody>
      <dsp:txXfrm>
        <a:off x="8141692" y="4453229"/>
        <a:ext cx="2801602" cy="854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9AFB2-7D9E-4EB0-8B1A-EAA23CFC77A8}">
      <dsp:nvSpPr>
        <dsp:cNvPr id="0" name=""/>
        <dsp:cNvSpPr/>
      </dsp:nvSpPr>
      <dsp:spPr>
        <a:xfrm>
          <a:off x="4521967" y="3854251"/>
          <a:ext cx="600853" cy="57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572459"/>
              </a:lnTo>
              <a:lnTo>
                <a:pt x="600853" y="57245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1646" y="4119733"/>
        <a:ext cx="41494" cy="41494"/>
      </dsp:txXfrm>
    </dsp:sp>
    <dsp:sp modelId="{55C67AFD-8EDB-42F5-8C17-E36882F75289}">
      <dsp:nvSpPr>
        <dsp:cNvPr id="0" name=""/>
        <dsp:cNvSpPr/>
      </dsp:nvSpPr>
      <dsp:spPr>
        <a:xfrm>
          <a:off x="4521967" y="3281792"/>
          <a:ext cx="600853" cy="572459"/>
        </a:xfrm>
        <a:custGeom>
          <a:avLst/>
          <a:gdLst/>
          <a:ahLst/>
          <a:cxnLst/>
          <a:rect l="0" t="0" r="0" b="0"/>
          <a:pathLst>
            <a:path>
              <a:moveTo>
                <a:pt x="0" y="572459"/>
              </a:moveTo>
              <a:lnTo>
                <a:pt x="300426" y="572459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01646" y="3547274"/>
        <a:ext cx="41494" cy="41494"/>
      </dsp:txXfrm>
    </dsp:sp>
    <dsp:sp modelId="{8DE925E1-3517-43B1-8449-77E2B2B3E83C}">
      <dsp:nvSpPr>
        <dsp:cNvPr id="0" name=""/>
        <dsp:cNvSpPr/>
      </dsp:nvSpPr>
      <dsp:spPr>
        <a:xfrm>
          <a:off x="916848" y="2709333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1144918"/>
              </a:lnTo>
              <a:lnTo>
                <a:pt x="600853" y="11449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84950" y="3249467"/>
        <a:ext cx="64650" cy="64650"/>
      </dsp:txXfrm>
    </dsp:sp>
    <dsp:sp modelId="{9671F59F-038C-4E6A-8A93-08441AEA5097}">
      <dsp:nvSpPr>
        <dsp:cNvPr id="0" name=""/>
        <dsp:cNvSpPr/>
      </dsp:nvSpPr>
      <dsp:spPr>
        <a:xfrm>
          <a:off x="916848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02253" y="2694312"/>
        <a:ext cx="30042" cy="30042"/>
      </dsp:txXfrm>
    </dsp:sp>
    <dsp:sp modelId="{2232D369-B69F-456A-914E-D6BC6E90C638}">
      <dsp:nvSpPr>
        <dsp:cNvPr id="0" name=""/>
        <dsp:cNvSpPr/>
      </dsp:nvSpPr>
      <dsp:spPr>
        <a:xfrm>
          <a:off x="916848" y="1564415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1144918"/>
              </a:moveTo>
              <a:lnTo>
                <a:pt x="300426" y="1144918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84950" y="2104549"/>
        <a:ext cx="64650" cy="64650"/>
      </dsp:txXfrm>
    </dsp:sp>
    <dsp:sp modelId="{0AA680DC-1A1F-45BD-8FA7-6698C31E2182}">
      <dsp:nvSpPr>
        <dsp:cNvPr id="0" name=""/>
        <dsp:cNvSpPr/>
      </dsp:nvSpPr>
      <dsp:spPr>
        <a:xfrm rot="16200000">
          <a:off x="-1951473" y="2251366"/>
          <a:ext cx="4820708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Francia: Revolución de febrero de 1848</a:t>
          </a:r>
          <a:endParaRPr lang="es-ES" sz="3100" kern="1200" dirty="0"/>
        </a:p>
      </dsp:txBody>
      <dsp:txXfrm>
        <a:off x="-1951473" y="2251366"/>
        <a:ext cx="4820708" cy="915934"/>
      </dsp:txXfrm>
    </dsp:sp>
    <dsp:sp modelId="{A0BBC1D6-3368-456E-9076-72A740306CCF}">
      <dsp:nvSpPr>
        <dsp:cNvPr id="0" name=""/>
        <dsp:cNvSpPr/>
      </dsp:nvSpPr>
      <dsp:spPr>
        <a:xfrm>
          <a:off x="1517701" y="1106447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“monarquía de Julio” estaba desgastada, y una nueva crisis económica dieron origen a manifestaciones.</a:t>
          </a:r>
          <a:endParaRPr lang="es-ES" sz="1400" kern="1200" dirty="0"/>
        </a:p>
      </dsp:txBody>
      <dsp:txXfrm>
        <a:off x="1517701" y="1106447"/>
        <a:ext cx="3004265" cy="915934"/>
      </dsp:txXfrm>
    </dsp:sp>
    <dsp:sp modelId="{E3DE0E50-A2C0-4A6F-A173-F47DADA4ACBA}">
      <dsp:nvSpPr>
        <dsp:cNvPr id="0" name=""/>
        <dsp:cNvSpPr/>
      </dsp:nvSpPr>
      <dsp:spPr>
        <a:xfrm>
          <a:off x="1517701" y="2251366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 1848 obreros y estudiantes, quienes dirigidos por Louis </a:t>
          </a:r>
          <a:r>
            <a:rPr lang="es-ES" sz="1400" kern="1200" dirty="0" err="1" smtClean="0"/>
            <a:t>Blanc</a:t>
          </a:r>
          <a:r>
            <a:rPr lang="es-ES" sz="1400" kern="1200" dirty="0" smtClean="0"/>
            <a:t>, se toman el parlamento y exigen la proclamación de la República. </a:t>
          </a:r>
          <a:endParaRPr lang="es-ES" sz="1400" kern="1200" dirty="0"/>
        </a:p>
      </dsp:txBody>
      <dsp:txXfrm>
        <a:off x="1517701" y="2251366"/>
        <a:ext cx="3004265" cy="915934"/>
      </dsp:txXfrm>
    </dsp:sp>
    <dsp:sp modelId="{32BDE128-1379-4372-BDC5-2AC399CA9D8C}">
      <dsp:nvSpPr>
        <dsp:cNvPr id="0" name=""/>
        <dsp:cNvSpPr/>
      </dsp:nvSpPr>
      <dsp:spPr>
        <a:xfrm>
          <a:off x="1517701" y="3396284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Para la dirección de la nueva república surgen dos tendencias políticas:</a:t>
          </a:r>
          <a:endParaRPr lang="es-ES" sz="1400" kern="1200" dirty="0"/>
        </a:p>
      </dsp:txBody>
      <dsp:txXfrm>
        <a:off x="1517701" y="3396284"/>
        <a:ext cx="3004265" cy="915934"/>
      </dsp:txXfrm>
    </dsp:sp>
    <dsp:sp modelId="{EBC07FD0-6923-46F3-82B3-B25ECBC2F2CC}">
      <dsp:nvSpPr>
        <dsp:cNvPr id="0" name=""/>
        <dsp:cNvSpPr/>
      </dsp:nvSpPr>
      <dsp:spPr>
        <a:xfrm>
          <a:off x="5122820" y="2823825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Burguesa: de carácter liberal y moderada.  </a:t>
          </a:r>
          <a:endParaRPr lang="es-ES" sz="1400" kern="1200" dirty="0"/>
        </a:p>
      </dsp:txBody>
      <dsp:txXfrm>
        <a:off x="5122820" y="2823825"/>
        <a:ext cx="3004265" cy="915934"/>
      </dsp:txXfrm>
    </dsp:sp>
    <dsp:sp modelId="{3571D40A-B9B3-4EF0-B1CC-A10567049E91}">
      <dsp:nvSpPr>
        <dsp:cNvPr id="0" name=""/>
        <dsp:cNvSpPr/>
      </dsp:nvSpPr>
      <dsp:spPr>
        <a:xfrm>
          <a:off x="5122820" y="3968743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Social: donde los obreros tendrían mayor participación, a través de la comisión del trabajo y los talleres nacionales.</a:t>
          </a:r>
          <a:endParaRPr lang="es-ES" sz="1400" kern="1200" dirty="0"/>
        </a:p>
      </dsp:txBody>
      <dsp:txXfrm>
        <a:off x="5122820" y="3968743"/>
        <a:ext cx="3004265" cy="91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B8FC-7781-431B-87BA-3AF018917A30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4317-694A-4F1C-ACAF-4D4F8F254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07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3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31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0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08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66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96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16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08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93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48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54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44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84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0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2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2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85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D1A203-798E-4917-949F-7766B2C4BFAC}" type="datetimeFigureOut">
              <a:rPr lang="es-CL" smtClean="0"/>
              <a:t>06-06-2020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077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8319"/>
          <a:stretch/>
        </p:blipFill>
        <p:spPr>
          <a:xfrm>
            <a:off x="574766" y="522514"/>
            <a:ext cx="2952206" cy="13193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1863" y="2508069"/>
            <a:ext cx="88958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/>
              <a:t>HISTORIA </a:t>
            </a:r>
          </a:p>
          <a:p>
            <a:pPr algn="ctr"/>
            <a:r>
              <a:rPr lang="es-CL" sz="3600" dirty="0" smtClean="0"/>
              <a:t>CLASE </a:t>
            </a:r>
            <a:r>
              <a:rPr lang="es-CL" sz="3600" dirty="0"/>
              <a:t>5</a:t>
            </a:r>
            <a:endParaRPr lang="es-CL" sz="3600" dirty="0" smtClean="0"/>
          </a:p>
          <a:p>
            <a:pPr algn="ctr"/>
            <a:endParaRPr lang="es-CL" sz="2000" dirty="0"/>
          </a:p>
          <a:p>
            <a:pPr algn="ctr"/>
            <a:endParaRPr lang="es-CL" sz="3600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Profesora: Fabiola Loyola. </a:t>
            </a:r>
            <a:endParaRPr lang="es-CL" dirty="0"/>
          </a:p>
          <a:p>
            <a:pPr algn="ctr"/>
            <a:r>
              <a:rPr lang="es-C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489165" y="719666"/>
          <a:ext cx="9248503" cy="451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8503">
                  <a:extLst>
                    <a:ext uri="{9D8B030D-6E8A-4147-A177-3AD203B41FA5}">
                      <a16:colId xmlns:a16="http://schemas.microsoft.com/office/drawing/2014/main" val="384119457"/>
                    </a:ext>
                  </a:extLst>
                </a:gridCol>
              </a:tblGrid>
              <a:tr h="45185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Las revoluciones de 1848, con su antecedente inmediato en</a:t>
                      </a:r>
                      <a:r>
                        <a:rPr lang="es-CL" b="0" baseline="0" dirty="0" smtClean="0"/>
                        <a:t> las revoluciones de 1830, se expandieron por gran parte de Europa: </a:t>
                      </a:r>
                    </a:p>
                    <a:p>
                      <a:endParaRPr lang="es-CL" b="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Francia.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Austria.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Bélgica.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Alemania.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Italia.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Hungría.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Polonia.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Etc.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CL" b="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="0" baseline="0" dirty="0" smtClean="0"/>
                        <a:t>Sin embargo, todas fracasaron en su connotación democrática o socialista, pues existían muchos grupos políticos y diversos objetivos por lo que la política finalmente se inclinó hacia el </a:t>
                      </a:r>
                      <a:r>
                        <a:rPr lang="es-CL" b="1" baseline="0" dirty="0" smtClean="0"/>
                        <a:t>liberalismo burgués</a:t>
                      </a:r>
                      <a:r>
                        <a:rPr lang="es-CL" b="0" baseline="0" dirty="0" smtClean="0"/>
                        <a:t>. </a:t>
                      </a:r>
                      <a:endParaRPr lang="es-C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7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8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FORMACIÓN CIUDADANA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836023" y="1632857"/>
            <a:ext cx="958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- Objetivo</a:t>
            </a:r>
            <a:r>
              <a:rPr lang="es-CL" dirty="0" smtClean="0"/>
              <a:t>: comprender la supremací</a:t>
            </a:r>
            <a:r>
              <a:rPr lang="es-CL" dirty="0" smtClean="0"/>
              <a:t>a constitucional.</a:t>
            </a:r>
          </a:p>
          <a:p>
            <a:r>
              <a:rPr lang="es-CL" dirty="0" smtClean="0"/>
              <a:t>- Comprender y analizar los tipos de Estados y los elementos que lo componen.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037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10" y="603698"/>
            <a:ext cx="4615072" cy="5572227"/>
          </a:xfrm>
          <a:prstGeom prst="rect">
            <a:avLst/>
          </a:prstGeom>
        </p:spPr>
      </p:pic>
      <p:sp>
        <p:nvSpPr>
          <p:cNvPr id="5" name="Cerrar llave 4"/>
          <p:cNvSpPr/>
          <p:nvPr/>
        </p:nvSpPr>
        <p:spPr>
          <a:xfrm>
            <a:off x="5969726" y="603698"/>
            <a:ext cx="718457" cy="570566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27817" y="2429691"/>
            <a:ext cx="4206240" cy="20639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67451" y="3133363"/>
            <a:ext cx="352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SUPREMACÍA CONSTITUCIONAL 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3" y="979174"/>
            <a:ext cx="7941564" cy="53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3" y="1515291"/>
            <a:ext cx="10855692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18" y="-641604"/>
            <a:ext cx="6188964" cy="81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19349" y="627017"/>
            <a:ext cx="9287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HISTORIA DE CHILE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Objetivos: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Comprender, analizar y </a:t>
            </a:r>
            <a:r>
              <a:rPr lang="es-CL" dirty="0" smtClean="0"/>
              <a:t>evaluar las </a:t>
            </a:r>
            <a:r>
              <a:rPr lang="es-CL" dirty="0" smtClean="0"/>
              <a:t>causas de la independencia de </a:t>
            </a:r>
            <a:r>
              <a:rPr lang="es-CL" dirty="0" smtClean="0"/>
              <a:t>Chile, específicamente la reconquista e inicio de la patria nueva.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617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ria: Para la independencia de Ch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01" y="248194"/>
            <a:ext cx="7876182" cy="6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9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formación del Estado-nación en Chile - 2016 Segundo Medio &quot;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2075316"/>
            <a:ext cx="11158424" cy="31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9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s etapas de la Independencia de Chile: Patria vieja, Reconqui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425708"/>
            <a:ext cx="8673737" cy="5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7463" y="457200"/>
            <a:ext cx="911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HISTORIA UNIVERSAL</a:t>
            </a:r>
          </a:p>
          <a:p>
            <a:endParaRPr lang="es-CL" dirty="0"/>
          </a:p>
          <a:p>
            <a:r>
              <a:rPr lang="es-CL" dirty="0" smtClean="0"/>
              <a:t>- Objetivo: Comprender y </a:t>
            </a:r>
            <a:r>
              <a:rPr lang="es-CL" dirty="0" smtClean="0"/>
              <a:t>analizar el liberalismo y sus principales movimientos (revoluciones liberales).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961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5" y="493123"/>
            <a:ext cx="8038011" cy="6028508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894115" y="5858449"/>
          <a:ext cx="803801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011">
                  <a:extLst>
                    <a:ext uri="{9D8B030D-6E8A-4147-A177-3AD203B41FA5}">
                      <a16:colId xmlns:a16="http://schemas.microsoft.com/office/drawing/2014/main" val="4003670734"/>
                    </a:ext>
                  </a:extLst>
                </a:gridCol>
              </a:tblGrid>
              <a:tr h="31979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40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9086" y="300446"/>
            <a:ext cx="94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Principales movimientos liberales y nacionales del siglo XIX: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0" y="300446"/>
          <a:ext cx="10946674" cy="655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7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64012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brir llave 4"/>
          <p:cNvSpPr/>
          <p:nvPr/>
        </p:nvSpPr>
        <p:spPr>
          <a:xfrm rot="16200000">
            <a:off x="6165671" y="3193869"/>
            <a:ext cx="1142999" cy="358575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815771" y="5670489"/>
          <a:ext cx="920205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2057">
                  <a:extLst>
                    <a:ext uri="{9D8B030D-6E8A-4147-A177-3AD203B41FA5}">
                      <a16:colId xmlns:a16="http://schemas.microsoft.com/office/drawing/2014/main" val="2139293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400" b="0" dirty="0" smtClean="0"/>
                        <a:t>Sin embargo, la falta</a:t>
                      </a:r>
                      <a:r>
                        <a:rPr lang="es-CL" sz="1400" b="0" baseline="0" dirty="0" smtClean="0"/>
                        <a:t> de consenso entre ambas tendencias provocó cruentas revueltas en las calles de París, y en las elecciones presidenciales vence Luis </a:t>
                      </a:r>
                      <a:r>
                        <a:rPr lang="es-CL" sz="1400" b="0" baseline="0" dirty="0" err="1" smtClean="0"/>
                        <a:t>Napoléon</a:t>
                      </a:r>
                      <a:r>
                        <a:rPr lang="es-CL" sz="1400" b="0" baseline="0" dirty="0" smtClean="0"/>
                        <a:t> (gobernará como </a:t>
                      </a:r>
                      <a:r>
                        <a:rPr lang="es-CL" sz="1400" b="0" baseline="0" dirty="0" err="1" smtClean="0"/>
                        <a:t>Napoléon</a:t>
                      </a:r>
                      <a:r>
                        <a:rPr lang="es-CL" sz="1400" b="0" baseline="0" dirty="0" smtClean="0"/>
                        <a:t> III), con el apoyo de los campesinos que no sentían decepcionados por los partidos sociales y no quisieron darle el voto a los burgueses. Se inicia las Revoluciones de 1848.</a:t>
                      </a:r>
                      <a:endParaRPr lang="es-CL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96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6203</TotalTime>
  <Words>478</Words>
  <Application>Microsoft Office PowerPoint</Application>
  <PresentationFormat>Panorámica</PresentationFormat>
  <Paragraphs>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FORMACIÓN CIUDADANA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Loyoar</dc:creator>
  <cp:lastModifiedBy>Fabiola Loyoar</cp:lastModifiedBy>
  <cp:revision>69</cp:revision>
  <dcterms:created xsi:type="dcterms:W3CDTF">2020-03-29T19:38:04Z</dcterms:created>
  <dcterms:modified xsi:type="dcterms:W3CDTF">2020-06-06T22:23:37Z</dcterms:modified>
</cp:coreProperties>
</file>