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30"/>
  </p:notesMasterIdLst>
  <p:sldIdLst>
    <p:sldId id="256" r:id="rId2"/>
    <p:sldId id="257" r:id="rId3"/>
    <p:sldId id="331" r:id="rId4"/>
    <p:sldId id="332" r:id="rId5"/>
    <p:sldId id="333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280" r:id="rId18"/>
    <p:sldId id="384" r:id="rId19"/>
    <p:sldId id="385" r:id="rId20"/>
    <p:sldId id="386" r:id="rId21"/>
    <p:sldId id="387" r:id="rId22"/>
    <p:sldId id="388" r:id="rId23"/>
    <p:sldId id="389" r:id="rId24"/>
    <p:sldId id="290" r:id="rId25"/>
    <p:sldId id="391" r:id="rId26"/>
    <p:sldId id="392" r:id="rId27"/>
    <p:sldId id="393" r:id="rId28"/>
    <p:sldId id="39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19ED3A-54EE-4A4D-AECF-7C169CB288B8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75F18A-42AE-4207-9FC0-02405524DC3D}">
      <dgm:prSet phldrT="[Texto]"/>
      <dgm:spPr/>
      <dgm:t>
        <a:bodyPr/>
        <a:lstStyle/>
        <a:p>
          <a:r>
            <a:rPr lang="es-ES" dirty="0" smtClean="0"/>
            <a:t>Políticas </a:t>
          </a:r>
          <a:endParaRPr lang="es-ES" dirty="0"/>
        </a:p>
      </dgm:t>
    </dgm:pt>
    <dgm:pt modelId="{DA3477C7-E5AE-44CB-B8FD-B5659B80849C}" type="parTrans" cxnId="{0796A58A-ABDC-4A5D-AACD-551FDD41A6A6}">
      <dgm:prSet/>
      <dgm:spPr/>
      <dgm:t>
        <a:bodyPr/>
        <a:lstStyle/>
        <a:p>
          <a:endParaRPr lang="es-ES"/>
        </a:p>
      </dgm:t>
    </dgm:pt>
    <dgm:pt modelId="{816E6F4D-C423-4E1B-B85A-1C9CBEAC18BC}" type="sibTrans" cxnId="{0796A58A-ABDC-4A5D-AACD-551FDD41A6A6}">
      <dgm:prSet/>
      <dgm:spPr/>
      <dgm:t>
        <a:bodyPr/>
        <a:lstStyle/>
        <a:p>
          <a:endParaRPr lang="es-ES"/>
        </a:p>
      </dgm:t>
    </dgm:pt>
    <dgm:pt modelId="{802E59DE-2B7B-4763-A7F1-AA0DC98BDC32}">
      <dgm:prSet/>
      <dgm:spPr/>
      <dgm:t>
        <a:bodyPr/>
        <a:lstStyle/>
        <a:p>
          <a:r>
            <a:rPr lang="es-CL" smtClean="0"/>
            <a:t>Oposición de la oligarquía chilena hacia O’Higgins, pese a sus intentos de darle mayor poder político.</a:t>
          </a:r>
          <a:endParaRPr lang="es-ES"/>
        </a:p>
      </dgm:t>
    </dgm:pt>
    <dgm:pt modelId="{FA186D06-077C-4ED5-B75E-E88604414C93}" type="parTrans" cxnId="{BA3B3641-A3A6-472E-9F88-E491949C2419}">
      <dgm:prSet/>
      <dgm:spPr/>
      <dgm:t>
        <a:bodyPr/>
        <a:lstStyle/>
        <a:p>
          <a:endParaRPr lang="es-ES"/>
        </a:p>
      </dgm:t>
    </dgm:pt>
    <dgm:pt modelId="{981EB7A8-6D58-4FAD-9BC0-ED0AC0E509B2}" type="sibTrans" cxnId="{BA3B3641-A3A6-472E-9F88-E491949C2419}">
      <dgm:prSet/>
      <dgm:spPr/>
      <dgm:t>
        <a:bodyPr/>
        <a:lstStyle/>
        <a:p>
          <a:endParaRPr lang="es-ES"/>
        </a:p>
      </dgm:t>
    </dgm:pt>
    <dgm:pt modelId="{5B503A96-EF22-417A-9885-A60348A1202D}">
      <dgm:prSet/>
      <dgm:spPr/>
      <dgm:t>
        <a:bodyPr/>
        <a:lstStyle/>
        <a:p>
          <a:r>
            <a:rPr lang="es-CL" smtClean="0"/>
            <a:t>Renuncia y exilio del prócer chileno en el año 1823.</a:t>
          </a:r>
          <a:endParaRPr lang="es-ES"/>
        </a:p>
      </dgm:t>
    </dgm:pt>
    <dgm:pt modelId="{2C32CEB4-6B4D-4BD1-AD02-C4B20FAE9BC0}" type="parTrans" cxnId="{048BBC78-6625-4D2E-AA22-F1AE2527A806}">
      <dgm:prSet/>
      <dgm:spPr/>
      <dgm:t>
        <a:bodyPr/>
        <a:lstStyle/>
        <a:p>
          <a:endParaRPr lang="es-ES"/>
        </a:p>
      </dgm:t>
    </dgm:pt>
    <dgm:pt modelId="{AE76439B-756C-4466-8E4A-E588E4A58025}" type="sibTrans" cxnId="{048BBC78-6625-4D2E-AA22-F1AE2527A806}">
      <dgm:prSet/>
      <dgm:spPr/>
      <dgm:t>
        <a:bodyPr/>
        <a:lstStyle/>
        <a:p>
          <a:endParaRPr lang="es-ES"/>
        </a:p>
      </dgm:t>
    </dgm:pt>
    <dgm:pt modelId="{013200AF-75BE-41FD-ADEF-B72EDEAD6685}">
      <dgm:prSet/>
      <dgm:spPr/>
      <dgm:t>
        <a:bodyPr/>
        <a:lstStyle/>
        <a:p>
          <a:r>
            <a:rPr lang="es-CL" smtClean="0"/>
            <a:t>División política interna entre el ejército patriota y la oligarquía.</a:t>
          </a:r>
          <a:endParaRPr lang="es-ES"/>
        </a:p>
      </dgm:t>
    </dgm:pt>
    <dgm:pt modelId="{9504D281-BB7C-4433-83FA-FEECB7BB2622}" type="parTrans" cxnId="{F8792C60-6524-401F-B4B6-3EDA8C238205}">
      <dgm:prSet/>
      <dgm:spPr/>
      <dgm:t>
        <a:bodyPr/>
        <a:lstStyle/>
        <a:p>
          <a:endParaRPr lang="es-ES"/>
        </a:p>
      </dgm:t>
    </dgm:pt>
    <dgm:pt modelId="{F09980A7-C8BD-42F0-B6ED-3BE7C18EE2DD}" type="sibTrans" cxnId="{F8792C60-6524-401F-B4B6-3EDA8C238205}">
      <dgm:prSet/>
      <dgm:spPr/>
      <dgm:t>
        <a:bodyPr/>
        <a:lstStyle/>
        <a:p>
          <a:endParaRPr lang="es-ES"/>
        </a:p>
      </dgm:t>
    </dgm:pt>
    <dgm:pt modelId="{2B4424DE-EC96-4730-BBFF-71BB6C4523EA}" type="pres">
      <dgm:prSet presAssocID="{AA19ED3A-54EE-4A4D-AECF-7C169CB288B8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6F879B-48DC-48EC-9215-72DEE341EBC7}" type="pres">
      <dgm:prSet presAssocID="{3F75F18A-42AE-4207-9FC0-02405524DC3D}" presName="root1" presStyleCnt="0"/>
      <dgm:spPr/>
    </dgm:pt>
    <dgm:pt modelId="{904B244B-0787-4692-A8E7-B2122AFB1865}" type="pres">
      <dgm:prSet presAssocID="{3F75F18A-42AE-4207-9FC0-02405524DC3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A3E48D-C914-418D-B553-F8D4A6263BB6}" type="pres">
      <dgm:prSet presAssocID="{3F75F18A-42AE-4207-9FC0-02405524DC3D}" presName="level2hierChild" presStyleCnt="0"/>
      <dgm:spPr/>
    </dgm:pt>
    <dgm:pt modelId="{DF13EC90-EB7F-42F6-8BEC-C3B99FAE8760}" type="pres">
      <dgm:prSet presAssocID="{FA186D06-077C-4ED5-B75E-E88604414C93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6F430D0F-866C-46F8-96E4-B6473B50AFDA}" type="pres">
      <dgm:prSet presAssocID="{FA186D06-077C-4ED5-B75E-E88604414C93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9CFC52C-6571-4023-ADB5-BEE3BE887965}" type="pres">
      <dgm:prSet presAssocID="{802E59DE-2B7B-4763-A7F1-AA0DC98BDC32}" presName="root2" presStyleCnt="0"/>
      <dgm:spPr/>
    </dgm:pt>
    <dgm:pt modelId="{8A11A73D-9FFF-4264-9DBB-DB480F3C93FB}" type="pres">
      <dgm:prSet presAssocID="{802E59DE-2B7B-4763-A7F1-AA0DC98BDC3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B03EF1-2F44-4D1D-83B5-0143082A0CAF}" type="pres">
      <dgm:prSet presAssocID="{802E59DE-2B7B-4763-A7F1-AA0DC98BDC32}" presName="level3hierChild" presStyleCnt="0"/>
      <dgm:spPr/>
    </dgm:pt>
    <dgm:pt modelId="{708316DC-F68A-47E9-BD00-F73B85157A40}" type="pres">
      <dgm:prSet presAssocID="{2C32CEB4-6B4D-4BD1-AD02-C4B20FAE9BC0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647E0D39-4ED0-4C5A-9AC5-29BA65649E2A}" type="pres">
      <dgm:prSet presAssocID="{2C32CEB4-6B4D-4BD1-AD02-C4B20FAE9BC0}" presName="connTx" presStyleLbl="parChTrans1D2" presStyleIdx="1" presStyleCnt="3"/>
      <dgm:spPr/>
      <dgm:t>
        <a:bodyPr/>
        <a:lstStyle/>
        <a:p>
          <a:endParaRPr lang="es-ES"/>
        </a:p>
      </dgm:t>
    </dgm:pt>
    <dgm:pt modelId="{089B3622-6CED-4775-8842-DEDC1066BCD7}" type="pres">
      <dgm:prSet presAssocID="{5B503A96-EF22-417A-9885-A60348A1202D}" presName="root2" presStyleCnt="0"/>
      <dgm:spPr/>
    </dgm:pt>
    <dgm:pt modelId="{1004D15D-7F45-4CF5-A29F-D2E16D6BCDF5}" type="pres">
      <dgm:prSet presAssocID="{5B503A96-EF22-417A-9885-A60348A1202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218BD-ED17-4164-8936-C2C3415DCE42}" type="pres">
      <dgm:prSet presAssocID="{5B503A96-EF22-417A-9885-A60348A1202D}" presName="level3hierChild" presStyleCnt="0"/>
      <dgm:spPr/>
    </dgm:pt>
    <dgm:pt modelId="{89DA0785-19DC-4A8E-BA5B-A8BEA937165D}" type="pres">
      <dgm:prSet presAssocID="{9504D281-BB7C-4433-83FA-FEECB7BB2622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61FD0C8D-4770-4269-A429-923EEF85D321}" type="pres">
      <dgm:prSet presAssocID="{9504D281-BB7C-4433-83FA-FEECB7BB2622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8F62E26-6208-4A72-B0DB-13EAB763C3B8}" type="pres">
      <dgm:prSet presAssocID="{013200AF-75BE-41FD-ADEF-B72EDEAD6685}" presName="root2" presStyleCnt="0"/>
      <dgm:spPr/>
    </dgm:pt>
    <dgm:pt modelId="{985C2BBC-1A90-41D3-895A-6303733BE986}" type="pres">
      <dgm:prSet presAssocID="{013200AF-75BE-41FD-ADEF-B72EDEAD668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1CDEF0-2D89-473E-B57C-EEB1D167B4FF}" type="pres">
      <dgm:prSet presAssocID="{013200AF-75BE-41FD-ADEF-B72EDEAD6685}" presName="level3hierChild" presStyleCnt="0"/>
      <dgm:spPr/>
    </dgm:pt>
  </dgm:ptLst>
  <dgm:cxnLst>
    <dgm:cxn modelId="{987AC3DE-5DD2-443A-A2CE-5BA4CC2F565E}" type="presOf" srcId="{FA186D06-077C-4ED5-B75E-E88604414C93}" destId="{6F430D0F-866C-46F8-96E4-B6473B50AFDA}" srcOrd="1" destOrd="0" presId="urn:microsoft.com/office/officeart/2008/layout/HorizontalMultiLevelHierarchy"/>
    <dgm:cxn modelId="{0796A58A-ABDC-4A5D-AACD-551FDD41A6A6}" srcId="{AA19ED3A-54EE-4A4D-AECF-7C169CB288B8}" destId="{3F75F18A-42AE-4207-9FC0-02405524DC3D}" srcOrd="0" destOrd="0" parTransId="{DA3477C7-E5AE-44CB-B8FD-B5659B80849C}" sibTransId="{816E6F4D-C423-4E1B-B85A-1C9CBEAC18BC}"/>
    <dgm:cxn modelId="{048BBC78-6625-4D2E-AA22-F1AE2527A806}" srcId="{3F75F18A-42AE-4207-9FC0-02405524DC3D}" destId="{5B503A96-EF22-417A-9885-A60348A1202D}" srcOrd="1" destOrd="0" parTransId="{2C32CEB4-6B4D-4BD1-AD02-C4B20FAE9BC0}" sibTransId="{AE76439B-756C-4466-8E4A-E588E4A58025}"/>
    <dgm:cxn modelId="{410EBB4B-BC0B-4DE1-90C3-BB830D2693B1}" type="presOf" srcId="{013200AF-75BE-41FD-ADEF-B72EDEAD6685}" destId="{985C2BBC-1A90-41D3-895A-6303733BE986}" srcOrd="0" destOrd="0" presId="urn:microsoft.com/office/officeart/2008/layout/HorizontalMultiLevelHierarchy"/>
    <dgm:cxn modelId="{F8792C60-6524-401F-B4B6-3EDA8C238205}" srcId="{3F75F18A-42AE-4207-9FC0-02405524DC3D}" destId="{013200AF-75BE-41FD-ADEF-B72EDEAD6685}" srcOrd="2" destOrd="0" parTransId="{9504D281-BB7C-4433-83FA-FEECB7BB2622}" sibTransId="{F09980A7-C8BD-42F0-B6ED-3BE7C18EE2DD}"/>
    <dgm:cxn modelId="{822DEA8A-30D0-4CE5-9417-72E28B6E82F8}" type="presOf" srcId="{AA19ED3A-54EE-4A4D-AECF-7C169CB288B8}" destId="{2B4424DE-EC96-4730-BBFF-71BB6C4523EA}" srcOrd="0" destOrd="0" presId="urn:microsoft.com/office/officeart/2008/layout/HorizontalMultiLevelHierarchy"/>
    <dgm:cxn modelId="{BB0ACB21-CE99-44B8-B772-DC53FCAEF8B6}" type="presOf" srcId="{2C32CEB4-6B4D-4BD1-AD02-C4B20FAE9BC0}" destId="{647E0D39-4ED0-4C5A-9AC5-29BA65649E2A}" srcOrd="1" destOrd="0" presId="urn:microsoft.com/office/officeart/2008/layout/HorizontalMultiLevelHierarchy"/>
    <dgm:cxn modelId="{742DC455-97C2-49EE-940F-AEFA2AAB4E85}" type="presOf" srcId="{2C32CEB4-6B4D-4BD1-AD02-C4B20FAE9BC0}" destId="{708316DC-F68A-47E9-BD00-F73B85157A40}" srcOrd="0" destOrd="0" presId="urn:microsoft.com/office/officeart/2008/layout/HorizontalMultiLevelHierarchy"/>
    <dgm:cxn modelId="{701735C7-038C-4C7A-B86E-D0F5B3111877}" type="presOf" srcId="{5B503A96-EF22-417A-9885-A60348A1202D}" destId="{1004D15D-7F45-4CF5-A29F-D2E16D6BCDF5}" srcOrd="0" destOrd="0" presId="urn:microsoft.com/office/officeart/2008/layout/HorizontalMultiLevelHierarchy"/>
    <dgm:cxn modelId="{5DE7F1C7-573E-40FD-8465-AFEBBE8626FF}" type="presOf" srcId="{FA186D06-077C-4ED5-B75E-E88604414C93}" destId="{DF13EC90-EB7F-42F6-8BEC-C3B99FAE8760}" srcOrd="0" destOrd="0" presId="urn:microsoft.com/office/officeart/2008/layout/HorizontalMultiLevelHierarchy"/>
    <dgm:cxn modelId="{B09F55EF-CD49-49B4-B529-4DAE18D41018}" type="presOf" srcId="{9504D281-BB7C-4433-83FA-FEECB7BB2622}" destId="{61FD0C8D-4770-4269-A429-923EEF85D321}" srcOrd="1" destOrd="0" presId="urn:microsoft.com/office/officeart/2008/layout/HorizontalMultiLevelHierarchy"/>
    <dgm:cxn modelId="{5FD5ABC5-9A1E-4789-84CD-ED7767C67FC7}" type="presOf" srcId="{3F75F18A-42AE-4207-9FC0-02405524DC3D}" destId="{904B244B-0787-4692-A8E7-B2122AFB1865}" srcOrd="0" destOrd="0" presId="urn:microsoft.com/office/officeart/2008/layout/HorizontalMultiLevelHierarchy"/>
    <dgm:cxn modelId="{8E2B99BB-5251-46BD-BE59-1B4413012D61}" type="presOf" srcId="{9504D281-BB7C-4433-83FA-FEECB7BB2622}" destId="{89DA0785-19DC-4A8E-BA5B-A8BEA937165D}" srcOrd="0" destOrd="0" presId="urn:microsoft.com/office/officeart/2008/layout/HorizontalMultiLevelHierarchy"/>
    <dgm:cxn modelId="{BA3B3641-A3A6-472E-9F88-E491949C2419}" srcId="{3F75F18A-42AE-4207-9FC0-02405524DC3D}" destId="{802E59DE-2B7B-4763-A7F1-AA0DC98BDC32}" srcOrd="0" destOrd="0" parTransId="{FA186D06-077C-4ED5-B75E-E88604414C93}" sibTransId="{981EB7A8-6D58-4FAD-9BC0-ED0AC0E509B2}"/>
    <dgm:cxn modelId="{A7026AF6-C927-4987-95E0-F1A08A576DDD}" type="presOf" srcId="{802E59DE-2B7B-4763-A7F1-AA0DC98BDC32}" destId="{8A11A73D-9FFF-4264-9DBB-DB480F3C93FB}" srcOrd="0" destOrd="0" presId="urn:microsoft.com/office/officeart/2008/layout/HorizontalMultiLevelHierarchy"/>
    <dgm:cxn modelId="{8C8440FB-D387-4B5B-94A3-323EC62342E8}" type="presParOf" srcId="{2B4424DE-EC96-4730-BBFF-71BB6C4523EA}" destId="{A96F879B-48DC-48EC-9215-72DEE341EBC7}" srcOrd="0" destOrd="0" presId="urn:microsoft.com/office/officeart/2008/layout/HorizontalMultiLevelHierarchy"/>
    <dgm:cxn modelId="{D65B69DD-3ACF-48DC-AE2C-F302036037BF}" type="presParOf" srcId="{A96F879B-48DC-48EC-9215-72DEE341EBC7}" destId="{904B244B-0787-4692-A8E7-B2122AFB1865}" srcOrd="0" destOrd="0" presId="urn:microsoft.com/office/officeart/2008/layout/HorizontalMultiLevelHierarchy"/>
    <dgm:cxn modelId="{C2FF3FA4-6E5F-4BC4-A7A4-AB63BB966BBE}" type="presParOf" srcId="{A96F879B-48DC-48EC-9215-72DEE341EBC7}" destId="{6FA3E48D-C914-418D-B553-F8D4A6263BB6}" srcOrd="1" destOrd="0" presId="urn:microsoft.com/office/officeart/2008/layout/HorizontalMultiLevelHierarchy"/>
    <dgm:cxn modelId="{1852BF64-D904-445B-9D2F-CE4D5E7FBF34}" type="presParOf" srcId="{6FA3E48D-C914-418D-B553-F8D4A6263BB6}" destId="{DF13EC90-EB7F-42F6-8BEC-C3B99FAE8760}" srcOrd="0" destOrd="0" presId="urn:microsoft.com/office/officeart/2008/layout/HorizontalMultiLevelHierarchy"/>
    <dgm:cxn modelId="{C009558F-4AF2-4620-8737-44EAFDF3B65B}" type="presParOf" srcId="{DF13EC90-EB7F-42F6-8BEC-C3B99FAE8760}" destId="{6F430D0F-866C-46F8-96E4-B6473B50AFDA}" srcOrd="0" destOrd="0" presId="urn:microsoft.com/office/officeart/2008/layout/HorizontalMultiLevelHierarchy"/>
    <dgm:cxn modelId="{C8866582-9485-45FA-B410-E3196890A510}" type="presParOf" srcId="{6FA3E48D-C914-418D-B553-F8D4A6263BB6}" destId="{99CFC52C-6571-4023-ADB5-BEE3BE887965}" srcOrd="1" destOrd="0" presId="urn:microsoft.com/office/officeart/2008/layout/HorizontalMultiLevelHierarchy"/>
    <dgm:cxn modelId="{4158F2F1-7A89-49C9-B076-A7D4A13373A9}" type="presParOf" srcId="{99CFC52C-6571-4023-ADB5-BEE3BE887965}" destId="{8A11A73D-9FFF-4264-9DBB-DB480F3C93FB}" srcOrd="0" destOrd="0" presId="urn:microsoft.com/office/officeart/2008/layout/HorizontalMultiLevelHierarchy"/>
    <dgm:cxn modelId="{2B4DAFB9-B5F1-4B00-AFFA-123D9C04D88B}" type="presParOf" srcId="{99CFC52C-6571-4023-ADB5-BEE3BE887965}" destId="{BCB03EF1-2F44-4D1D-83B5-0143082A0CAF}" srcOrd="1" destOrd="0" presId="urn:microsoft.com/office/officeart/2008/layout/HorizontalMultiLevelHierarchy"/>
    <dgm:cxn modelId="{894485B4-CAEB-4CBD-B9A8-650A2FDB4B44}" type="presParOf" srcId="{6FA3E48D-C914-418D-B553-F8D4A6263BB6}" destId="{708316DC-F68A-47E9-BD00-F73B85157A40}" srcOrd="2" destOrd="0" presId="urn:microsoft.com/office/officeart/2008/layout/HorizontalMultiLevelHierarchy"/>
    <dgm:cxn modelId="{6A34299A-12AF-4C38-8C7D-4C13534DAE97}" type="presParOf" srcId="{708316DC-F68A-47E9-BD00-F73B85157A40}" destId="{647E0D39-4ED0-4C5A-9AC5-29BA65649E2A}" srcOrd="0" destOrd="0" presId="urn:microsoft.com/office/officeart/2008/layout/HorizontalMultiLevelHierarchy"/>
    <dgm:cxn modelId="{E34EF03C-2078-4930-9CAA-A1DC0C974948}" type="presParOf" srcId="{6FA3E48D-C914-418D-B553-F8D4A6263BB6}" destId="{089B3622-6CED-4775-8842-DEDC1066BCD7}" srcOrd="3" destOrd="0" presId="urn:microsoft.com/office/officeart/2008/layout/HorizontalMultiLevelHierarchy"/>
    <dgm:cxn modelId="{7BC13370-66BA-4725-BF4A-699BDA33E7FE}" type="presParOf" srcId="{089B3622-6CED-4775-8842-DEDC1066BCD7}" destId="{1004D15D-7F45-4CF5-A29F-D2E16D6BCDF5}" srcOrd="0" destOrd="0" presId="urn:microsoft.com/office/officeart/2008/layout/HorizontalMultiLevelHierarchy"/>
    <dgm:cxn modelId="{28F6EDEC-96F8-47FD-8858-33E38E7D76DB}" type="presParOf" srcId="{089B3622-6CED-4775-8842-DEDC1066BCD7}" destId="{866218BD-ED17-4164-8936-C2C3415DCE42}" srcOrd="1" destOrd="0" presId="urn:microsoft.com/office/officeart/2008/layout/HorizontalMultiLevelHierarchy"/>
    <dgm:cxn modelId="{EFB998A1-2102-44E5-A96E-DE129C1891F9}" type="presParOf" srcId="{6FA3E48D-C914-418D-B553-F8D4A6263BB6}" destId="{89DA0785-19DC-4A8E-BA5B-A8BEA937165D}" srcOrd="4" destOrd="0" presId="urn:microsoft.com/office/officeart/2008/layout/HorizontalMultiLevelHierarchy"/>
    <dgm:cxn modelId="{B16E6EAA-3F0D-4110-BC7D-D23E97BBEE8E}" type="presParOf" srcId="{89DA0785-19DC-4A8E-BA5B-A8BEA937165D}" destId="{61FD0C8D-4770-4269-A429-923EEF85D321}" srcOrd="0" destOrd="0" presId="urn:microsoft.com/office/officeart/2008/layout/HorizontalMultiLevelHierarchy"/>
    <dgm:cxn modelId="{33090F59-E27A-4C92-98DE-DAD2E000F8B4}" type="presParOf" srcId="{6FA3E48D-C914-418D-B553-F8D4A6263BB6}" destId="{D8F62E26-6208-4A72-B0DB-13EAB763C3B8}" srcOrd="5" destOrd="0" presId="urn:microsoft.com/office/officeart/2008/layout/HorizontalMultiLevelHierarchy"/>
    <dgm:cxn modelId="{81D5A564-FF81-4F10-96ED-30CA39FD14F5}" type="presParOf" srcId="{D8F62E26-6208-4A72-B0DB-13EAB763C3B8}" destId="{985C2BBC-1A90-41D3-895A-6303733BE986}" srcOrd="0" destOrd="0" presId="urn:microsoft.com/office/officeart/2008/layout/HorizontalMultiLevelHierarchy"/>
    <dgm:cxn modelId="{C23790D4-1393-4649-9AB3-86870C4C4BF1}" type="presParOf" srcId="{D8F62E26-6208-4A72-B0DB-13EAB763C3B8}" destId="{1E1CDEF0-2D89-473E-B57C-EEB1D167B4F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50D1196-5EF5-466B-A62F-DEA114D5621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3FE8C8D-39FD-4ED9-86DA-D57BA6099971}">
      <dgm:prSet phldrT="[Texto]"/>
      <dgm:spPr/>
      <dgm:t>
        <a:bodyPr/>
        <a:lstStyle/>
        <a:p>
          <a:r>
            <a:rPr lang="es-ES" dirty="0" smtClean="0"/>
            <a:t>Italia </a:t>
          </a:r>
          <a:endParaRPr lang="es-ES" dirty="0"/>
        </a:p>
      </dgm:t>
    </dgm:pt>
    <dgm:pt modelId="{A51D806F-7B44-4AA4-A206-EE085A11AEA7}" type="parTrans" cxnId="{FD22B820-D3E9-42D3-9C12-121D794D4271}">
      <dgm:prSet/>
      <dgm:spPr/>
      <dgm:t>
        <a:bodyPr/>
        <a:lstStyle/>
        <a:p>
          <a:endParaRPr lang="es-ES"/>
        </a:p>
      </dgm:t>
    </dgm:pt>
    <dgm:pt modelId="{39189026-B8E1-4966-9FB0-560893A0D691}" type="sibTrans" cxnId="{FD22B820-D3E9-42D3-9C12-121D794D4271}">
      <dgm:prSet/>
      <dgm:spPr/>
      <dgm:t>
        <a:bodyPr/>
        <a:lstStyle/>
        <a:p>
          <a:endParaRPr lang="es-ES"/>
        </a:p>
      </dgm:t>
    </dgm:pt>
    <dgm:pt modelId="{A7DD27CB-9115-4AFF-8200-D98E3DBB6626}">
      <dgm:prSet phldrT="[Texto]"/>
      <dgm:spPr/>
      <dgm:t>
        <a:bodyPr/>
        <a:lstStyle/>
        <a:p>
          <a:r>
            <a:rPr lang="es-ES" dirty="0" smtClean="0"/>
            <a:t>En 1860 Parma, Módena y Toscana se unen a Piamonte. </a:t>
          </a:r>
          <a:endParaRPr lang="es-ES" dirty="0"/>
        </a:p>
      </dgm:t>
    </dgm:pt>
    <dgm:pt modelId="{9F51DC5A-AB37-4D43-A4CC-E1BF68905670}" type="parTrans" cxnId="{E05FC7EC-2092-472A-93D0-D032DEE23B15}">
      <dgm:prSet/>
      <dgm:spPr/>
      <dgm:t>
        <a:bodyPr/>
        <a:lstStyle/>
        <a:p>
          <a:endParaRPr lang="es-ES"/>
        </a:p>
      </dgm:t>
    </dgm:pt>
    <dgm:pt modelId="{E6FD75FE-E0C1-4814-9D6B-6CA1E2BBD098}" type="sibTrans" cxnId="{E05FC7EC-2092-472A-93D0-D032DEE23B15}">
      <dgm:prSet/>
      <dgm:spPr/>
      <dgm:t>
        <a:bodyPr/>
        <a:lstStyle/>
        <a:p>
          <a:endParaRPr lang="es-ES"/>
        </a:p>
      </dgm:t>
    </dgm:pt>
    <dgm:pt modelId="{10F82B05-96CE-4C4B-AC2B-41551FA6A4F2}">
      <dgm:prSet phldrT="[Texto]"/>
      <dgm:spPr/>
      <dgm:t>
        <a:bodyPr/>
        <a:lstStyle/>
        <a:p>
          <a:r>
            <a:rPr lang="es-ES" dirty="0" smtClean="0"/>
            <a:t>En 1861 se proclamó oficialmente el reinado de Italia con </a:t>
          </a:r>
          <a:r>
            <a:rPr lang="es-ES" dirty="0" err="1" smtClean="0"/>
            <a:t>Victor</a:t>
          </a:r>
          <a:r>
            <a:rPr lang="es-ES" dirty="0" smtClean="0"/>
            <a:t> Manuel como su primer rey.</a:t>
          </a:r>
          <a:endParaRPr lang="es-ES" dirty="0"/>
        </a:p>
      </dgm:t>
    </dgm:pt>
    <dgm:pt modelId="{E96792D2-2017-4D87-A775-AFA26B5BFBED}" type="parTrans" cxnId="{00261E8F-6C8C-402C-9A22-E1E2213C75DE}">
      <dgm:prSet/>
      <dgm:spPr/>
      <dgm:t>
        <a:bodyPr/>
        <a:lstStyle/>
        <a:p>
          <a:endParaRPr lang="es-ES"/>
        </a:p>
      </dgm:t>
    </dgm:pt>
    <dgm:pt modelId="{D5AFF6E3-3ED8-421A-BCAF-4AD762E17597}" type="sibTrans" cxnId="{00261E8F-6C8C-402C-9A22-E1E2213C75DE}">
      <dgm:prSet/>
      <dgm:spPr/>
      <dgm:t>
        <a:bodyPr/>
        <a:lstStyle/>
        <a:p>
          <a:endParaRPr lang="es-ES"/>
        </a:p>
      </dgm:t>
    </dgm:pt>
    <dgm:pt modelId="{71D5D907-BCD0-46D3-AACC-EB280423ECA1}">
      <dgm:prSet phldrT="[Texto]"/>
      <dgm:spPr/>
      <dgm:t>
        <a:bodyPr/>
        <a:lstStyle/>
        <a:p>
          <a:r>
            <a:rPr lang="es-ES" dirty="0" smtClean="0"/>
            <a:t>El Papa Pío IX y sus sucesores se encerraron en el Palacio del Vaticano y se consideraron prisioneros del Estado Italiano.    </a:t>
          </a:r>
          <a:endParaRPr lang="es-ES" dirty="0"/>
        </a:p>
      </dgm:t>
    </dgm:pt>
    <dgm:pt modelId="{95D5F1BE-D08E-4943-8FA5-E6DE8B1BDD33}" type="parTrans" cxnId="{9F723BAC-ACEC-4CD0-AD5A-81791A8A78CC}">
      <dgm:prSet/>
      <dgm:spPr/>
      <dgm:t>
        <a:bodyPr/>
        <a:lstStyle/>
        <a:p>
          <a:endParaRPr lang="es-ES"/>
        </a:p>
      </dgm:t>
    </dgm:pt>
    <dgm:pt modelId="{FFF6B453-6D35-4A46-A18A-861F499DCAC3}" type="sibTrans" cxnId="{9F723BAC-ACEC-4CD0-AD5A-81791A8A78CC}">
      <dgm:prSet/>
      <dgm:spPr/>
      <dgm:t>
        <a:bodyPr/>
        <a:lstStyle/>
        <a:p>
          <a:endParaRPr lang="es-ES"/>
        </a:p>
      </dgm:t>
    </dgm:pt>
    <dgm:pt modelId="{043FA588-89B8-45F1-A73F-71756DA23B5C}">
      <dgm:prSet/>
      <dgm:spPr/>
      <dgm:t>
        <a:bodyPr/>
        <a:lstStyle/>
        <a:p>
          <a:r>
            <a:rPr lang="es-ES" dirty="0" smtClean="0"/>
            <a:t>Garibaldi interviene en la caída de las dos </a:t>
          </a:r>
          <a:r>
            <a:rPr lang="es-ES" dirty="0" err="1" smtClean="0"/>
            <a:t>Sicilias</a:t>
          </a:r>
          <a:r>
            <a:rPr lang="es-ES" dirty="0" smtClean="0"/>
            <a:t> y Nápoles.</a:t>
          </a:r>
          <a:endParaRPr lang="es-ES" dirty="0"/>
        </a:p>
      </dgm:t>
    </dgm:pt>
    <dgm:pt modelId="{2E534361-0670-4B2F-8744-B15AB5B4B572}" type="parTrans" cxnId="{5BDC51CA-0ABB-4CEB-8317-8E9FD0306379}">
      <dgm:prSet/>
      <dgm:spPr/>
      <dgm:t>
        <a:bodyPr/>
        <a:lstStyle/>
        <a:p>
          <a:endParaRPr lang="es-ES"/>
        </a:p>
      </dgm:t>
    </dgm:pt>
    <dgm:pt modelId="{243EB78C-AA00-4528-B12E-4A2617BA6D2B}" type="sibTrans" cxnId="{5BDC51CA-0ABB-4CEB-8317-8E9FD0306379}">
      <dgm:prSet/>
      <dgm:spPr/>
      <dgm:t>
        <a:bodyPr/>
        <a:lstStyle/>
        <a:p>
          <a:endParaRPr lang="es-ES"/>
        </a:p>
      </dgm:t>
    </dgm:pt>
    <dgm:pt modelId="{093696F9-7D0A-4DC3-A699-BA186764DA80}">
      <dgm:prSet/>
      <dgm:spPr/>
      <dgm:t>
        <a:bodyPr/>
        <a:lstStyle/>
        <a:p>
          <a:r>
            <a:rPr lang="es-ES" dirty="0" smtClean="0"/>
            <a:t>- Venecia aun estaba dominada por los Austrias y se incorporó a Italia en 1865.</a:t>
          </a:r>
        </a:p>
        <a:p>
          <a:r>
            <a:rPr lang="es-ES" dirty="0" smtClean="0"/>
            <a:t>- Los Estados Pontificios: Víctor Manuel se apoderó de Roma y la convirtió en la Capital del reino en 1871.</a:t>
          </a:r>
        </a:p>
        <a:p>
          <a:endParaRPr lang="es-ES" dirty="0"/>
        </a:p>
      </dgm:t>
    </dgm:pt>
    <dgm:pt modelId="{385F5CFD-7D4A-4A60-8633-F6C53332BD12}" type="parTrans" cxnId="{10D4D049-EF0C-4AE4-9FDD-71E615ECFB7C}">
      <dgm:prSet/>
      <dgm:spPr/>
      <dgm:t>
        <a:bodyPr/>
        <a:lstStyle/>
        <a:p>
          <a:endParaRPr lang="es-ES"/>
        </a:p>
      </dgm:t>
    </dgm:pt>
    <dgm:pt modelId="{0D931AF9-915E-4D31-852B-54DAFF962568}" type="sibTrans" cxnId="{10D4D049-EF0C-4AE4-9FDD-71E615ECFB7C}">
      <dgm:prSet/>
      <dgm:spPr/>
      <dgm:t>
        <a:bodyPr/>
        <a:lstStyle/>
        <a:p>
          <a:endParaRPr lang="es-ES"/>
        </a:p>
      </dgm:t>
    </dgm:pt>
    <dgm:pt modelId="{3FACE791-373B-411F-9A9C-5AA818079C9F}">
      <dgm:prSet/>
      <dgm:spPr/>
      <dgm:t>
        <a:bodyPr/>
        <a:lstStyle/>
        <a:p>
          <a:r>
            <a:rPr lang="es-ES" dirty="0" smtClean="0"/>
            <a:t>Esta situación duró hasta 1929 cuando se firmó “El tratado de San Juan de Letrán”, que puso fin a éste conflicto llamado “La cuestión romana”</a:t>
          </a:r>
          <a:endParaRPr lang="es-ES" dirty="0"/>
        </a:p>
      </dgm:t>
    </dgm:pt>
    <dgm:pt modelId="{69A96B52-2D4E-4E4C-A033-40E0F051FF41}" type="parTrans" cxnId="{17B9F771-03F5-45AA-8521-1C99E0FDF281}">
      <dgm:prSet/>
      <dgm:spPr/>
      <dgm:t>
        <a:bodyPr/>
        <a:lstStyle/>
        <a:p>
          <a:endParaRPr lang="es-ES"/>
        </a:p>
      </dgm:t>
    </dgm:pt>
    <dgm:pt modelId="{D08D6BAD-2BC6-4B52-AB4E-69BF0148B36E}" type="sibTrans" cxnId="{17B9F771-03F5-45AA-8521-1C99E0FDF281}">
      <dgm:prSet/>
      <dgm:spPr/>
      <dgm:t>
        <a:bodyPr/>
        <a:lstStyle/>
        <a:p>
          <a:endParaRPr lang="es-ES"/>
        </a:p>
      </dgm:t>
    </dgm:pt>
    <dgm:pt modelId="{4C4EE338-99A7-4B8A-B355-92EAAC670112}" type="pres">
      <dgm:prSet presAssocID="{A50D1196-5EF5-466B-A62F-DEA114D5621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18005F-5ADC-4150-A70D-F6CD20CEB3E3}" type="pres">
      <dgm:prSet presAssocID="{F3FE8C8D-39FD-4ED9-86DA-D57BA6099971}" presName="root1" presStyleCnt="0"/>
      <dgm:spPr/>
    </dgm:pt>
    <dgm:pt modelId="{7F8E122F-09E5-42BB-B73F-8B38D8EC413C}" type="pres">
      <dgm:prSet presAssocID="{F3FE8C8D-39FD-4ED9-86DA-D57BA609997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A96A85-65FD-4336-A2FB-E09E6A9CD0DE}" type="pres">
      <dgm:prSet presAssocID="{F3FE8C8D-39FD-4ED9-86DA-D57BA6099971}" presName="level2hierChild" presStyleCnt="0"/>
      <dgm:spPr/>
    </dgm:pt>
    <dgm:pt modelId="{6924264C-D474-458C-BF60-DAC605BDBD0D}" type="pres">
      <dgm:prSet presAssocID="{9F51DC5A-AB37-4D43-A4CC-E1BF68905670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5FEDADC4-84CF-4DFB-8903-AE9362FCE6AA}" type="pres">
      <dgm:prSet presAssocID="{9F51DC5A-AB37-4D43-A4CC-E1BF68905670}" presName="connTx" presStyleLbl="parChTrans1D2" presStyleIdx="0" presStyleCnt="3"/>
      <dgm:spPr/>
      <dgm:t>
        <a:bodyPr/>
        <a:lstStyle/>
        <a:p>
          <a:endParaRPr lang="es-ES"/>
        </a:p>
      </dgm:t>
    </dgm:pt>
    <dgm:pt modelId="{503CEAF1-0934-48C9-B23C-227A24604586}" type="pres">
      <dgm:prSet presAssocID="{A7DD27CB-9115-4AFF-8200-D98E3DBB6626}" presName="root2" presStyleCnt="0"/>
      <dgm:spPr/>
    </dgm:pt>
    <dgm:pt modelId="{187EDBFD-D2E5-4525-9B22-806B60011398}" type="pres">
      <dgm:prSet presAssocID="{A7DD27CB-9115-4AFF-8200-D98E3DBB662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906949-B631-459F-AD2D-F562F6C84E48}" type="pres">
      <dgm:prSet presAssocID="{A7DD27CB-9115-4AFF-8200-D98E3DBB6626}" presName="level3hierChild" presStyleCnt="0"/>
      <dgm:spPr/>
    </dgm:pt>
    <dgm:pt modelId="{B3F20995-2F7B-4851-8EC2-465F6548D272}" type="pres">
      <dgm:prSet presAssocID="{2E534361-0670-4B2F-8744-B15AB5B4B572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1D24E24F-F6C0-457E-9509-FC2BD6A0809D}" type="pres">
      <dgm:prSet presAssocID="{2E534361-0670-4B2F-8744-B15AB5B4B572}" presName="connTx" presStyleLbl="parChTrans1D3" presStyleIdx="0" presStyleCnt="3"/>
      <dgm:spPr/>
      <dgm:t>
        <a:bodyPr/>
        <a:lstStyle/>
        <a:p>
          <a:endParaRPr lang="es-ES"/>
        </a:p>
      </dgm:t>
    </dgm:pt>
    <dgm:pt modelId="{648E398D-F6D8-4B1C-857F-BEA5187A9610}" type="pres">
      <dgm:prSet presAssocID="{043FA588-89B8-45F1-A73F-71756DA23B5C}" presName="root2" presStyleCnt="0"/>
      <dgm:spPr/>
    </dgm:pt>
    <dgm:pt modelId="{C15E3F03-129E-4DA7-8FA4-DA14F1CBFF7E}" type="pres">
      <dgm:prSet presAssocID="{043FA588-89B8-45F1-A73F-71756DA23B5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71FD7C-BCBF-4E90-97E1-6FA38A7D89DC}" type="pres">
      <dgm:prSet presAssocID="{043FA588-89B8-45F1-A73F-71756DA23B5C}" presName="level3hierChild" presStyleCnt="0"/>
      <dgm:spPr/>
    </dgm:pt>
    <dgm:pt modelId="{75FE40C0-7F71-4F0D-8349-F6C8BC1392EF}" type="pres">
      <dgm:prSet presAssocID="{E96792D2-2017-4D87-A775-AFA26B5BFBED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0B7AF400-A7E3-4E3C-82F1-691FC944FB03}" type="pres">
      <dgm:prSet presAssocID="{E96792D2-2017-4D87-A775-AFA26B5BFBED}" presName="connTx" presStyleLbl="parChTrans1D2" presStyleIdx="1" presStyleCnt="3"/>
      <dgm:spPr/>
      <dgm:t>
        <a:bodyPr/>
        <a:lstStyle/>
        <a:p>
          <a:endParaRPr lang="es-ES"/>
        </a:p>
      </dgm:t>
    </dgm:pt>
    <dgm:pt modelId="{4EC96ED2-A7F8-4230-9942-51482348C0BA}" type="pres">
      <dgm:prSet presAssocID="{10F82B05-96CE-4C4B-AC2B-41551FA6A4F2}" presName="root2" presStyleCnt="0"/>
      <dgm:spPr/>
    </dgm:pt>
    <dgm:pt modelId="{F0341921-3FC4-4C95-A42A-69BEB8815507}" type="pres">
      <dgm:prSet presAssocID="{10F82B05-96CE-4C4B-AC2B-41551FA6A4F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25F9F9-6559-4292-8EF4-F8AD9C76930F}" type="pres">
      <dgm:prSet presAssocID="{10F82B05-96CE-4C4B-AC2B-41551FA6A4F2}" presName="level3hierChild" presStyleCnt="0"/>
      <dgm:spPr/>
    </dgm:pt>
    <dgm:pt modelId="{E6658B3C-73E4-4154-A41F-E3223B7142E8}" type="pres">
      <dgm:prSet presAssocID="{385F5CFD-7D4A-4A60-8633-F6C53332BD12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055B8042-D2E2-40C2-B9EF-0D1940921B2B}" type="pres">
      <dgm:prSet presAssocID="{385F5CFD-7D4A-4A60-8633-F6C53332BD12}" presName="connTx" presStyleLbl="parChTrans1D3" presStyleIdx="1" presStyleCnt="3"/>
      <dgm:spPr/>
      <dgm:t>
        <a:bodyPr/>
        <a:lstStyle/>
        <a:p>
          <a:endParaRPr lang="es-ES"/>
        </a:p>
      </dgm:t>
    </dgm:pt>
    <dgm:pt modelId="{1911A327-9FDC-4B71-876D-EF1ABA425984}" type="pres">
      <dgm:prSet presAssocID="{093696F9-7D0A-4DC3-A699-BA186764DA80}" presName="root2" presStyleCnt="0"/>
      <dgm:spPr/>
    </dgm:pt>
    <dgm:pt modelId="{040BD37C-5E7A-4D28-BCD0-7DCDD637282D}" type="pres">
      <dgm:prSet presAssocID="{093696F9-7D0A-4DC3-A699-BA186764DA80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DD746-93FA-4AF9-9F35-144FEC7E300D}" type="pres">
      <dgm:prSet presAssocID="{093696F9-7D0A-4DC3-A699-BA186764DA80}" presName="level3hierChild" presStyleCnt="0"/>
      <dgm:spPr/>
    </dgm:pt>
    <dgm:pt modelId="{B95099F0-5624-4844-9FC8-37382A13CC36}" type="pres">
      <dgm:prSet presAssocID="{95D5F1BE-D08E-4943-8FA5-E6DE8B1BDD33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29529BE0-1818-4534-B359-131F2A301482}" type="pres">
      <dgm:prSet presAssocID="{95D5F1BE-D08E-4943-8FA5-E6DE8B1BDD33}" presName="connTx" presStyleLbl="parChTrans1D2" presStyleIdx="2" presStyleCnt="3"/>
      <dgm:spPr/>
      <dgm:t>
        <a:bodyPr/>
        <a:lstStyle/>
        <a:p>
          <a:endParaRPr lang="es-ES"/>
        </a:p>
      </dgm:t>
    </dgm:pt>
    <dgm:pt modelId="{FE11CC95-5E19-4CC1-B0A3-649FD857B62E}" type="pres">
      <dgm:prSet presAssocID="{71D5D907-BCD0-46D3-AACC-EB280423ECA1}" presName="root2" presStyleCnt="0"/>
      <dgm:spPr/>
    </dgm:pt>
    <dgm:pt modelId="{7C6D9B9E-3EE5-401A-905D-B6F0F9B8A2EA}" type="pres">
      <dgm:prSet presAssocID="{71D5D907-BCD0-46D3-AACC-EB280423ECA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19E156-BAAB-4882-8C72-984E46018942}" type="pres">
      <dgm:prSet presAssocID="{71D5D907-BCD0-46D3-AACC-EB280423ECA1}" presName="level3hierChild" presStyleCnt="0"/>
      <dgm:spPr/>
    </dgm:pt>
    <dgm:pt modelId="{54BA9789-D220-4D77-BDF7-D7A7825AA1A8}" type="pres">
      <dgm:prSet presAssocID="{69A96B52-2D4E-4E4C-A033-40E0F051FF41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66A4DEFC-E3EE-4C7A-94F9-CCFE04D13A1F}" type="pres">
      <dgm:prSet presAssocID="{69A96B52-2D4E-4E4C-A033-40E0F051FF41}" presName="connTx" presStyleLbl="parChTrans1D3" presStyleIdx="2" presStyleCnt="3"/>
      <dgm:spPr/>
      <dgm:t>
        <a:bodyPr/>
        <a:lstStyle/>
        <a:p>
          <a:endParaRPr lang="es-ES"/>
        </a:p>
      </dgm:t>
    </dgm:pt>
    <dgm:pt modelId="{FE87D337-311B-41CA-9D9F-0BAB3D51847A}" type="pres">
      <dgm:prSet presAssocID="{3FACE791-373B-411F-9A9C-5AA818079C9F}" presName="root2" presStyleCnt="0"/>
      <dgm:spPr/>
    </dgm:pt>
    <dgm:pt modelId="{436A3AFF-59D0-4BFC-96AB-C27EBD1BF9CF}" type="pres">
      <dgm:prSet presAssocID="{3FACE791-373B-411F-9A9C-5AA818079C9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58E1E1-7858-4C74-AB42-68146D2C0E0D}" type="pres">
      <dgm:prSet presAssocID="{3FACE791-373B-411F-9A9C-5AA818079C9F}" presName="level3hierChild" presStyleCnt="0"/>
      <dgm:spPr/>
    </dgm:pt>
  </dgm:ptLst>
  <dgm:cxnLst>
    <dgm:cxn modelId="{5BDC51CA-0ABB-4CEB-8317-8E9FD0306379}" srcId="{A7DD27CB-9115-4AFF-8200-D98E3DBB6626}" destId="{043FA588-89B8-45F1-A73F-71756DA23B5C}" srcOrd="0" destOrd="0" parTransId="{2E534361-0670-4B2F-8744-B15AB5B4B572}" sibTransId="{243EB78C-AA00-4528-B12E-4A2617BA6D2B}"/>
    <dgm:cxn modelId="{FD22B820-D3E9-42D3-9C12-121D794D4271}" srcId="{A50D1196-5EF5-466B-A62F-DEA114D56211}" destId="{F3FE8C8D-39FD-4ED9-86DA-D57BA6099971}" srcOrd="0" destOrd="0" parTransId="{A51D806F-7B44-4AA4-A206-EE085A11AEA7}" sibTransId="{39189026-B8E1-4966-9FB0-560893A0D691}"/>
    <dgm:cxn modelId="{A50F95A5-9555-48E5-87C3-329D1931FA45}" type="presOf" srcId="{A50D1196-5EF5-466B-A62F-DEA114D56211}" destId="{4C4EE338-99A7-4B8A-B355-92EAAC670112}" srcOrd="0" destOrd="0" presId="urn:microsoft.com/office/officeart/2008/layout/HorizontalMultiLevelHierarchy"/>
    <dgm:cxn modelId="{D82423E9-A555-4E04-9392-A19056553765}" type="presOf" srcId="{F3FE8C8D-39FD-4ED9-86DA-D57BA6099971}" destId="{7F8E122F-09E5-42BB-B73F-8B38D8EC413C}" srcOrd="0" destOrd="0" presId="urn:microsoft.com/office/officeart/2008/layout/HorizontalMultiLevelHierarchy"/>
    <dgm:cxn modelId="{C58E2B25-81BF-467D-8B37-317C9AF77E43}" type="presOf" srcId="{A7DD27CB-9115-4AFF-8200-D98E3DBB6626}" destId="{187EDBFD-D2E5-4525-9B22-806B60011398}" srcOrd="0" destOrd="0" presId="urn:microsoft.com/office/officeart/2008/layout/HorizontalMultiLevelHierarchy"/>
    <dgm:cxn modelId="{05430185-F898-4807-BC66-D7012C761265}" type="presOf" srcId="{69A96B52-2D4E-4E4C-A033-40E0F051FF41}" destId="{54BA9789-D220-4D77-BDF7-D7A7825AA1A8}" srcOrd="0" destOrd="0" presId="urn:microsoft.com/office/officeart/2008/layout/HorizontalMultiLevelHierarchy"/>
    <dgm:cxn modelId="{E5DFA356-F142-4665-B8DE-85EB3F6C2990}" type="presOf" srcId="{71D5D907-BCD0-46D3-AACC-EB280423ECA1}" destId="{7C6D9B9E-3EE5-401A-905D-B6F0F9B8A2EA}" srcOrd="0" destOrd="0" presId="urn:microsoft.com/office/officeart/2008/layout/HorizontalMultiLevelHierarchy"/>
    <dgm:cxn modelId="{9BC89C7F-4D2D-47DD-B422-DBB9ACCE3B08}" type="presOf" srcId="{9F51DC5A-AB37-4D43-A4CC-E1BF68905670}" destId="{5FEDADC4-84CF-4DFB-8903-AE9362FCE6AA}" srcOrd="1" destOrd="0" presId="urn:microsoft.com/office/officeart/2008/layout/HorizontalMultiLevelHierarchy"/>
    <dgm:cxn modelId="{17B9F771-03F5-45AA-8521-1C99E0FDF281}" srcId="{71D5D907-BCD0-46D3-AACC-EB280423ECA1}" destId="{3FACE791-373B-411F-9A9C-5AA818079C9F}" srcOrd="0" destOrd="0" parTransId="{69A96B52-2D4E-4E4C-A033-40E0F051FF41}" sibTransId="{D08D6BAD-2BC6-4B52-AB4E-69BF0148B36E}"/>
    <dgm:cxn modelId="{34F48658-F374-4D57-88E4-CF5659C60176}" type="presOf" srcId="{E96792D2-2017-4D87-A775-AFA26B5BFBED}" destId="{0B7AF400-A7E3-4E3C-82F1-691FC944FB03}" srcOrd="1" destOrd="0" presId="urn:microsoft.com/office/officeart/2008/layout/HorizontalMultiLevelHierarchy"/>
    <dgm:cxn modelId="{05FFA258-0042-4E02-8376-F6AE687A6228}" type="presOf" srcId="{043FA588-89B8-45F1-A73F-71756DA23B5C}" destId="{C15E3F03-129E-4DA7-8FA4-DA14F1CBFF7E}" srcOrd="0" destOrd="0" presId="urn:microsoft.com/office/officeart/2008/layout/HorizontalMultiLevelHierarchy"/>
    <dgm:cxn modelId="{E96CC7D6-0034-47B7-9041-EFEB3CA2D379}" type="presOf" srcId="{69A96B52-2D4E-4E4C-A033-40E0F051FF41}" destId="{66A4DEFC-E3EE-4C7A-94F9-CCFE04D13A1F}" srcOrd="1" destOrd="0" presId="urn:microsoft.com/office/officeart/2008/layout/HorizontalMultiLevelHierarchy"/>
    <dgm:cxn modelId="{D312B064-0B7B-48EA-8806-B7DAC4E43D9A}" type="presOf" srcId="{385F5CFD-7D4A-4A60-8633-F6C53332BD12}" destId="{E6658B3C-73E4-4154-A41F-E3223B7142E8}" srcOrd="0" destOrd="0" presId="urn:microsoft.com/office/officeart/2008/layout/HorizontalMultiLevelHierarchy"/>
    <dgm:cxn modelId="{82CAA0E3-02EB-45B2-917C-50FC5D17388E}" type="presOf" srcId="{95D5F1BE-D08E-4943-8FA5-E6DE8B1BDD33}" destId="{29529BE0-1818-4534-B359-131F2A301482}" srcOrd="1" destOrd="0" presId="urn:microsoft.com/office/officeart/2008/layout/HorizontalMultiLevelHierarchy"/>
    <dgm:cxn modelId="{9F723BAC-ACEC-4CD0-AD5A-81791A8A78CC}" srcId="{F3FE8C8D-39FD-4ED9-86DA-D57BA6099971}" destId="{71D5D907-BCD0-46D3-AACC-EB280423ECA1}" srcOrd="2" destOrd="0" parTransId="{95D5F1BE-D08E-4943-8FA5-E6DE8B1BDD33}" sibTransId="{FFF6B453-6D35-4A46-A18A-861F499DCAC3}"/>
    <dgm:cxn modelId="{00261E8F-6C8C-402C-9A22-E1E2213C75DE}" srcId="{F3FE8C8D-39FD-4ED9-86DA-D57BA6099971}" destId="{10F82B05-96CE-4C4B-AC2B-41551FA6A4F2}" srcOrd="1" destOrd="0" parTransId="{E96792D2-2017-4D87-A775-AFA26B5BFBED}" sibTransId="{D5AFF6E3-3ED8-421A-BCAF-4AD762E17597}"/>
    <dgm:cxn modelId="{E05FC7EC-2092-472A-93D0-D032DEE23B15}" srcId="{F3FE8C8D-39FD-4ED9-86DA-D57BA6099971}" destId="{A7DD27CB-9115-4AFF-8200-D98E3DBB6626}" srcOrd="0" destOrd="0" parTransId="{9F51DC5A-AB37-4D43-A4CC-E1BF68905670}" sibTransId="{E6FD75FE-E0C1-4814-9D6B-6CA1E2BBD098}"/>
    <dgm:cxn modelId="{A99EE45B-683B-45BE-91E1-B49A006DBEC6}" type="presOf" srcId="{E96792D2-2017-4D87-A775-AFA26B5BFBED}" destId="{75FE40C0-7F71-4F0D-8349-F6C8BC1392EF}" srcOrd="0" destOrd="0" presId="urn:microsoft.com/office/officeart/2008/layout/HorizontalMultiLevelHierarchy"/>
    <dgm:cxn modelId="{95B304C5-26F0-48EA-A3AD-813CF7D91315}" type="presOf" srcId="{2E534361-0670-4B2F-8744-B15AB5B4B572}" destId="{B3F20995-2F7B-4851-8EC2-465F6548D272}" srcOrd="0" destOrd="0" presId="urn:microsoft.com/office/officeart/2008/layout/HorizontalMultiLevelHierarchy"/>
    <dgm:cxn modelId="{92E6A0DC-47A7-4DE2-95D4-3753BDCB2BEA}" type="presOf" srcId="{10F82B05-96CE-4C4B-AC2B-41551FA6A4F2}" destId="{F0341921-3FC4-4C95-A42A-69BEB8815507}" srcOrd="0" destOrd="0" presId="urn:microsoft.com/office/officeart/2008/layout/HorizontalMultiLevelHierarchy"/>
    <dgm:cxn modelId="{A56F412A-900B-4A65-98E1-A3D9F1A964B3}" type="presOf" srcId="{093696F9-7D0A-4DC3-A699-BA186764DA80}" destId="{040BD37C-5E7A-4D28-BCD0-7DCDD637282D}" srcOrd="0" destOrd="0" presId="urn:microsoft.com/office/officeart/2008/layout/HorizontalMultiLevelHierarchy"/>
    <dgm:cxn modelId="{CF2E5922-7CBD-4157-925C-0CD514850C1B}" type="presOf" srcId="{2E534361-0670-4B2F-8744-B15AB5B4B572}" destId="{1D24E24F-F6C0-457E-9509-FC2BD6A0809D}" srcOrd="1" destOrd="0" presId="urn:microsoft.com/office/officeart/2008/layout/HorizontalMultiLevelHierarchy"/>
    <dgm:cxn modelId="{D196034E-B54B-4F2E-A465-D9C9993FA3F9}" type="presOf" srcId="{3FACE791-373B-411F-9A9C-5AA818079C9F}" destId="{436A3AFF-59D0-4BFC-96AB-C27EBD1BF9CF}" srcOrd="0" destOrd="0" presId="urn:microsoft.com/office/officeart/2008/layout/HorizontalMultiLevelHierarchy"/>
    <dgm:cxn modelId="{175472BC-9C52-43B1-84B8-BEA69485D2E9}" type="presOf" srcId="{9F51DC5A-AB37-4D43-A4CC-E1BF68905670}" destId="{6924264C-D474-458C-BF60-DAC605BDBD0D}" srcOrd="0" destOrd="0" presId="urn:microsoft.com/office/officeart/2008/layout/HorizontalMultiLevelHierarchy"/>
    <dgm:cxn modelId="{10D4D049-EF0C-4AE4-9FDD-71E615ECFB7C}" srcId="{10F82B05-96CE-4C4B-AC2B-41551FA6A4F2}" destId="{093696F9-7D0A-4DC3-A699-BA186764DA80}" srcOrd="0" destOrd="0" parTransId="{385F5CFD-7D4A-4A60-8633-F6C53332BD12}" sibTransId="{0D931AF9-915E-4D31-852B-54DAFF962568}"/>
    <dgm:cxn modelId="{6F2BAE0B-EF5C-46FB-923A-589FE00AEF1F}" type="presOf" srcId="{95D5F1BE-D08E-4943-8FA5-E6DE8B1BDD33}" destId="{B95099F0-5624-4844-9FC8-37382A13CC36}" srcOrd="0" destOrd="0" presId="urn:microsoft.com/office/officeart/2008/layout/HorizontalMultiLevelHierarchy"/>
    <dgm:cxn modelId="{D4481322-37F9-434A-978B-F720BEA68AFA}" type="presOf" srcId="{385F5CFD-7D4A-4A60-8633-F6C53332BD12}" destId="{055B8042-D2E2-40C2-B9EF-0D1940921B2B}" srcOrd="1" destOrd="0" presId="urn:microsoft.com/office/officeart/2008/layout/HorizontalMultiLevelHierarchy"/>
    <dgm:cxn modelId="{F5A63FA0-618A-4E50-B4F1-47C4A3F91FEF}" type="presParOf" srcId="{4C4EE338-99A7-4B8A-B355-92EAAC670112}" destId="{4418005F-5ADC-4150-A70D-F6CD20CEB3E3}" srcOrd="0" destOrd="0" presId="urn:microsoft.com/office/officeart/2008/layout/HorizontalMultiLevelHierarchy"/>
    <dgm:cxn modelId="{CD3CFF4E-F8CE-42EF-BA14-842DD46ACE3B}" type="presParOf" srcId="{4418005F-5ADC-4150-A70D-F6CD20CEB3E3}" destId="{7F8E122F-09E5-42BB-B73F-8B38D8EC413C}" srcOrd="0" destOrd="0" presId="urn:microsoft.com/office/officeart/2008/layout/HorizontalMultiLevelHierarchy"/>
    <dgm:cxn modelId="{A6C264B3-35CD-4519-8751-5A956B38B192}" type="presParOf" srcId="{4418005F-5ADC-4150-A70D-F6CD20CEB3E3}" destId="{60A96A85-65FD-4336-A2FB-E09E6A9CD0DE}" srcOrd="1" destOrd="0" presId="urn:microsoft.com/office/officeart/2008/layout/HorizontalMultiLevelHierarchy"/>
    <dgm:cxn modelId="{09CCA254-1D7B-4ADB-8D7F-192F532848CB}" type="presParOf" srcId="{60A96A85-65FD-4336-A2FB-E09E6A9CD0DE}" destId="{6924264C-D474-458C-BF60-DAC605BDBD0D}" srcOrd="0" destOrd="0" presId="urn:microsoft.com/office/officeart/2008/layout/HorizontalMultiLevelHierarchy"/>
    <dgm:cxn modelId="{4CD379C8-E66B-4CEC-94BF-37A869C4FDA7}" type="presParOf" srcId="{6924264C-D474-458C-BF60-DAC605BDBD0D}" destId="{5FEDADC4-84CF-4DFB-8903-AE9362FCE6AA}" srcOrd="0" destOrd="0" presId="urn:microsoft.com/office/officeart/2008/layout/HorizontalMultiLevelHierarchy"/>
    <dgm:cxn modelId="{B12BF80D-8F80-4B64-8A6B-BC1EB1BC3F05}" type="presParOf" srcId="{60A96A85-65FD-4336-A2FB-E09E6A9CD0DE}" destId="{503CEAF1-0934-48C9-B23C-227A24604586}" srcOrd="1" destOrd="0" presId="urn:microsoft.com/office/officeart/2008/layout/HorizontalMultiLevelHierarchy"/>
    <dgm:cxn modelId="{BB537DA9-BBE2-4764-BA78-153D23877C6D}" type="presParOf" srcId="{503CEAF1-0934-48C9-B23C-227A24604586}" destId="{187EDBFD-D2E5-4525-9B22-806B60011398}" srcOrd="0" destOrd="0" presId="urn:microsoft.com/office/officeart/2008/layout/HorizontalMultiLevelHierarchy"/>
    <dgm:cxn modelId="{A0688CB5-F444-42B2-AAD3-9141F53A28D2}" type="presParOf" srcId="{503CEAF1-0934-48C9-B23C-227A24604586}" destId="{0C906949-B631-459F-AD2D-F562F6C84E48}" srcOrd="1" destOrd="0" presId="urn:microsoft.com/office/officeart/2008/layout/HorizontalMultiLevelHierarchy"/>
    <dgm:cxn modelId="{69832685-BE48-4458-9FA1-F2579073D405}" type="presParOf" srcId="{0C906949-B631-459F-AD2D-F562F6C84E48}" destId="{B3F20995-2F7B-4851-8EC2-465F6548D272}" srcOrd="0" destOrd="0" presId="urn:microsoft.com/office/officeart/2008/layout/HorizontalMultiLevelHierarchy"/>
    <dgm:cxn modelId="{44B1C83F-C733-4516-AC3C-FE472409D654}" type="presParOf" srcId="{B3F20995-2F7B-4851-8EC2-465F6548D272}" destId="{1D24E24F-F6C0-457E-9509-FC2BD6A0809D}" srcOrd="0" destOrd="0" presId="urn:microsoft.com/office/officeart/2008/layout/HorizontalMultiLevelHierarchy"/>
    <dgm:cxn modelId="{845EF063-6295-4A0B-AB83-E295EB2053A7}" type="presParOf" srcId="{0C906949-B631-459F-AD2D-F562F6C84E48}" destId="{648E398D-F6D8-4B1C-857F-BEA5187A9610}" srcOrd="1" destOrd="0" presId="urn:microsoft.com/office/officeart/2008/layout/HorizontalMultiLevelHierarchy"/>
    <dgm:cxn modelId="{9D722952-5864-4C4E-B1E0-729475179DF1}" type="presParOf" srcId="{648E398D-F6D8-4B1C-857F-BEA5187A9610}" destId="{C15E3F03-129E-4DA7-8FA4-DA14F1CBFF7E}" srcOrd="0" destOrd="0" presId="urn:microsoft.com/office/officeart/2008/layout/HorizontalMultiLevelHierarchy"/>
    <dgm:cxn modelId="{24F073E6-346B-48A1-8D29-C64CA96B64E8}" type="presParOf" srcId="{648E398D-F6D8-4B1C-857F-BEA5187A9610}" destId="{D171FD7C-BCBF-4E90-97E1-6FA38A7D89DC}" srcOrd="1" destOrd="0" presId="urn:microsoft.com/office/officeart/2008/layout/HorizontalMultiLevelHierarchy"/>
    <dgm:cxn modelId="{2EB601D2-B2ED-4DFE-8463-2722E69F9990}" type="presParOf" srcId="{60A96A85-65FD-4336-A2FB-E09E6A9CD0DE}" destId="{75FE40C0-7F71-4F0D-8349-F6C8BC1392EF}" srcOrd="2" destOrd="0" presId="urn:microsoft.com/office/officeart/2008/layout/HorizontalMultiLevelHierarchy"/>
    <dgm:cxn modelId="{20DA3B7B-6D3D-4272-A40E-D12DC5FC6715}" type="presParOf" srcId="{75FE40C0-7F71-4F0D-8349-F6C8BC1392EF}" destId="{0B7AF400-A7E3-4E3C-82F1-691FC944FB03}" srcOrd="0" destOrd="0" presId="urn:microsoft.com/office/officeart/2008/layout/HorizontalMultiLevelHierarchy"/>
    <dgm:cxn modelId="{A90A2D5C-FD06-4A41-A54D-CB3BE297B465}" type="presParOf" srcId="{60A96A85-65FD-4336-A2FB-E09E6A9CD0DE}" destId="{4EC96ED2-A7F8-4230-9942-51482348C0BA}" srcOrd="3" destOrd="0" presId="urn:microsoft.com/office/officeart/2008/layout/HorizontalMultiLevelHierarchy"/>
    <dgm:cxn modelId="{A3CF79B1-7803-44E9-AE86-3EC9CA43C5E8}" type="presParOf" srcId="{4EC96ED2-A7F8-4230-9942-51482348C0BA}" destId="{F0341921-3FC4-4C95-A42A-69BEB8815507}" srcOrd="0" destOrd="0" presId="urn:microsoft.com/office/officeart/2008/layout/HorizontalMultiLevelHierarchy"/>
    <dgm:cxn modelId="{DF445FE2-0294-41F1-8B2E-4AFD173BB455}" type="presParOf" srcId="{4EC96ED2-A7F8-4230-9942-51482348C0BA}" destId="{C025F9F9-6559-4292-8EF4-F8AD9C76930F}" srcOrd="1" destOrd="0" presId="urn:microsoft.com/office/officeart/2008/layout/HorizontalMultiLevelHierarchy"/>
    <dgm:cxn modelId="{A27A7569-ACD8-45F4-9019-C039D79C3C6E}" type="presParOf" srcId="{C025F9F9-6559-4292-8EF4-F8AD9C76930F}" destId="{E6658B3C-73E4-4154-A41F-E3223B7142E8}" srcOrd="0" destOrd="0" presId="urn:microsoft.com/office/officeart/2008/layout/HorizontalMultiLevelHierarchy"/>
    <dgm:cxn modelId="{F0E0578F-2AB3-4C47-8196-09919D9F614A}" type="presParOf" srcId="{E6658B3C-73E4-4154-A41F-E3223B7142E8}" destId="{055B8042-D2E2-40C2-B9EF-0D1940921B2B}" srcOrd="0" destOrd="0" presId="urn:microsoft.com/office/officeart/2008/layout/HorizontalMultiLevelHierarchy"/>
    <dgm:cxn modelId="{6B5860DB-CBD5-4639-9A23-17A2152070C0}" type="presParOf" srcId="{C025F9F9-6559-4292-8EF4-F8AD9C76930F}" destId="{1911A327-9FDC-4B71-876D-EF1ABA425984}" srcOrd="1" destOrd="0" presId="urn:microsoft.com/office/officeart/2008/layout/HorizontalMultiLevelHierarchy"/>
    <dgm:cxn modelId="{3DBF2231-5BA4-4081-B6E3-7A8460A24D59}" type="presParOf" srcId="{1911A327-9FDC-4B71-876D-EF1ABA425984}" destId="{040BD37C-5E7A-4D28-BCD0-7DCDD637282D}" srcOrd="0" destOrd="0" presId="urn:microsoft.com/office/officeart/2008/layout/HorizontalMultiLevelHierarchy"/>
    <dgm:cxn modelId="{AC848ACA-44BB-4057-B1E0-FB49CE27D245}" type="presParOf" srcId="{1911A327-9FDC-4B71-876D-EF1ABA425984}" destId="{6DFDD746-93FA-4AF9-9F35-144FEC7E300D}" srcOrd="1" destOrd="0" presId="urn:microsoft.com/office/officeart/2008/layout/HorizontalMultiLevelHierarchy"/>
    <dgm:cxn modelId="{1576CF0B-BEB5-4D5D-A87F-593102F374A4}" type="presParOf" srcId="{60A96A85-65FD-4336-A2FB-E09E6A9CD0DE}" destId="{B95099F0-5624-4844-9FC8-37382A13CC36}" srcOrd="4" destOrd="0" presId="urn:microsoft.com/office/officeart/2008/layout/HorizontalMultiLevelHierarchy"/>
    <dgm:cxn modelId="{0ABCC196-4923-4176-99D4-AA04228C1C27}" type="presParOf" srcId="{B95099F0-5624-4844-9FC8-37382A13CC36}" destId="{29529BE0-1818-4534-B359-131F2A301482}" srcOrd="0" destOrd="0" presId="urn:microsoft.com/office/officeart/2008/layout/HorizontalMultiLevelHierarchy"/>
    <dgm:cxn modelId="{5206674B-0E8C-414E-A1CD-2EA31D664A5E}" type="presParOf" srcId="{60A96A85-65FD-4336-A2FB-E09E6A9CD0DE}" destId="{FE11CC95-5E19-4CC1-B0A3-649FD857B62E}" srcOrd="5" destOrd="0" presId="urn:microsoft.com/office/officeart/2008/layout/HorizontalMultiLevelHierarchy"/>
    <dgm:cxn modelId="{752C3654-BF77-4966-9C98-96C0B1CFDD70}" type="presParOf" srcId="{FE11CC95-5E19-4CC1-B0A3-649FD857B62E}" destId="{7C6D9B9E-3EE5-401A-905D-B6F0F9B8A2EA}" srcOrd="0" destOrd="0" presId="urn:microsoft.com/office/officeart/2008/layout/HorizontalMultiLevelHierarchy"/>
    <dgm:cxn modelId="{6A8B0F1A-961E-449C-99E8-776DDB05D8DD}" type="presParOf" srcId="{FE11CC95-5E19-4CC1-B0A3-649FD857B62E}" destId="{3119E156-BAAB-4882-8C72-984E46018942}" srcOrd="1" destOrd="0" presId="urn:microsoft.com/office/officeart/2008/layout/HorizontalMultiLevelHierarchy"/>
    <dgm:cxn modelId="{CEFF43F7-7BEB-4EA2-90D2-50BCA2A96FCC}" type="presParOf" srcId="{3119E156-BAAB-4882-8C72-984E46018942}" destId="{54BA9789-D220-4D77-BDF7-D7A7825AA1A8}" srcOrd="0" destOrd="0" presId="urn:microsoft.com/office/officeart/2008/layout/HorizontalMultiLevelHierarchy"/>
    <dgm:cxn modelId="{2D06BDE9-B89E-47E9-B630-FDF950967244}" type="presParOf" srcId="{54BA9789-D220-4D77-BDF7-D7A7825AA1A8}" destId="{66A4DEFC-E3EE-4C7A-94F9-CCFE04D13A1F}" srcOrd="0" destOrd="0" presId="urn:microsoft.com/office/officeart/2008/layout/HorizontalMultiLevelHierarchy"/>
    <dgm:cxn modelId="{C5445EB6-4633-48CF-A7C3-2FAC95192EA2}" type="presParOf" srcId="{3119E156-BAAB-4882-8C72-984E46018942}" destId="{FE87D337-311B-41CA-9D9F-0BAB3D51847A}" srcOrd="1" destOrd="0" presId="urn:microsoft.com/office/officeart/2008/layout/HorizontalMultiLevelHierarchy"/>
    <dgm:cxn modelId="{51FB1CE7-3720-43EC-BAE8-49CE988CACD9}" type="presParOf" srcId="{FE87D337-311B-41CA-9D9F-0BAB3D51847A}" destId="{436A3AFF-59D0-4BFC-96AB-C27EBD1BF9CF}" srcOrd="0" destOrd="0" presId="urn:microsoft.com/office/officeart/2008/layout/HorizontalMultiLevelHierarchy"/>
    <dgm:cxn modelId="{038A2906-BC3C-4214-87D1-500CC9D749EF}" type="presParOf" srcId="{FE87D337-311B-41CA-9D9F-0BAB3D51847A}" destId="{7D58E1E1-7858-4C74-AB42-68146D2C0E0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D2ACA48-7124-4A3E-AC8C-E043EC63C9E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E8DEB57-29A3-4D21-9E6B-12C9EDC3520D}">
      <dgm:prSet phldrT="[Texto]"/>
      <dgm:spPr/>
      <dgm:t>
        <a:bodyPr/>
        <a:lstStyle/>
        <a:p>
          <a:r>
            <a:rPr lang="es-ES" dirty="0" smtClean="0"/>
            <a:t>Alemania</a:t>
          </a:r>
          <a:endParaRPr lang="es-ES" dirty="0"/>
        </a:p>
      </dgm:t>
    </dgm:pt>
    <dgm:pt modelId="{A1ACABF0-F460-41FF-8879-8CD1055D6B28}" type="parTrans" cxnId="{64E8E57A-A78B-4BE2-8E2C-669EA50692E6}">
      <dgm:prSet/>
      <dgm:spPr/>
      <dgm:t>
        <a:bodyPr/>
        <a:lstStyle/>
        <a:p>
          <a:endParaRPr lang="es-ES"/>
        </a:p>
      </dgm:t>
    </dgm:pt>
    <dgm:pt modelId="{EF366ABF-6710-4E9F-845D-6083DA38CD5E}" type="sibTrans" cxnId="{64E8E57A-A78B-4BE2-8E2C-669EA50692E6}">
      <dgm:prSet/>
      <dgm:spPr/>
      <dgm:t>
        <a:bodyPr/>
        <a:lstStyle/>
        <a:p>
          <a:endParaRPr lang="es-ES"/>
        </a:p>
      </dgm:t>
    </dgm:pt>
    <dgm:pt modelId="{7B02D24D-E059-4302-B185-DA154D25B970}">
      <dgm:prSet phldrT="[Texto]"/>
      <dgm:spPr/>
      <dgm:t>
        <a:bodyPr/>
        <a:lstStyle/>
        <a:p>
          <a:r>
            <a:rPr lang="es-ES" dirty="0" smtClean="0"/>
            <a:t>Desde la Edad Media estaba dividida en 38 estados independientes que constituían la Confederación Germana.</a:t>
          </a:r>
          <a:endParaRPr lang="es-ES" dirty="0"/>
        </a:p>
      </dgm:t>
    </dgm:pt>
    <dgm:pt modelId="{8FB53034-30AF-446D-8EE0-110C52F9ED69}" type="parTrans" cxnId="{E46E9C09-FDA4-467E-A7A7-FDCFEC493E29}">
      <dgm:prSet/>
      <dgm:spPr/>
      <dgm:t>
        <a:bodyPr/>
        <a:lstStyle/>
        <a:p>
          <a:endParaRPr lang="es-ES"/>
        </a:p>
      </dgm:t>
    </dgm:pt>
    <dgm:pt modelId="{D97D392B-856F-41F9-89DB-B36B3023C926}" type="sibTrans" cxnId="{E46E9C09-FDA4-467E-A7A7-FDCFEC493E29}">
      <dgm:prSet/>
      <dgm:spPr/>
      <dgm:t>
        <a:bodyPr/>
        <a:lstStyle/>
        <a:p>
          <a:endParaRPr lang="es-ES"/>
        </a:p>
      </dgm:t>
    </dgm:pt>
    <dgm:pt modelId="{BD39C586-ADC0-442A-93E7-73E5BD2F36AE}">
      <dgm:prSet phldrT="[Texto]"/>
      <dgm:spPr/>
      <dgm:t>
        <a:bodyPr/>
        <a:lstStyle/>
        <a:p>
          <a:r>
            <a:rPr lang="es-ES" dirty="0" smtClean="0"/>
            <a:t>Prusia realizó dos acciones:</a:t>
          </a:r>
          <a:endParaRPr lang="es-ES" dirty="0"/>
        </a:p>
      </dgm:t>
    </dgm:pt>
    <dgm:pt modelId="{3F2760D8-D9D7-40C2-B386-A3E3CA162F8A}" type="parTrans" cxnId="{B750A424-F770-4145-B9DF-54E772FFEC9A}">
      <dgm:prSet/>
      <dgm:spPr/>
      <dgm:t>
        <a:bodyPr/>
        <a:lstStyle/>
        <a:p>
          <a:endParaRPr lang="es-ES"/>
        </a:p>
      </dgm:t>
    </dgm:pt>
    <dgm:pt modelId="{D5325BD8-8C1B-4BDF-B40B-14AA10715D51}" type="sibTrans" cxnId="{B750A424-F770-4145-B9DF-54E772FFEC9A}">
      <dgm:prSet/>
      <dgm:spPr/>
      <dgm:t>
        <a:bodyPr/>
        <a:lstStyle/>
        <a:p>
          <a:endParaRPr lang="es-ES"/>
        </a:p>
      </dgm:t>
    </dgm:pt>
    <dgm:pt modelId="{3BD9A083-2334-4DF3-804B-1829AA3D54B1}">
      <dgm:prSet/>
      <dgm:spPr/>
      <dgm:t>
        <a:bodyPr/>
        <a:lstStyle/>
        <a:p>
          <a:r>
            <a:rPr lang="es-ES" dirty="0" smtClean="0"/>
            <a:t>Esto había sido el Sacro Imperio  Romano Germánico. </a:t>
          </a:r>
        </a:p>
        <a:p>
          <a:r>
            <a:rPr lang="es-ES" dirty="0" smtClean="0"/>
            <a:t>Los principales estados eran Austria y Prusia, teniendo este último mayor influencia.  </a:t>
          </a:r>
          <a:endParaRPr lang="es-ES" dirty="0"/>
        </a:p>
      </dgm:t>
    </dgm:pt>
    <dgm:pt modelId="{0A136F28-AEF9-4359-A483-9CD625D7DF7A}" type="parTrans" cxnId="{D23FEE68-65C2-489E-AC68-C025989BFA0A}">
      <dgm:prSet/>
      <dgm:spPr/>
      <dgm:t>
        <a:bodyPr/>
        <a:lstStyle/>
        <a:p>
          <a:endParaRPr lang="es-ES"/>
        </a:p>
      </dgm:t>
    </dgm:pt>
    <dgm:pt modelId="{EA67BB4F-372B-4B0A-85CF-AC1C86EC4E10}" type="sibTrans" cxnId="{D23FEE68-65C2-489E-AC68-C025989BFA0A}">
      <dgm:prSet/>
      <dgm:spPr/>
      <dgm:t>
        <a:bodyPr/>
        <a:lstStyle/>
        <a:p>
          <a:endParaRPr lang="es-ES"/>
        </a:p>
      </dgm:t>
    </dgm:pt>
    <dgm:pt modelId="{673700BD-AA17-4973-AA14-655F1140ECBF}">
      <dgm:prSet/>
      <dgm:spPr/>
      <dgm:t>
        <a:bodyPr/>
        <a:lstStyle/>
        <a:p>
          <a:r>
            <a:rPr lang="es-ES" dirty="0" smtClean="0"/>
            <a:t>Unidad Política: entre los años 1862-1871  por la acción conjunta del rey Guillermo I de Prusia, de su ministro Otto Von Bismark, y el general </a:t>
          </a:r>
          <a:r>
            <a:rPr lang="es-ES" dirty="0" err="1" smtClean="0"/>
            <a:t>Helmuth</a:t>
          </a:r>
          <a:r>
            <a:rPr lang="es-ES" dirty="0" smtClean="0"/>
            <a:t> Von </a:t>
          </a:r>
          <a:r>
            <a:rPr lang="es-ES" dirty="0" err="1" smtClean="0"/>
            <a:t>Molke</a:t>
          </a:r>
          <a:r>
            <a:rPr lang="es-ES" dirty="0" smtClean="0"/>
            <a:t>, creador del moderno ejército prusiano. </a:t>
          </a:r>
          <a:endParaRPr lang="es-ES" dirty="0"/>
        </a:p>
      </dgm:t>
    </dgm:pt>
    <dgm:pt modelId="{16D052E8-B7FD-47ED-95B0-FA459C8D3C15}" type="parTrans" cxnId="{38F0D04C-9262-4759-953D-A061E62C620F}">
      <dgm:prSet/>
      <dgm:spPr/>
      <dgm:t>
        <a:bodyPr/>
        <a:lstStyle/>
        <a:p>
          <a:endParaRPr lang="es-ES"/>
        </a:p>
      </dgm:t>
    </dgm:pt>
    <dgm:pt modelId="{536034F7-37CB-40ED-9D8C-715E55E54B7A}" type="sibTrans" cxnId="{38F0D04C-9262-4759-953D-A061E62C620F}">
      <dgm:prSet/>
      <dgm:spPr/>
      <dgm:t>
        <a:bodyPr/>
        <a:lstStyle/>
        <a:p>
          <a:endParaRPr lang="es-ES"/>
        </a:p>
      </dgm:t>
    </dgm:pt>
    <dgm:pt modelId="{8E01F24A-8430-476C-B74A-0FF707FE139C}">
      <dgm:prSet/>
      <dgm:spPr/>
      <dgm:t>
        <a:bodyPr/>
        <a:lstStyle/>
        <a:p>
          <a:r>
            <a:rPr lang="es-ES" dirty="0" smtClean="0"/>
            <a:t>Económicas: Se logró mediante el </a:t>
          </a:r>
          <a:r>
            <a:rPr lang="es-ES" dirty="0" err="1" smtClean="0"/>
            <a:t>Zollverein</a:t>
          </a:r>
          <a:r>
            <a:rPr lang="es-ES" dirty="0" smtClean="0"/>
            <a:t> o Unión aduanera que estableció el libre comercio entre los Estados Alemanes. </a:t>
          </a:r>
          <a:endParaRPr lang="es-ES" dirty="0"/>
        </a:p>
      </dgm:t>
    </dgm:pt>
    <dgm:pt modelId="{E9F46E4C-556A-4F0C-9214-ADEFA11A897A}" type="parTrans" cxnId="{5A690646-5D0A-4FCA-BE69-94C53629B5B0}">
      <dgm:prSet/>
      <dgm:spPr/>
      <dgm:t>
        <a:bodyPr/>
        <a:lstStyle/>
        <a:p>
          <a:endParaRPr lang="es-ES"/>
        </a:p>
      </dgm:t>
    </dgm:pt>
    <dgm:pt modelId="{A063675B-7F1F-4290-B984-AFB57CEA833A}" type="sibTrans" cxnId="{5A690646-5D0A-4FCA-BE69-94C53629B5B0}">
      <dgm:prSet/>
      <dgm:spPr/>
      <dgm:t>
        <a:bodyPr/>
        <a:lstStyle/>
        <a:p>
          <a:endParaRPr lang="es-ES"/>
        </a:p>
      </dgm:t>
    </dgm:pt>
    <dgm:pt modelId="{7B683B0B-206C-47EA-8826-41048BAB85D9}" type="pres">
      <dgm:prSet presAssocID="{AD2ACA48-7124-4A3E-AC8C-E043EC63C9E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18BD58-4F00-49D9-AC16-0729F6E789E9}" type="pres">
      <dgm:prSet presAssocID="{5E8DEB57-29A3-4D21-9E6B-12C9EDC3520D}" presName="root1" presStyleCnt="0"/>
      <dgm:spPr/>
    </dgm:pt>
    <dgm:pt modelId="{903B6735-179A-4EF6-90BC-C92B438F9F77}" type="pres">
      <dgm:prSet presAssocID="{5E8DEB57-29A3-4D21-9E6B-12C9EDC3520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0D0FA3-D800-4FAF-8AF4-31B836EA1719}" type="pres">
      <dgm:prSet presAssocID="{5E8DEB57-29A3-4D21-9E6B-12C9EDC3520D}" presName="level2hierChild" presStyleCnt="0"/>
      <dgm:spPr/>
    </dgm:pt>
    <dgm:pt modelId="{588B1189-0B22-4587-9E19-8B072AFD80D7}" type="pres">
      <dgm:prSet presAssocID="{8FB53034-30AF-446D-8EE0-110C52F9ED69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EC8C106E-AF12-4159-B932-4C56EC4B54BF}" type="pres">
      <dgm:prSet presAssocID="{8FB53034-30AF-446D-8EE0-110C52F9ED69}" presName="connTx" presStyleLbl="parChTrans1D2" presStyleIdx="0" presStyleCnt="2"/>
      <dgm:spPr/>
      <dgm:t>
        <a:bodyPr/>
        <a:lstStyle/>
        <a:p>
          <a:endParaRPr lang="es-ES"/>
        </a:p>
      </dgm:t>
    </dgm:pt>
    <dgm:pt modelId="{959556E6-3388-4C8A-BCA3-60545C884B7C}" type="pres">
      <dgm:prSet presAssocID="{7B02D24D-E059-4302-B185-DA154D25B970}" presName="root2" presStyleCnt="0"/>
      <dgm:spPr/>
    </dgm:pt>
    <dgm:pt modelId="{3C7C5ED1-0D69-4131-AD4D-8C4E75733A71}" type="pres">
      <dgm:prSet presAssocID="{7B02D24D-E059-4302-B185-DA154D25B97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9E97DE-B964-4E5C-A4F0-BFC006FAB4CB}" type="pres">
      <dgm:prSet presAssocID="{7B02D24D-E059-4302-B185-DA154D25B970}" presName="level3hierChild" presStyleCnt="0"/>
      <dgm:spPr/>
    </dgm:pt>
    <dgm:pt modelId="{880CF812-565E-414F-99D3-FEEE7989BE01}" type="pres">
      <dgm:prSet presAssocID="{0A136F28-AEF9-4359-A483-9CD625D7DF7A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AE8D0ACC-5890-4A10-AAB2-CD494D3F7E53}" type="pres">
      <dgm:prSet presAssocID="{0A136F28-AEF9-4359-A483-9CD625D7DF7A}" presName="connTx" presStyleLbl="parChTrans1D3" presStyleIdx="0" presStyleCnt="3"/>
      <dgm:spPr/>
      <dgm:t>
        <a:bodyPr/>
        <a:lstStyle/>
        <a:p>
          <a:endParaRPr lang="es-ES"/>
        </a:p>
      </dgm:t>
    </dgm:pt>
    <dgm:pt modelId="{1D19125F-C27E-455D-972F-362F3561528A}" type="pres">
      <dgm:prSet presAssocID="{3BD9A083-2334-4DF3-804B-1829AA3D54B1}" presName="root2" presStyleCnt="0"/>
      <dgm:spPr/>
    </dgm:pt>
    <dgm:pt modelId="{C1D93A90-A018-4C74-BD34-34D22A400A78}" type="pres">
      <dgm:prSet presAssocID="{3BD9A083-2334-4DF3-804B-1829AA3D54B1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3C967A-A17A-4847-9D75-76F55AF6A02E}" type="pres">
      <dgm:prSet presAssocID="{3BD9A083-2334-4DF3-804B-1829AA3D54B1}" presName="level3hierChild" presStyleCnt="0"/>
      <dgm:spPr/>
    </dgm:pt>
    <dgm:pt modelId="{CDF125C3-316C-48EC-8CCB-D687B6C6385D}" type="pres">
      <dgm:prSet presAssocID="{3F2760D8-D9D7-40C2-B386-A3E3CA162F8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50ABE293-312F-4CBC-A624-C4432F1141C3}" type="pres">
      <dgm:prSet presAssocID="{3F2760D8-D9D7-40C2-B386-A3E3CA162F8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2C75B54D-5D73-4B7B-8BE1-26CF1DAC698E}" type="pres">
      <dgm:prSet presAssocID="{BD39C586-ADC0-442A-93E7-73E5BD2F36AE}" presName="root2" presStyleCnt="0"/>
      <dgm:spPr/>
    </dgm:pt>
    <dgm:pt modelId="{0A6E4DE3-BA0A-4DCD-9E3E-9AF824F9DEE5}" type="pres">
      <dgm:prSet presAssocID="{BD39C586-ADC0-442A-93E7-73E5BD2F36AE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DC0E1D-0137-450A-910B-F845BC229E11}" type="pres">
      <dgm:prSet presAssocID="{BD39C586-ADC0-442A-93E7-73E5BD2F36AE}" presName="level3hierChild" presStyleCnt="0"/>
      <dgm:spPr/>
    </dgm:pt>
    <dgm:pt modelId="{6564C3C8-637C-416D-A603-237A725849FE}" type="pres">
      <dgm:prSet presAssocID="{E9F46E4C-556A-4F0C-9214-ADEFA11A897A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92EDB947-52ED-49E7-A2B9-980ECFD69A29}" type="pres">
      <dgm:prSet presAssocID="{E9F46E4C-556A-4F0C-9214-ADEFA11A897A}" presName="connTx" presStyleLbl="parChTrans1D3" presStyleIdx="1" presStyleCnt="3"/>
      <dgm:spPr/>
      <dgm:t>
        <a:bodyPr/>
        <a:lstStyle/>
        <a:p>
          <a:endParaRPr lang="es-ES"/>
        </a:p>
      </dgm:t>
    </dgm:pt>
    <dgm:pt modelId="{7596852E-4E03-4D51-9848-7FA0734A35CD}" type="pres">
      <dgm:prSet presAssocID="{8E01F24A-8430-476C-B74A-0FF707FE139C}" presName="root2" presStyleCnt="0"/>
      <dgm:spPr/>
    </dgm:pt>
    <dgm:pt modelId="{86E604AE-131D-4313-A9E4-9E20C8001C2B}" type="pres">
      <dgm:prSet presAssocID="{8E01F24A-8430-476C-B74A-0FF707FE139C}" presName="LevelTwoTextNode" presStyleLbl="node3" presStyleIdx="1" presStyleCnt="3" custLinFactNeighborX="334" custLinFactNeighborY="-65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67180B-F251-4DC4-AC6F-C230A921F323}" type="pres">
      <dgm:prSet presAssocID="{8E01F24A-8430-476C-B74A-0FF707FE139C}" presName="level3hierChild" presStyleCnt="0"/>
      <dgm:spPr/>
    </dgm:pt>
    <dgm:pt modelId="{FE43613A-70E4-4913-B364-A12D93C3F31E}" type="pres">
      <dgm:prSet presAssocID="{16D052E8-B7FD-47ED-95B0-FA459C8D3C15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E8F43812-F0D1-418F-B6B4-96DE743237FD}" type="pres">
      <dgm:prSet presAssocID="{16D052E8-B7FD-47ED-95B0-FA459C8D3C15}" presName="connTx" presStyleLbl="parChTrans1D3" presStyleIdx="2" presStyleCnt="3"/>
      <dgm:spPr/>
      <dgm:t>
        <a:bodyPr/>
        <a:lstStyle/>
        <a:p>
          <a:endParaRPr lang="es-ES"/>
        </a:p>
      </dgm:t>
    </dgm:pt>
    <dgm:pt modelId="{D44DBD49-D6D4-4B50-B505-6FB4C2F40FA9}" type="pres">
      <dgm:prSet presAssocID="{673700BD-AA17-4973-AA14-655F1140ECBF}" presName="root2" presStyleCnt="0"/>
      <dgm:spPr/>
    </dgm:pt>
    <dgm:pt modelId="{7092552B-4866-40F8-9134-15BADAA548DD}" type="pres">
      <dgm:prSet presAssocID="{673700BD-AA17-4973-AA14-655F1140ECB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8032F6-3E63-427E-AC71-97C7851A081F}" type="pres">
      <dgm:prSet presAssocID="{673700BD-AA17-4973-AA14-655F1140ECBF}" presName="level3hierChild" presStyleCnt="0"/>
      <dgm:spPr/>
    </dgm:pt>
  </dgm:ptLst>
  <dgm:cxnLst>
    <dgm:cxn modelId="{B750A424-F770-4145-B9DF-54E772FFEC9A}" srcId="{5E8DEB57-29A3-4D21-9E6B-12C9EDC3520D}" destId="{BD39C586-ADC0-442A-93E7-73E5BD2F36AE}" srcOrd="1" destOrd="0" parTransId="{3F2760D8-D9D7-40C2-B386-A3E3CA162F8A}" sibTransId="{D5325BD8-8C1B-4BDF-B40B-14AA10715D51}"/>
    <dgm:cxn modelId="{64E8E57A-A78B-4BE2-8E2C-669EA50692E6}" srcId="{AD2ACA48-7124-4A3E-AC8C-E043EC63C9E2}" destId="{5E8DEB57-29A3-4D21-9E6B-12C9EDC3520D}" srcOrd="0" destOrd="0" parTransId="{A1ACABF0-F460-41FF-8879-8CD1055D6B28}" sibTransId="{EF366ABF-6710-4E9F-845D-6083DA38CD5E}"/>
    <dgm:cxn modelId="{5072571D-F4DC-4B41-8683-56ACA17D9F53}" type="presOf" srcId="{0A136F28-AEF9-4359-A483-9CD625D7DF7A}" destId="{AE8D0ACC-5890-4A10-AAB2-CD494D3F7E53}" srcOrd="1" destOrd="0" presId="urn:microsoft.com/office/officeart/2008/layout/HorizontalMultiLevelHierarchy"/>
    <dgm:cxn modelId="{B5FC913C-84C0-4F7C-A38E-1F0763C3E9DF}" type="presOf" srcId="{5E8DEB57-29A3-4D21-9E6B-12C9EDC3520D}" destId="{903B6735-179A-4EF6-90BC-C92B438F9F77}" srcOrd="0" destOrd="0" presId="urn:microsoft.com/office/officeart/2008/layout/HorizontalMultiLevelHierarchy"/>
    <dgm:cxn modelId="{F6A96D62-1297-4970-B43B-40F57C0CC2EC}" type="presOf" srcId="{3F2760D8-D9D7-40C2-B386-A3E3CA162F8A}" destId="{50ABE293-312F-4CBC-A624-C4432F1141C3}" srcOrd="1" destOrd="0" presId="urn:microsoft.com/office/officeart/2008/layout/HorizontalMultiLevelHierarchy"/>
    <dgm:cxn modelId="{46F88BE1-AE94-492F-819A-3FEA410A9821}" type="presOf" srcId="{E9F46E4C-556A-4F0C-9214-ADEFA11A897A}" destId="{92EDB947-52ED-49E7-A2B9-980ECFD69A29}" srcOrd="1" destOrd="0" presId="urn:microsoft.com/office/officeart/2008/layout/HorizontalMultiLevelHierarchy"/>
    <dgm:cxn modelId="{5A690646-5D0A-4FCA-BE69-94C53629B5B0}" srcId="{BD39C586-ADC0-442A-93E7-73E5BD2F36AE}" destId="{8E01F24A-8430-476C-B74A-0FF707FE139C}" srcOrd="0" destOrd="0" parTransId="{E9F46E4C-556A-4F0C-9214-ADEFA11A897A}" sibTransId="{A063675B-7F1F-4290-B984-AFB57CEA833A}"/>
    <dgm:cxn modelId="{9901EC9E-45E1-44AE-8AAF-9A5CFEE1C445}" type="presOf" srcId="{673700BD-AA17-4973-AA14-655F1140ECBF}" destId="{7092552B-4866-40F8-9134-15BADAA548DD}" srcOrd="0" destOrd="0" presId="urn:microsoft.com/office/officeart/2008/layout/HorizontalMultiLevelHierarchy"/>
    <dgm:cxn modelId="{D23FEE68-65C2-489E-AC68-C025989BFA0A}" srcId="{7B02D24D-E059-4302-B185-DA154D25B970}" destId="{3BD9A083-2334-4DF3-804B-1829AA3D54B1}" srcOrd="0" destOrd="0" parTransId="{0A136F28-AEF9-4359-A483-9CD625D7DF7A}" sibTransId="{EA67BB4F-372B-4B0A-85CF-AC1C86EC4E10}"/>
    <dgm:cxn modelId="{F7D512BC-0FA5-4253-947A-EBAE477FC654}" type="presOf" srcId="{BD39C586-ADC0-442A-93E7-73E5BD2F36AE}" destId="{0A6E4DE3-BA0A-4DCD-9E3E-9AF824F9DEE5}" srcOrd="0" destOrd="0" presId="urn:microsoft.com/office/officeart/2008/layout/HorizontalMultiLevelHierarchy"/>
    <dgm:cxn modelId="{99A1A1F8-EB60-4252-A830-B2F7BF99A65C}" type="presOf" srcId="{7B02D24D-E059-4302-B185-DA154D25B970}" destId="{3C7C5ED1-0D69-4131-AD4D-8C4E75733A71}" srcOrd="0" destOrd="0" presId="urn:microsoft.com/office/officeart/2008/layout/HorizontalMultiLevelHierarchy"/>
    <dgm:cxn modelId="{2F9AE68E-3558-4138-BF76-60CE240EFF95}" type="presOf" srcId="{16D052E8-B7FD-47ED-95B0-FA459C8D3C15}" destId="{FE43613A-70E4-4913-B364-A12D93C3F31E}" srcOrd="0" destOrd="0" presId="urn:microsoft.com/office/officeart/2008/layout/HorizontalMultiLevelHierarchy"/>
    <dgm:cxn modelId="{155BB409-EE1A-4129-B7ED-FADF4DDF7722}" type="presOf" srcId="{8E01F24A-8430-476C-B74A-0FF707FE139C}" destId="{86E604AE-131D-4313-A9E4-9E20C8001C2B}" srcOrd="0" destOrd="0" presId="urn:microsoft.com/office/officeart/2008/layout/HorizontalMultiLevelHierarchy"/>
    <dgm:cxn modelId="{7B1E28D3-39EA-4A7A-9B31-51163F7B0401}" type="presOf" srcId="{8FB53034-30AF-446D-8EE0-110C52F9ED69}" destId="{EC8C106E-AF12-4159-B932-4C56EC4B54BF}" srcOrd="1" destOrd="0" presId="urn:microsoft.com/office/officeart/2008/layout/HorizontalMultiLevelHierarchy"/>
    <dgm:cxn modelId="{ADEE9D49-CF08-4CA7-87B6-5A4A5E054C60}" type="presOf" srcId="{E9F46E4C-556A-4F0C-9214-ADEFA11A897A}" destId="{6564C3C8-637C-416D-A603-237A725849FE}" srcOrd="0" destOrd="0" presId="urn:microsoft.com/office/officeart/2008/layout/HorizontalMultiLevelHierarchy"/>
    <dgm:cxn modelId="{334AF70A-6E52-4C38-8781-B14B3400D95A}" type="presOf" srcId="{0A136F28-AEF9-4359-A483-9CD625D7DF7A}" destId="{880CF812-565E-414F-99D3-FEEE7989BE01}" srcOrd="0" destOrd="0" presId="urn:microsoft.com/office/officeart/2008/layout/HorizontalMultiLevelHierarchy"/>
    <dgm:cxn modelId="{F0F114F5-A2A3-468B-B69D-200D15471E91}" type="presOf" srcId="{3BD9A083-2334-4DF3-804B-1829AA3D54B1}" destId="{C1D93A90-A018-4C74-BD34-34D22A400A78}" srcOrd="0" destOrd="0" presId="urn:microsoft.com/office/officeart/2008/layout/HorizontalMultiLevelHierarchy"/>
    <dgm:cxn modelId="{E9B9AF2D-67CE-4507-A858-108751350BE2}" type="presOf" srcId="{AD2ACA48-7124-4A3E-AC8C-E043EC63C9E2}" destId="{7B683B0B-206C-47EA-8826-41048BAB85D9}" srcOrd="0" destOrd="0" presId="urn:microsoft.com/office/officeart/2008/layout/HorizontalMultiLevelHierarchy"/>
    <dgm:cxn modelId="{38F0D04C-9262-4759-953D-A061E62C620F}" srcId="{BD39C586-ADC0-442A-93E7-73E5BD2F36AE}" destId="{673700BD-AA17-4973-AA14-655F1140ECBF}" srcOrd="1" destOrd="0" parTransId="{16D052E8-B7FD-47ED-95B0-FA459C8D3C15}" sibTransId="{536034F7-37CB-40ED-9D8C-715E55E54B7A}"/>
    <dgm:cxn modelId="{2EC2C8B8-ACA5-47A0-A22C-FAEDE8101CA4}" type="presOf" srcId="{8FB53034-30AF-446D-8EE0-110C52F9ED69}" destId="{588B1189-0B22-4587-9E19-8B072AFD80D7}" srcOrd="0" destOrd="0" presId="urn:microsoft.com/office/officeart/2008/layout/HorizontalMultiLevelHierarchy"/>
    <dgm:cxn modelId="{B40E994C-A3CD-4565-A03B-C494A8013FAE}" type="presOf" srcId="{16D052E8-B7FD-47ED-95B0-FA459C8D3C15}" destId="{E8F43812-F0D1-418F-B6B4-96DE743237FD}" srcOrd="1" destOrd="0" presId="urn:microsoft.com/office/officeart/2008/layout/HorizontalMultiLevelHierarchy"/>
    <dgm:cxn modelId="{E46E9C09-FDA4-467E-A7A7-FDCFEC493E29}" srcId="{5E8DEB57-29A3-4D21-9E6B-12C9EDC3520D}" destId="{7B02D24D-E059-4302-B185-DA154D25B970}" srcOrd="0" destOrd="0" parTransId="{8FB53034-30AF-446D-8EE0-110C52F9ED69}" sibTransId="{D97D392B-856F-41F9-89DB-B36B3023C926}"/>
    <dgm:cxn modelId="{F9B5E144-0E84-4E60-80FB-0D67D3545AE0}" type="presOf" srcId="{3F2760D8-D9D7-40C2-B386-A3E3CA162F8A}" destId="{CDF125C3-316C-48EC-8CCB-D687B6C6385D}" srcOrd="0" destOrd="0" presId="urn:microsoft.com/office/officeart/2008/layout/HorizontalMultiLevelHierarchy"/>
    <dgm:cxn modelId="{5868B382-3C59-4C31-A02E-7581BCF92073}" type="presParOf" srcId="{7B683B0B-206C-47EA-8826-41048BAB85D9}" destId="{3018BD58-4F00-49D9-AC16-0729F6E789E9}" srcOrd="0" destOrd="0" presId="urn:microsoft.com/office/officeart/2008/layout/HorizontalMultiLevelHierarchy"/>
    <dgm:cxn modelId="{21F21C5B-A591-480C-90D9-FAEFFFDD23D4}" type="presParOf" srcId="{3018BD58-4F00-49D9-AC16-0729F6E789E9}" destId="{903B6735-179A-4EF6-90BC-C92B438F9F77}" srcOrd="0" destOrd="0" presId="urn:microsoft.com/office/officeart/2008/layout/HorizontalMultiLevelHierarchy"/>
    <dgm:cxn modelId="{EE212264-514E-41AC-A8BA-0911FA807793}" type="presParOf" srcId="{3018BD58-4F00-49D9-AC16-0729F6E789E9}" destId="{920D0FA3-D800-4FAF-8AF4-31B836EA1719}" srcOrd="1" destOrd="0" presId="urn:microsoft.com/office/officeart/2008/layout/HorizontalMultiLevelHierarchy"/>
    <dgm:cxn modelId="{2AE0F8B1-4C61-4323-9B5B-0E182B9E91FD}" type="presParOf" srcId="{920D0FA3-D800-4FAF-8AF4-31B836EA1719}" destId="{588B1189-0B22-4587-9E19-8B072AFD80D7}" srcOrd="0" destOrd="0" presId="urn:microsoft.com/office/officeart/2008/layout/HorizontalMultiLevelHierarchy"/>
    <dgm:cxn modelId="{369FFFBE-5C01-4497-8FD1-D95259C1DFE2}" type="presParOf" srcId="{588B1189-0B22-4587-9E19-8B072AFD80D7}" destId="{EC8C106E-AF12-4159-B932-4C56EC4B54BF}" srcOrd="0" destOrd="0" presId="urn:microsoft.com/office/officeart/2008/layout/HorizontalMultiLevelHierarchy"/>
    <dgm:cxn modelId="{48D6247F-D2ED-4C16-B6A4-2F653322FF9D}" type="presParOf" srcId="{920D0FA3-D800-4FAF-8AF4-31B836EA1719}" destId="{959556E6-3388-4C8A-BCA3-60545C884B7C}" srcOrd="1" destOrd="0" presId="urn:microsoft.com/office/officeart/2008/layout/HorizontalMultiLevelHierarchy"/>
    <dgm:cxn modelId="{9DE1376F-416A-4887-8C33-CAECF99AFC26}" type="presParOf" srcId="{959556E6-3388-4C8A-BCA3-60545C884B7C}" destId="{3C7C5ED1-0D69-4131-AD4D-8C4E75733A71}" srcOrd="0" destOrd="0" presId="urn:microsoft.com/office/officeart/2008/layout/HorizontalMultiLevelHierarchy"/>
    <dgm:cxn modelId="{042C333A-8AC1-4A0C-821A-178789174050}" type="presParOf" srcId="{959556E6-3388-4C8A-BCA3-60545C884B7C}" destId="{699E97DE-B964-4E5C-A4F0-BFC006FAB4CB}" srcOrd="1" destOrd="0" presId="urn:microsoft.com/office/officeart/2008/layout/HorizontalMultiLevelHierarchy"/>
    <dgm:cxn modelId="{82F0D8CD-B090-4FD9-B224-118EC484EC85}" type="presParOf" srcId="{699E97DE-B964-4E5C-A4F0-BFC006FAB4CB}" destId="{880CF812-565E-414F-99D3-FEEE7989BE01}" srcOrd="0" destOrd="0" presId="urn:microsoft.com/office/officeart/2008/layout/HorizontalMultiLevelHierarchy"/>
    <dgm:cxn modelId="{3C057121-4AB8-4E22-ACA3-557E987A6AC1}" type="presParOf" srcId="{880CF812-565E-414F-99D3-FEEE7989BE01}" destId="{AE8D0ACC-5890-4A10-AAB2-CD494D3F7E53}" srcOrd="0" destOrd="0" presId="urn:microsoft.com/office/officeart/2008/layout/HorizontalMultiLevelHierarchy"/>
    <dgm:cxn modelId="{E933E24D-9D42-40C2-9A10-B570F7020D51}" type="presParOf" srcId="{699E97DE-B964-4E5C-A4F0-BFC006FAB4CB}" destId="{1D19125F-C27E-455D-972F-362F3561528A}" srcOrd="1" destOrd="0" presId="urn:microsoft.com/office/officeart/2008/layout/HorizontalMultiLevelHierarchy"/>
    <dgm:cxn modelId="{61F44F27-BD1F-4175-B7EA-037215080CE1}" type="presParOf" srcId="{1D19125F-C27E-455D-972F-362F3561528A}" destId="{C1D93A90-A018-4C74-BD34-34D22A400A78}" srcOrd="0" destOrd="0" presId="urn:microsoft.com/office/officeart/2008/layout/HorizontalMultiLevelHierarchy"/>
    <dgm:cxn modelId="{B38C2291-9C82-415A-8078-BDF9E4F105C1}" type="presParOf" srcId="{1D19125F-C27E-455D-972F-362F3561528A}" destId="{423C967A-A17A-4847-9D75-76F55AF6A02E}" srcOrd="1" destOrd="0" presId="urn:microsoft.com/office/officeart/2008/layout/HorizontalMultiLevelHierarchy"/>
    <dgm:cxn modelId="{80C1025D-91BE-44C2-9A53-AC3F5A1CAABF}" type="presParOf" srcId="{920D0FA3-D800-4FAF-8AF4-31B836EA1719}" destId="{CDF125C3-316C-48EC-8CCB-D687B6C6385D}" srcOrd="2" destOrd="0" presId="urn:microsoft.com/office/officeart/2008/layout/HorizontalMultiLevelHierarchy"/>
    <dgm:cxn modelId="{79D3FC3A-3298-4D36-8742-81114AE1AF40}" type="presParOf" srcId="{CDF125C3-316C-48EC-8CCB-D687B6C6385D}" destId="{50ABE293-312F-4CBC-A624-C4432F1141C3}" srcOrd="0" destOrd="0" presId="urn:microsoft.com/office/officeart/2008/layout/HorizontalMultiLevelHierarchy"/>
    <dgm:cxn modelId="{11732158-99BF-48AC-A00D-6F7EAFA7485B}" type="presParOf" srcId="{920D0FA3-D800-4FAF-8AF4-31B836EA1719}" destId="{2C75B54D-5D73-4B7B-8BE1-26CF1DAC698E}" srcOrd="3" destOrd="0" presId="urn:microsoft.com/office/officeart/2008/layout/HorizontalMultiLevelHierarchy"/>
    <dgm:cxn modelId="{7CFA7A9A-829B-4B6F-8055-F9B810F6872A}" type="presParOf" srcId="{2C75B54D-5D73-4B7B-8BE1-26CF1DAC698E}" destId="{0A6E4DE3-BA0A-4DCD-9E3E-9AF824F9DEE5}" srcOrd="0" destOrd="0" presId="urn:microsoft.com/office/officeart/2008/layout/HorizontalMultiLevelHierarchy"/>
    <dgm:cxn modelId="{0ED82481-2797-48BE-ABD2-89C2731D16DB}" type="presParOf" srcId="{2C75B54D-5D73-4B7B-8BE1-26CF1DAC698E}" destId="{C9DC0E1D-0137-450A-910B-F845BC229E11}" srcOrd="1" destOrd="0" presId="urn:microsoft.com/office/officeart/2008/layout/HorizontalMultiLevelHierarchy"/>
    <dgm:cxn modelId="{5A111AC5-4FF3-48C5-B69B-46C5EF7BB7AF}" type="presParOf" srcId="{C9DC0E1D-0137-450A-910B-F845BC229E11}" destId="{6564C3C8-637C-416D-A603-237A725849FE}" srcOrd="0" destOrd="0" presId="urn:microsoft.com/office/officeart/2008/layout/HorizontalMultiLevelHierarchy"/>
    <dgm:cxn modelId="{17FDA4CA-E9C9-4C7B-A1DD-D83A4C1AC198}" type="presParOf" srcId="{6564C3C8-637C-416D-A603-237A725849FE}" destId="{92EDB947-52ED-49E7-A2B9-980ECFD69A29}" srcOrd="0" destOrd="0" presId="urn:microsoft.com/office/officeart/2008/layout/HorizontalMultiLevelHierarchy"/>
    <dgm:cxn modelId="{9104347A-BFE8-45F4-B054-9D22B9689DBF}" type="presParOf" srcId="{C9DC0E1D-0137-450A-910B-F845BC229E11}" destId="{7596852E-4E03-4D51-9848-7FA0734A35CD}" srcOrd="1" destOrd="0" presId="urn:microsoft.com/office/officeart/2008/layout/HorizontalMultiLevelHierarchy"/>
    <dgm:cxn modelId="{4CB97075-9D5C-485F-A03F-1318D8872505}" type="presParOf" srcId="{7596852E-4E03-4D51-9848-7FA0734A35CD}" destId="{86E604AE-131D-4313-A9E4-9E20C8001C2B}" srcOrd="0" destOrd="0" presId="urn:microsoft.com/office/officeart/2008/layout/HorizontalMultiLevelHierarchy"/>
    <dgm:cxn modelId="{3070A6C2-48DB-4606-9E28-78A42E12F172}" type="presParOf" srcId="{7596852E-4E03-4D51-9848-7FA0734A35CD}" destId="{2E67180B-F251-4DC4-AC6F-C230A921F323}" srcOrd="1" destOrd="0" presId="urn:microsoft.com/office/officeart/2008/layout/HorizontalMultiLevelHierarchy"/>
    <dgm:cxn modelId="{B68E191D-D016-4AF7-8D14-463C431435C5}" type="presParOf" srcId="{C9DC0E1D-0137-450A-910B-F845BC229E11}" destId="{FE43613A-70E4-4913-B364-A12D93C3F31E}" srcOrd="2" destOrd="0" presId="urn:microsoft.com/office/officeart/2008/layout/HorizontalMultiLevelHierarchy"/>
    <dgm:cxn modelId="{1BE26DC3-68C4-475F-AA04-68AEF86BF742}" type="presParOf" srcId="{FE43613A-70E4-4913-B364-A12D93C3F31E}" destId="{E8F43812-F0D1-418F-B6B4-96DE743237FD}" srcOrd="0" destOrd="0" presId="urn:microsoft.com/office/officeart/2008/layout/HorizontalMultiLevelHierarchy"/>
    <dgm:cxn modelId="{2D595F9D-A7BC-4063-A27F-A40B3ACB431E}" type="presParOf" srcId="{C9DC0E1D-0137-450A-910B-F845BC229E11}" destId="{D44DBD49-D6D4-4B50-B505-6FB4C2F40FA9}" srcOrd="3" destOrd="0" presId="urn:microsoft.com/office/officeart/2008/layout/HorizontalMultiLevelHierarchy"/>
    <dgm:cxn modelId="{F371BA83-3F50-45A3-A025-052E6945E051}" type="presParOf" srcId="{D44DBD49-D6D4-4B50-B505-6FB4C2F40FA9}" destId="{7092552B-4866-40F8-9134-15BADAA548DD}" srcOrd="0" destOrd="0" presId="urn:microsoft.com/office/officeart/2008/layout/HorizontalMultiLevelHierarchy"/>
    <dgm:cxn modelId="{985274BF-4D22-46A2-874B-7AD7D1C8DF95}" type="presParOf" srcId="{D44DBD49-D6D4-4B50-B505-6FB4C2F40FA9}" destId="{868032F6-3E63-427E-AC71-97C7851A08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5D2F44E-DB4D-4A65-8CE7-EC2098323A7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D1699F-D18E-4841-AF85-C4486472DD41}">
      <dgm:prSet phldrT="[Texto]"/>
      <dgm:spPr/>
      <dgm:t>
        <a:bodyPr/>
        <a:lstStyle/>
        <a:p>
          <a:r>
            <a:rPr lang="es-ES" dirty="0" smtClean="0"/>
            <a:t>La unificación alemana podemos dividirla en tres etapas</a:t>
          </a:r>
          <a:endParaRPr lang="es-ES" dirty="0"/>
        </a:p>
      </dgm:t>
    </dgm:pt>
    <dgm:pt modelId="{3A7C8D95-D086-4336-A1C8-1C15259AF322}" type="parTrans" cxnId="{F7739A14-E4D3-4AC9-9D06-7E5971CB09D9}">
      <dgm:prSet/>
      <dgm:spPr/>
      <dgm:t>
        <a:bodyPr/>
        <a:lstStyle/>
        <a:p>
          <a:endParaRPr lang="es-ES"/>
        </a:p>
      </dgm:t>
    </dgm:pt>
    <dgm:pt modelId="{B8121EFC-F6D0-4DA5-BF9F-FAD879475D0C}" type="sibTrans" cxnId="{F7739A14-E4D3-4AC9-9D06-7E5971CB09D9}">
      <dgm:prSet/>
      <dgm:spPr/>
      <dgm:t>
        <a:bodyPr/>
        <a:lstStyle/>
        <a:p>
          <a:endParaRPr lang="es-ES"/>
        </a:p>
      </dgm:t>
    </dgm:pt>
    <dgm:pt modelId="{CEB0A0D9-060B-411D-9688-AE21A35CB2B5}">
      <dgm:prSet phldrT="[Texto]" custT="1"/>
      <dgm:spPr/>
      <dgm:t>
        <a:bodyPr/>
        <a:lstStyle/>
        <a:p>
          <a:r>
            <a:rPr lang="es-ES" sz="3200" dirty="0" smtClean="0"/>
            <a:t>1.- Guerra de los Ducados (1864)</a:t>
          </a:r>
          <a:endParaRPr lang="es-ES" sz="3200" dirty="0"/>
        </a:p>
      </dgm:t>
    </dgm:pt>
    <dgm:pt modelId="{516ECE27-6214-4940-898B-E810F47A0D67}" type="parTrans" cxnId="{23AF3037-1658-411E-B127-B209950A6F56}">
      <dgm:prSet/>
      <dgm:spPr/>
      <dgm:t>
        <a:bodyPr/>
        <a:lstStyle/>
        <a:p>
          <a:endParaRPr lang="es-ES"/>
        </a:p>
      </dgm:t>
    </dgm:pt>
    <dgm:pt modelId="{248C7082-D11F-4517-B452-B8B8FDEDAFC9}" type="sibTrans" cxnId="{23AF3037-1658-411E-B127-B209950A6F56}">
      <dgm:prSet/>
      <dgm:spPr/>
      <dgm:t>
        <a:bodyPr/>
        <a:lstStyle/>
        <a:p>
          <a:endParaRPr lang="es-ES"/>
        </a:p>
      </dgm:t>
    </dgm:pt>
    <dgm:pt modelId="{699555A9-0DE1-4381-982D-8E8DEC07099D}">
      <dgm:prSet phldrT="[Texto]" custT="1"/>
      <dgm:spPr/>
      <dgm:t>
        <a:bodyPr/>
        <a:lstStyle/>
        <a:p>
          <a:r>
            <a:rPr lang="es-ES" sz="3600" dirty="0" smtClean="0"/>
            <a:t>2.- Guerra Austro – Prusiana (1866)</a:t>
          </a:r>
          <a:endParaRPr lang="es-ES" sz="3600" dirty="0"/>
        </a:p>
      </dgm:t>
    </dgm:pt>
    <dgm:pt modelId="{76F3BA08-D880-477A-AA72-8ADDEBDB1C70}" type="parTrans" cxnId="{D6508920-3B88-4EB8-9322-7AC3E95EE9A8}">
      <dgm:prSet/>
      <dgm:spPr/>
      <dgm:t>
        <a:bodyPr/>
        <a:lstStyle/>
        <a:p>
          <a:endParaRPr lang="es-ES"/>
        </a:p>
      </dgm:t>
    </dgm:pt>
    <dgm:pt modelId="{FCE55484-3414-4377-BB1D-091B404CE951}" type="sibTrans" cxnId="{D6508920-3B88-4EB8-9322-7AC3E95EE9A8}">
      <dgm:prSet/>
      <dgm:spPr/>
      <dgm:t>
        <a:bodyPr/>
        <a:lstStyle/>
        <a:p>
          <a:endParaRPr lang="es-ES"/>
        </a:p>
      </dgm:t>
    </dgm:pt>
    <dgm:pt modelId="{81BEDD1C-A873-43BB-8749-E62EE919981B}">
      <dgm:prSet phldrT="[Texto]" custT="1"/>
      <dgm:spPr/>
      <dgm:t>
        <a:bodyPr/>
        <a:lstStyle/>
        <a:p>
          <a:r>
            <a:rPr lang="es-ES" sz="3600" dirty="0" smtClean="0"/>
            <a:t>3.- Guerra Franco – Prusiana (1870)</a:t>
          </a:r>
          <a:endParaRPr lang="es-ES" sz="3600" dirty="0"/>
        </a:p>
      </dgm:t>
    </dgm:pt>
    <dgm:pt modelId="{31F9F90F-3648-4DD7-AAE1-5DADD5873DFF}" type="parTrans" cxnId="{1D3BF428-B523-461C-9176-20E0B3C35997}">
      <dgm:prSet/>
      <dgm:spPr/>
      <dgm:t>
        <a:bodyPr/>
        <a:lstStyle/>
        <a:p>
          <a:endParaRPr lang="es-ES"/>
        </a:p>
      </dgm:t>
    </dgm:pt>
    <dgm:pt modelId="{49940E5A-6726-4001-9041-E73C0B62E173}" type="sibTrans" cxnId="{1D3BF428-B523-461C-9176-20E0B3C35997}">
      <dgm:prSet/>
      <dgm:spPr/>
      <dgm:t>
        <a:bodyPr/>
        <a:lstStyle/>
        <a:p>
          <a:endParaRPr lang="es-ES"/>
        </a:p>
      </dgm:t>
    </dgm:pt>
    <dgm:pt modelId="{F13F2C69-9140-4CF7-BC95-83A133205EEA}">
      <dgm:prSet/>
      <dgm:spPr/>
      <dgm:t>
        <a:bodyPr/>
        <a:lstStyle/>
        <a:p>
          <a:r>
            <a:rPr lang="es-ES" dirty="0" smtClean="0"/>
            <a:t>Entre Prusia y Dinamarca. El rey de Dinamarca quiso anexar unos ducados, su población se opuso y pidió ayuda de Prusia.  Esta, aliada con Austria atacó a Dinamarca, que fue vencida fácilmente. Los ducados pasaron a poder de Austria y Prusia, que pronto rompiendo sus relaciones por la administración de los mismos. </a:t>
          </a:r>
          <a:endParaRPr lang="es-ES" dirty="0"/>
        </a:p>
      </dgm:t>
    </dgm:pt>
    <dgm:pt modelId="{FA73F39F-F716-471D-BE1E-0E998B3E1581}" type="parTrans" cxnId="{2DC11B9D-FCE5-4020-A59E-FAACAF834712}">
      <dgm:prSet/>
      <dgm:spPr/>
      <dgm:t>
        <a:bodyPr/>
        <a:lstStyle/>
        <a:p>
          <a:endParaRPr lang="es-ES"/>
        </a:p>
      </dgm:t>
    </dgm:pt>
    <dgm:pt modelId="{3AD5CC5F-DEC1-4D89-805D-5C84F7C6D656}" type="sibTrans" cxnId="{2DC11B9D-FCE5-4020-A59E-FAACAF834712}">
      <dgm:prSet/>
      <dgm:spPr/>
      <dgm:t>
        <a:bodyPr/>
        <a:lstStyle/>
        <a:p>
          <a:endParaRPr lang="es-ES"/>
        </a:p>
      </dgm:t>
    </dgm:pt>
    <dgm:pt modelId="{9507255C-4CA2-40DE-A3BF-2B4068DC2075}">
      <dgm:prSet/>
      <dgm:spPr/>
      <dgm:t>
        <a:bodyPr/>
        <a:lstStyle/>
        <a:p>
          <a:r>
            <a:rPr lang="es-ES" dirty="0" smtClean="0"/>
            <a:t>Bismark acusó a Austria de mala administración de los ducados, expulsó a sus funcionarios, y Austria le declaró la guerra, donde vencieron a las fuerzas Prusianas. </a:t>
          </a:r>
        </a:p>
        <a:p>
          <a:r>
            <a:rPr lang="es-ES" dirty="0" smtClean="0"/>
            <a:t>La confederación fue disuelta, Austria debió entregar Venecia a Italia, Prusia anexo nuevos ducados y conformó la Confederación de Alemania del Norte.</a:t>
          </a:r>
          <a:endParaRPr lang="es-ES" dirty="0"/>
        </a:p>
      </dgm:t>
    </dgm:pt>
    <dgm:pt modelId="{BD03116B-C559-4F1C-8C12-23091A618DB2}" type="parTrans" cxnId="{F9E3A657-62F1-4167-99A9-C29ECB4F4D6F}">
      <dgm:prSet/>
      <dgm:spPr/>
      <dgm:t>
        <a:bodyPr/>
        <a:lstStyle/>
        <a:p>
          <a:endParaRPr lang="es-ES"/>
        </a:p>
      </dgm:t>
    </dgm:pt>
    <dgm:pt modelId="{327AACE7-DE30-4F2E-8301-793493BD4D1F}" type="sibTrans" cxnId="{F9E3A657-62F1-4167-99A9-C29ECB4F4D6F}">
      <dgm:prSet/>
      <dgm:spPr/>
      <dgm:t>
        <a:bodyPr/>
        <a:lstStyle/>
        <a:p>
          <a:endParaRPr lang="es-ES"/>
        </a:p>
      </dgm:t>
    </dgm:pt>
    <dgm:pt modelId="{DAC03B75-FDD1-4D6E-A251-E492C8AAFE97}">
      <dgm:prSet/>
      <dgm:spPr/>
      <dgm:t>
        <a:bodyPr/>
        <a:lstStyle/>
        <a:p>
          <a:r>
            <a:rPr lang="es-ES" dirty="0" smtClean="0"/>
            <a:t>Prusia se había convertido en un peligro para Francia y por problemas políticos terminan  declarándose la guerra.</a:t>
          </a:r>
        </a:p>
        <a:p>
          <a:r>
            <a:rPr lang="es-ES" dirty="0" smtClean="0"/>
            <a:t>Una primera derrota francesa provocó la caída de Napoleón III y se reestableció la República; la guerra continuó pero los franceses debieron rendirse en 1871 y debieron ceder a Alemania los territorios de Alsacia y Lorena, y pagar una costosa indemnización.</a:t>
          </a:r>
          <a:endParaRPr lang="es-ES" dirty="0"/>
        </a:p>
      </dgm:t>
    </dgm:pt>
    <dgm:pt modelId="{6CF42EB9-82A7-454C-ACB1-DC4415B8CE1F}" type="parTrans" cxnId="{86AABA13-E572-4ED7-B54F-BD69CCE3B3E5}">
      <dgm:prSet/>
      <dgm:spPr/>
      <dgm:t>
        <a:bodyPr/>
        <a:lstStyle/>
        <a:p>
          <a:endParaRPr lang="es-ES"/>
        </a:p>
      </dgm:t>
    </dgm:pt>
    <dgm:pt modelId="{81DD1AB0-1CE9-46AD-9B55-56D0A9456593}" type="sibTrans" cxnId="{86AABA13-E572-4ED7-B54F-BD69CCE3B3E5}">
      <dgm:prSet/>
      <dgm:spPr/>
      <dgm:t>
        <a:bodyPr/>
        <a:lstStyle/>
        <a:p>
          <a:endParaRPr lang="es-ES"/>
        </a:p>
      </dgm:t>
    </dgm:pt>
    <dgm:pt modelId="{A5A3A3BB-4A94-48D0-8538-25569F61F1FD}" type="pres">
      <dgm:prSet presAssocID="{05D2F44E-DB4D-4A65-8CE7-EC2098323A7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2866BA-A142-4922-B605-3E6A1B23815E}" type="pres">
      <dgm:prSet presAssocID="{C9D1699F-D18E-4841-AF85-C4486472DD41}" presName="root1" presStyleCnt="0"/>
      <dgm:spPr/>
    </dgm:pt>
    <dgm:pt modelId="{6F25F9E8-6A0E-495C-99E0-7BD4BDFD7573}" type="pres">
      <dgm:prSet presAssocID="{C9D1699F-D18E-4841-AF85-C4486472D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BD037-217E-4488-929D-962E23D097A3}" type="pres">
      <dgm:prSet presAssocID="{C9D1699F-D18E-4841-AF85-C4486472DD41}" presName="level2hierChild" presStyleCnt="0"/>
      <dgm:spPr/>
    </dgm:pt>
    <dgm:pt modelId="{820D6527-B08D-415C-9E88-60A89C7B8E1B}" type="pres">
      <dgm:prSet presAssocID="{516ECE27-6214-4940-898B-E810F47A0D67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69029311-97E0-4D92-BB62-5EB58BEDB1AF}" type="pres">
      <dgm:prSet presAssocID="{516ECE27-6214-4940-898B-E810F47A0D67}" presName="connTx" presStyleLbl="parChTrans1D2" presStyleIdx="0" presStyleCnt="3"/>
      <dgm:spPr/>
      <dgm:t>
        <a:bodyPr/>
        <a:lstStyle/>
        <a:p>
          <a:endParaRPr lang="es-ES"/>
        </a:p>
      </dgm:t>
    </dgm:pt>
    <dgm:pt modelId="{CA2FC045-EF90-430B-9022-7AB7F2CFE9C5}" type="pres">
      <dgm:prSet presAssocID="{CEB0A0D9-060B-411D-9688-AE21A35CB2B5}" presName="root2" presStyleCnt="0"/>
      <dgm:spPr/>
    </dgm:pt>
    <dgm:pt modelId="{6B4C1956-A17B-4799-ACD1-6A1C13D794B8}" type="pres">
      <dgm:prSet presAssocID="{CEB0A0D9-060B-411D-9688-AE21A35CB2B5}" presName="LevelTwoTextNode" presStyleLbl="node2" presStyleIdx="0" presStyleCnt="3" custLinFactNeighborX="-632" custLinFactNeighborY="-20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1813FD-E522-40E8-B9C9-709B7B23ACBC}" type="pres">
      <dgm:prSet presAssocID="{CEB0A0D9-060B-411D-9688-AE21A35CB2B5}" presName="level3hierChild" presStyleCnt="0"/>
      <dgm:spPr/>
    </dgm:pt>
    <dgm:pt modelId="{BBB1C039-CF29-4034-8403-F976A3D55C8D}" type="pres">
      <dgm:prSet presAssocID="{FA73F39F-F716-471D-BE1E-0E998B3E1581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28D4DE8C-4A02-44D3-80F6-46A924FC0FF5}" type="pres">
      <dgm:prSet presAssocID="{FA73F39F-F716-471D-BE1E-0E998B3E1581}" presName="connTx" presStyleLbl="parChTrans1D3" presStyleIdx="0" presStyleCnt="3"/>
      <dgm:spPr/>
      <dgm:t>
        <a:bodyPr/>
        <a:lstStyle/>
        <a:p>
          <a:endParaRPr lang="es-ES"/>
        </a:p>
      </dgm:t>
    </dgm:pt>
    <dgm:pt modelId="{7BEF99CC-6542-4C8B-8C34-BB196FB16E26}" type="pres">
      <dgm:prSet presAssocID="{F13F2C69-9140-4CF7-BC95-83A133205EEA}" presName="root2" presStyleCnt="0"/>
      <dgm:spPr/>
    </dgm:pt>
    <dgm:pt modelId="{0D415CE0-3FC9-4A2A-BCE7-F5A84A9D4A50}" type="pres">
      <dgm:prSet presAssocID="{F13F2C69-9140-4CF7-BC95-83A133205EEA}" presName="LevelTwoTextNode" presStyleLbl="node3" presStyleIdx="0" presStyleCnt="3" custScaleY="151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753A17-2AB4-41EC-8F07-9696CC02CC03}" type="pres">
      <dgm:prSet presAssocID="{F13F2C69-9140-4CF7-BC95-83A133205EEA}" presName="level3hierChild" presStyleCnt="0"/>
      <dgm:spPr/>
    </dgm:pt>
    <dgm:pt modelId="{15E4D480-1A09-45A5-8224-E4AD55DEFC93}" type="pres">
      <dgm:prSet presAssocID="{76F3BA08-D880-477A-AA72-8ADDEBDB1C70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7966D80-DAC6-4503-98D4-5BF28F486F0A}" type="pres">
      <dgm:prSet presAssocID="{76F3BA08-D880-477A-AA72-8ADDEBDB1C70}" presName="connTx" presStyleLbl="parChTrans1D2" presStyleIdx="1" presStyleCnt="3"/>
      <dgm:spPr/>
      <dgm:t>
        <a:bodyPr/>
        <a:lstStyle/>
        <a:p>
          <a:endParaRPr lang="es-ES"/>
        </a:p>
      </dgm:t>
    </dgm:pt>
    <dgm:pt modelId="{B7AD9876-BE1E-4E99-A134-5D676B2465AC}" type="pres">
      <dgm:prSet presAssocID="{699555A9-0DE1-4381-982D-8E8DEC07099D}" presName="root2" presStyleCnt="0"/>
      <dgm:spPr/>
    </dgm:pt>
    <dgm:pt modelId="{DE2CD2B1-96C1-421D-AE16-553375F251DF}" type="pres">
      <dgm:prSet presAssocID="{699555A9-0DE1-4381-982D-8E8DEC07099D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03498E-03AF-4C4C-BC97-15AAAA5DE103}" type="pres">
      <dgm:prSet presAssocID="{699555A9-0DE1-4381-982D-8E8DEC07099D}" presName="level3hierChild" presStyleCnt="0"/>
      <dgm:spPr/>
    </dgm:pt>
    <dgm:pt modelId="{D449E6AB-403C-4639-AD4E-AA444EA1F3E2}" type="pres">
      <dgm:prSet presAssocID="{BD03116B-C559-4F1C-8C12-23091A618DB2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12C0F4E1-B82D-4B05-A0A9-96D0F403AE00}" type="pres">
      <dgm:prSet presAssocID="{BD03116B-C559-4F1C-8C12-23091A618DB2}" presName="connTx" presStyleLbl="parChTrans1D3" presStyleIdx="1" presStyleCnt="3"/>
      <dgm:spPr/>
      <dgm:t>
        <a:bodyPr/>
        <a:lstStyle/>
        <a:p>
          <a:endParaRPr lang="es-ES"/>
        </a:p>
      </dgm:t>
    </dgm:pt>
    <dgm:pt modelId="{14E8C9BE-6504-4242-8BA5-A5F2CB69F444}" type="pres">
      <dgm:prSet presAssocID="{9507255C-4CA2-40DE-A3BF-2B4068DC2075}" presName="root2" presStyleCnt="0"/>
      <dgm:spPr/>
    </dgm:pt>
    <dgm:pt modelId="{DA758C53-0014-483D-97B3-7A52B5270597}" type="pres">
      <dgm:prSet presAssocID="{9507255C-4CA2-40DE-A3BF-2B4068DC207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A687A7-34E8-48D1-8C63-EB3DE7072E9D}" type="pres">
      <dgm:prSet presAssocID="{9507255C-4CA2-40DE-A3BF-2B4068DC2075}" presName="level3hierChild" presStyleCnt="0"/>
      <dgm:spPr/>
    </dgm:pt>
    <dgm:pt modelId="{8F1E4A23-8258-4AC9-B30E-9A504B5743A0}" type="pres">
      <dgm:prSet presAssocID="{31F9F90F-3648-4DD7-AAE1-5DADD5873DFF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FE940833-F86B-4F5B-B83D-6F7BB1FE8A96}" type="pres">
      <dgm:prSet presAssocID="{31F9F90F-3648-4DD7-AAE1-5DADD5873DFF}" presName="connTx" presStyleLbl="parChTrans1D2" presStyleIdx="2" presStyleCnt="3"/>
      <dgm:spPr/>
      <dgm:t>
        <a:bodyPr/>
        <a:lstStyle/>
        <a:p>
          <a:endParaRPr lang="es-ES"/>
        </a:p>
      </dgm:t>
    </dgm:pt>
    <dgm:pt modelId="{B3152862-6C9E-482F-8C63-8063209082A5}" type="pres">
      <dgm:prSet presAssocID="{81BEDD1C-A873-43BB-8749-E62EE919981B}" presName="root2" presStyleCnt="0"/>
      <dgm:spPr/>
    </dgm:pt>
    <dgm:pt modelId="{F87E5B10-21A6-491C-BF79-179756A2E947}" type="pres">
      <dgm:prSet presAssocID="{81BEDD1C-A873-43BB-8749-E62EE919981B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A900A-D241-4BDD-9CEF-DBE3F2CA6954}" type="pres">
      <dgm:prSet presAssocID="{81BEDD1C-A873-43BB-8749-E62EE919981B}" presName="level3hierChild" presStyleCnt="0"/>
      <dgm:spPr/>
    </dgm:pt>
    <dgm:pt modelId="{4483C7E7-A0B8-4C4F-8851-C6DCA0474494}" type="pres">
      <dgm:prSet presAssocID="{6CF42EB9-82A7-454C-ACB1-DC4415B8CE1F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15EC2FAA-BE62-4B1A-A28A-90C8209B2EE4}" type="pres">
      <dgm:prSet presAssocID="{6CF42EB9-82A7-454C-ACB1-DC4415B8CE1F}" presName="connTx" presStyleLbl="parChTrans1D3" presStyleIdx="2" presStyleCnt="3"/>
      <dgm:spPr/>
      <dgm:t>
        <a:bodyPr/>
        <a:lstStyle/>
        <a:p>
          <a:endParaRPr lang="es-ES"/>
        </a:p>
      </dgm:t>
    </dgm:pt>
    <dgm:pt modelId="{5174C3A0-7AED-4721-9F83-74206297EA3B}" type="pres">
      <dgm:prSet presAssocID="{DAC03B75-FDD1-4D6E-A251-E492C8AAFE97}" presName="root2" presStyleCnt="0"/>
      <dgm:spPr/>
    </dgm:pt>
    <dgm:pt modelId="{C910E2A7-75A0-4EAB-ACEA-BF1DCEFE3533}" type="pres">
      <dgm:prSet presAssocID="{DAC03B75-FDD1-4D6E-A251-E492C8AAFE9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3F2E44-C5B8-4A0A-B63D-7FED8AF39DB3}" type="pres">
      <dgm:prSet presAssocID="{DAC03B75-FDD1-4D6E-A251-E492C8AAFE97}" presName="level3hierChild" presStyleCnt="0"/>
      <dgm:spPr/>
    </dgm:pt>
  </dgm:ptLst>
  <dgm:cxnLst>
    <dgm:cxn modelId="{DD874F89-119F-45E6-BF45-453684E75BE9}" type="presOf" srcId="{DAC03B75-FDD1-4D6E-A251-E492C8AAFE97}" destId="{C910E2A7-75A0-4EAB-ACEA-BF1DCEFE3533}" srcOrd="0" destOrd="0" presId="urn:microsoft.com/office/officeart/2008/layout/HorizontalMultiLevelHierarchy"/>
    <dgm:cxn modelId="{42EEDF47-12C6-4C3E-9144-CA42EC13F0D7}" type="presOf" srcId="{31F9F90F-3648-4DD7-AAE1-5DADD5873DFF}" destId="{FE940833-F86B-4F5B-B83D-6F7BB1FE8A96}" srcOrd="1" destOrd="0" presId="urn:microsoft.com/office/officeart/2008/layout/HorizontalMultiLevelHierarchy"/>
    <dgm:cxn modelId="{1EC371CD-A1DE-49D6-9649-3150FFD23431}" type="presOf" srcId="{76F3BA08-D880-477A-AA72-8ADDEBDB1C70}" destId="{57966D80-DAC6-4503-98D4-5BF28F486F0A}" srcOrd="1" destOrd="0" presId="urn:microsoft.com/office/officeart/2008/layout/HorizontalMultiLevelHierarchy"/>
    <dgm:cxn modelId="{C6E9E467-8BE0-4AC7-BB4E-3ADC7C676230}" type="presOf" srcId="{C9D1699F-D18E-4841-AF85-C4486472DD41}" destId="{6F25F9E8-6A0E-495C-99E0-7BD4BDFD7573}" srcOrd="0" destOrd="0" presId="urn:microsoft.com/office/officeart/2008/layout/HorizontalMultiLevelHierarchy"/>
    <dgm:cxn modelId="{59D8C0D9-E894-4C4C-8CDE-2091442F0854}" type="presOf" srcId="{516ECE27-6214-4940-898B-E810F47A0D67}" destId="{69029311-97E0-4D92-BB62-5EB58BEDB1AF}" srcOrd="1" destOrd="0" presId="urn:microsoft.com/office/officeart/2008/layout/HorizontalMultiLevelHierarchy"/>
    <dgm:cxn modelId="{F7739A14-E4D3-4AC9-9D06-7E5971CB09D9}" srcId="{05D2F44E-DB4D-4A65-8CE7-EC2098323A70}" destId="{C9D1699F-D18E-4841-AF85-C4486472DD41}" srcOrd="0" destOrd="0" parTransId="{3A7C8D95-D086-4336-A1C8-1C15259AF322}" sibTransId="{B8121EFC-F6D0-4DA5-BF9F-FAD879475D0C}"/>
    <dgm:cxn modelId="{138D2B7C-0F6F-4505-A210-CE4516B625CB}" type="presOf" srcId="{F13F2C69-9140-4CF7-BC95-83A133205EEA}" destId="{0D415CE0-3FC9-4A2A-BCE7-F5A84A9D4A50}" srcOrd="0" destOrd="0" presId="urn:microsoft.com/office/officeart/2008/layout/HorizontalMultiLevelHierarchy"/>
    <dgm:cxn modelId="{597262F4-C184-4B4D-B08C-1402B8FABBFF}" type="presOf" srcId="{6CF42EB9-82A7-454C-ACB1-DC4415B8CE1F}" destId="{15EC2FAA-BE62-4B1A-A28A-90C8209B2EE4}" srcOrd="1" destOrd="0" presId="urn:microsoft.com/office/officeart/2008/layout/HorizontalMultiLevelHierarchy"/>
    <dgm:cxn modelId="{6852A502-94CE-4070-A4ED-66BBA9F6AE3A}" type="presOf" srcId="{9507255C-4CA2-40DE-A3BF-2B4068DC2075}" destId="{DA758C53-0014-483D-97B3-7A52B5270597}" srcOrd="0" destOrd="0" presId="urn:microsoft.com/office/officeart/2008/layout/HorizontalMultiLevelHierarchy"/>
    <dgm:cxn modelId="{A766390D-8C51-4B61-BEF0-5C4BECAA4BAF}" type="presOf" srcId="{81BEDD1C-A873-43BB-8749-E62EE919981B}" destId="{F87E5B10-21A6-491C-BF79-179756A2E947}" srcOrd="0" destOrd="0" presId="urn:microsoft.com/office/officeart/2008/layout/HorizontalMultiLevelHierarchy"/>
    <dgm:cxn modelId="{2541CD16-E796-49AF-B4EE-6C3ED4F3C4B7}" type="presOf" srcId="{6CF42EB9-82A7-454C-ACB1-DC4415B8CE1F}" destId="{4483C7E7-A0B8-4C4F-8851-C6DCA0474494}" srcOrd="0" destOrd="0" presId="urn:microsoft.com/office/officeart/2008/layout/HorizontalMultiLevelHierarchy"/>
    <dgm:cxn modelId="{4A692BB3-13C6-4C8E-B68C-553668E483B6}" type="presOf" srcId="{CEB0A0D9-060B-411D-9688-AE21A35CB2B5}" destId="{6B4C1956-A17B-4799-ACD1-6A1C13D794B8}" srcOrd="0" destOrd="0" presId="urn:microsoft.com/office/officeart/2008/layout/HorizontalMultiLevelHierarchy"/>
    <dgm:cxn modelId="{C985C988-8C96-414D-89F6-68D77A956EC0}" type="presOf" srcId="{05D2F44E-DB4D-4A65-8CE7-EC2098323A70}" destId="{A5A3A3BB-4A94-48D0-8538-25569F61F1FD}" srcOrd="0" destOrd="0" presId="urn:microsoft.com/office/officeart/2008/layout/HorizontalMultiLevelHierarchy"/>
    <dgm:cxn modelId="{ECD19191-9541-46EC-8C96-D37A017F7484}" type="presOf" srcId="{699555A9-0DE1-4381-982D-8E8DEC07099D}" destId="{DE2CD2B1-96C1-421D-AE16-553375F251DF}" srcOrd="0" destOrd="0" presId="urn:microsoft.com/office/officeart/2008/layout/HorizontalMultiLevelHierarchy"/>
    <dgm:cxn modelId="{2DC11B9D-FCE5-4020-A59E-FAACAF834712}" srcId="{CEB0A0D9-060B-411D-9688-AE21A35CB2B5}" destId="{F13F2C69-9140-4CF7-BC95-83A133205EEA}" srcOrd="0" destOrd="0" parTransId="{FA73F39F-F716-471D-BE1E-0E998B3E1581}" sibTransId="{3AD5CC5F-DEC1-4D89-805D-5C84F7C6D656}"/>
    <dgm:cxn modelId="{90629AF6-AFBB-4E94-A5E0-86BE4B869E27}" type="presOf" srcId="{516ECE27-6214-4940-898B-E810F47A0D67}" destId="{820D6527-B08D-415C-9E88-60A89C7B8E1B}" srcOrd="0" destOrd="0" presId="urn:microsoft.com/office/officeart/2008/layout/HorizontalMultiLevelHierarchy"/>
    <dgm:cxn modelId="{1D3BF428-B523-461C-9176-20E0B3C35997}" srcId="{C9D1699F-D18E-4841-AF85-C4486472DD41}" destId="{81BEDD1C-A873-43BB-8749-E62EE919981B}" srcOrd="2" destOrd="0" parTransId="{31F9F90F-3648-4DD7-AAE1-5DADD5873DFF}" sibTransId="{49940E5A-6726-4001-9041-E73C0B62E173}"/>
    <dgm:cxn modelId="{86AABA13-E572-4ED7-B54F-BD69CCE3B3E5}" srcId="{81BEDD1C-A873-43BB-8749-E62EE919981B}" destId="{DAC03B75-FDD1-4D6E-A251-E492C8AAFE97}" srcOrd="0" destOrd="0" parTransId="{6CF42EB9-82A7-454C-ACB1-DC4415B8CE1F}" sibTransId="{81DD1AB0-1CE9-46AD-9B55-56D0A9456593}"/>
    <dgm:cxn modelId="{A7874C67-4F99-4EC0-B87D-ADB477F234EF}" type="presOf" srcId="{31F9F90F-3648-4DD7-AAE1-5DADD5873DFF}" destId="{8F1E4A23-8258-4AC9-B30E-9A504B5743A0}" srcOrd="0" destOrd="0" presId="urn:microsoft.com/office/officeart/2008/layout/HorizontalMultiLevelHierarchy"/>
    <dgm:cxn modelId="{D6508920-3B88-4EB8-9322-7AC3E95EE9A8}" srcId="{C9D1699F-D18E-4841-AF85-C4486472DD41}" destId="{699555A9-0DE1-4381-982D-8E8DEC07099D}" srcOrd="1" destOrd="0" parTransId="{76F3BA08-D880-477A-AA72-8ADDEBDB1C70}" sibTransId="{FCE55484-3414-4377-BB1D-091B404CE951}"/>
    <dgm:cxn modelId="{05582908-47E9-4293-951E-41D3B6F59EC4}" type="presOf" srcId="{BD03116B-C559-4F1C-8C12-23091A618DB2}" destId="{D449E6AB-403C-4639-AD4E-AA444EA1F3E2}" srcOrd="0" destOrd="0" presId="urn:microsoft.com/office/officeart/2008/layout/HorizontalMultiLevelHierarchy"/>
    <dgm:cxn modelId="{F9E3A657-62F1-4167-99A9-C29ECB4F4D6F}" srcId="{699555A9-0DE1-4381-982D-8E8DEC07099D}" destId="{9507255C-4CA2-40DE-A3BF-2B4068DC2075}" srcOrd="0" destOrd="0" parTransId="{BD03116B-C559-4F1C-8C12-23091A618DB2}" sibTransId="{327AACE7-DE30-4F2E-8301-793493BD4D1F}"/>
    <dgm:cxn modelId="{5406C412-D5C4-4A0B-8D42-053709A26C8E}" type="presOf" srcId="{FA73F39F-F716-471D-BE1E-0E998B3E1581}" destId="{BBB1C039-CF29-4034-8403-F976A3D55C8D}" srcOrd="0" destOrd="0" presId="urn:microsoft.com/office/officeart/2008/layout/HorizontalMultiLevelHierarchy"/>
    <dgm:cxn modelId="{23AF3037-1658-411E-B127-B209950A6F56}" srcId="{C9D1699F-D18E-4841-AF85-C4486472DD41}" destId="{CEB0A0D9-060B-411D-9688-AE21A35CB2B5}" srcOrd="0" destOrd="0" parTransId="{516ECE27-6214-4940-898B-E810F47A0D67}" sibTransId="{248C7082-D11F-4517-B452-B8B8FDEDAFC9}"/>
    <dgm:cxn modelId="{9C8B5D0F-CDB9-4C07-896C-97E3D2BFE667}" type="presOf" srcId="{76F3BA08-D880-477A-AA72-8ADDEBDB1C70}" destId="{15E4D480-1A09-45A5-8224-E4AD55DEFC93}" srcOrd="0" destOrd="0" presId="urn:microsoft.com/office/officeart/2008/layout/HorizontalMultiLevelHierarchy"/>
    <dgm:cxn modelId="{CE276BDE-61C4-4D88-9D84-0C8C6A647E12}" type="presOf" srcId="{BD03116B-C559-4F1C-8C12-23091A618DB2}" destId="{12C0F4E1-B82D-4B05-A0A9-96D0F403AE00}" srcOrd="1" destOrd="0" presId="urn:microsoft.com/office/officeart/2008/layout/HorizontalMultiLevelHierarchy"/>
    <dgm:cxn modelId="{D554AAF5-4E41-45F0-9BDD-396855D5B56A}" type="presOf" srcId="{FA73F39F-F716-471D-BE1E-0E998B3E1581}" destId="{28D4DE8C-4A02-44D3-80F6-46A924FC0FF5}" srcOrd="1" destOrd="0" presId="urn:microsoft.com/office/officeart/2008/layout/HorizontalMultiLevelHierarchy"/>
    <dgm:cxn modelId="{AFB41181-68B8-4E63-A399-31FADA1DFDFB}" type="presParOf" srcId="{A5A3A3BB-4A94-48D0-8538-25569F61F1FD}" destId="{6F2866BA-A142-4922-B605-3E6A1B23815E}" srcOrd="0" destOrd="0" presId="urn:microsoft.com/office/officeart/2008/layout/HorizontalMultiLevelHierarchy"/>
    <dgm:cxn modelId="{34116D9A-E560-4531-8B78-93A2E976A96E}" type="presParOf" srcId="{6F2866BA-A142-4922-B605-3E6A1B23815E}" destId="{6F25F9E8-6A0E-495C-99E0-7BD4BDFD7573}" srcOrd="0" destOrd="0" presId="urn:microsoft.com/office/officeart/2008/layout/HorizontalMultiLevelHierarchy"/>
    <dgm:cxn modelId="{202CFF25-AE6F-4FB5-A202-F1F021586BF8}" type="presParOf" srcId="{6F2866BA-A142-4922-B605-3E6A1B23815E}" destId="{747BD037-217E-4488-929D-962E23D097A3}" srcOrd="1" destOrd="0" presId="urn:microsoft.com/office/officeart/2008/layout/HorizontalMultiLevelHierarchy"/>
    <dgm:cxn modelId="{21F40A04-95A7-4965-BDC4-CADAB56A9F6B}" type="presParOf" srcId="{747BD037-217E-4488-929D-962E23D097A3}" destId="{820D6527-B08D-415C-9E88-60A89C7B8E1B}" srcOrd="0" destOrd="0" presId="urn:microsoft.com/office/officeart/2008/layout/HorizontalMultiLevelHierarchy"/>
    <dgm:cxn modelId="{2FFAFBBE-CC79-4EED-9A26-6D3C5B1DBFA0}" type="presParOf" srcId="{820D6527-B08D-415C-9E88-60A89C7B8E1B}" destId="{69029311-97E0-4D92-BB62-5EB58BEDB1AF}" srcOrd="0" destOrd="0" presId="urn:microsoft.com/office/officeart/2008/layout/HorizontalMultiLevelHierarchy"/>
    <dgm:cxn modelId="{1BF408AB-A02A-41CE-9883-11FA147B2B9C}" type="presParOf" srcId="{747BD037-217E-4488-929D-962E23D097A3}" destId="{CA2FC045-EF90-430B-9022-7AB7F2CFE9C5}" srcOrd="1" destOrd="0" presId="urn:microsoft.com/office/officeart/2008/layout/HorizontalMultiLevelHierarchy"/>
    <dgm:cxn modelId="{955EF8BF-0923-4677-A406-CF531B4B6BAC}" type="presParOf" srcId="{CA2FC045-EF90-430B-9022-7AB7F2CFE9C5}" destId="{6B4C1956-A17B-4799-ACD1-6A1C13D794B8}" srcOrd="0" destOrd="0" presId="urn:microsoft.com/office/officeart/2008/layout/HorizontalMultiLevelHierarchy"/>
    <dgm:cxn modelId="{FEC9373C-B1DA-440E-9AF7-313D3E66341C}" type="presParOf" srcId="{CA2FC045-EF90-430B-9022-7AB7F2CFE9C5}" destId="{471813FD-E522-40E8-B9C9-709B7B23ACBC}" srcOrd="1" destOrd="0" presId="urn:microsoft.com/office/officeart/2008/layout/HorizontalMultiLevelHierarchy"/>
    <dgm:cxn modelId="{C55137BD-73F3-4605-9C25-ADECB1CFC329}" type="presParOf" srcId="{471813FD-E522-40E8-B9C9-709B7B23ACBC}" destId="{BBB1C039-CF29-4034-8403-F976A3D55C8D}" srcOrd="0" destOrd="0" presId="urn:microsoft.com/office/officeart/2008/layout/HorizontalMultiLevelHierarchy"/>
    <dgm:cxn modelId="{8F2B3100-CF40-4ABC-A587-ADBC78B8C8DF}" type="presParOf" srcId="{BBB1C039-CF29-4034-8403-F976A3D55C8D}" destId="{28D4DE8C-4A02-44D3-80F6-46A924FC0FF5}" srcOrd="0" destOrd="0" presId="urn:microsoft.com/office/officeart/2008/layout/HorizontalMultiLevelHierarchy"/>
    <dgm:cxn modelId="{96A0A9C2-6C97-4840-8852-64E09CB4B941}" type="presParOf" srcId="{471813FD-E522-40E8-B9C9-709B7B23ACBC}" destId="{7BEF99CC-6542-4C8B-8C34-BB196FB16E26}" srcOrd="1" destOrd="0" presId="urn:microsoft.com/office/officeart/2008/layout/HorizontalMultiLevelHierarchy"/>
    <dgm:cxn modelId="{2C0780F7-B7BB-4529-A1E3-C423F42F058E}" type="presParOf" srcId="{7BEF99CC-6542-4C8B-8C34-BB196FB16E26}" destId="{0D415CE0-3FC9-4A2A-BCE7-F5A84A9D4A50}" srcOrd="0" destOrd="0" presId="urn:microsoft.com/office/officeart/2008/layout/HorizontalMultiLevelHierarchy"/>
    <dgm:cxn modelId="{554E281B-585E-4DE4-95E4-651BB6A22602}" type="presParOf" srcId="{7BEF99CC-6542-4C8B-8C34-BB196FB16E26}" destId="{98753A17-2AB4-41EC-8F07-9696CC02CC03}" srcOrd="1" destOrd="0" presId="urn:microsoft.com/office/officeart/2008/layout/HorizontalMultiLevelHierarchy"/>
    <dgm:cxn modelId="{BE5852EB-A880-4122-8F2C-81854F208524}" type="presParOf" srcId="{747BD037-217E-4488-929D-962E23D097A3}" destId="{15E4D480-1A09-45A5-8224-E4AD55DEFC93}" srcOrd="2" destOrd="0" presId="urn:microsoft.com/office/officeart/2008/layout/HorizontalMultiLevelHierarchy"/>
    <dgm:cxn modelId="{29AE0244-0137-4CD2-A200-F273D426D2BF}" type="presParOf" srcId="{15E4D480-1A09-45A5-8224-E4AD55DEFC93}" destId="{57966D80-DAC6-4503-98D4-5BF28F486F0A}" srcOrd="0" destOrd="0" presId="urn:microsoft.com/office/officeart/2008/layout/HorizontalMultiLevelHierarchy"/>
    <dgm:cxn modelId="{2D79367E-D9BC-4B84-8701-81605DBD6203}" type="presParOf" srcId="{747BD037-217E-4488-929D-962E23D097A3}" destId="{B7AD9876-BE1E-4E99-A134-5D676B2465AC}" srcOrd="3" destOrd="0" presId="urn:microsoft.com/office/officeart/2008/layout/HorizontalMultiLevelHierarchy"/>
    <dgm:cxn modelId="{9FEB1C25-F99E-4DF8-83FE-C774D2BD4108}" type="presParOf" srcId="{B7AD9876-BE1E-4E99-A134-5D676B2465AC}" destId="{DE2CD2B1-96C1-421D-AE16-553375F251DF}" srcOrd="0" destOrd="0" presId="urn:microsoft.com/office/officeart/2008/layout/HorizontalMultiLevelHierarchy"/>
    <dgm:cxn modelId="{EB99C2C8-FA68-4A5D-BFE8-74F42D910CCE}" type="presParOf" srcId="{B7AD9876-BE1E-4E99-A134-5D676B2465AC}" destId="{EE03498E-03AF-4C4C-BC97-15AAAA5DE103}" srcOrd="1" destOrd="0" presId="urn:microsoft.com/office/officeart/2008/layout/HorizontalMultiLevelHierarchy"/>
    <dgm:cxn modelId="{37906A0E-FC8B-427D-A4E8-2AE972B8453D}" type="presParOf" srcId="{EE03498E-03AF-4C4C-BC97-15AAAA5DE103}" destId="{D449E6AB-403C-4639-AD4E-AA444EA1F3E2}" srcOrd="0" destOrd="0" presId="urn:microsoft.com/office/officeart/2008/layout/HorizontalMultiLevelHierarchy"/>
    <dgm:cxn modelId="{0E14BED8-041B-4DFC-B8F2-3EDE8799C272}" type="presParOf" srcId="{D449E6AB-403C-4639-AD4E-AA444EA1F3E2}" destId="{12C0F4E1-B82D-4B05-A0A9-96D0F403AE00}" srcOrd="0" destOrd="0" presId="urn:microsoft.com/office/officeart/2008/layout/HorizontalMultiLevelHierarchy"/>
    <dgm:cxn modelId="{681F6281-856F-4B7F-AC55-83C55A49CFA1}" type="presParOf" srcId="{EE03498E-03AF-4C4C-BC97-15AAAA5DE103}" destId="{14E8C9BE-6504-4242-8BA5-A5F2CB69F444}" srcOrd="1" destOrd="0" presId="urn:microsoft.com/office/officeart/2008/layout/HorizontalMultiLevelHierarchy"/>
    <dgm:cxn modelId="{4B4BB239-B0A6-4C60-8925-98BC01B228BF}" type="presParOf" srcId="{14E8C9BE-6504-4242-8BA5-A5F2CB69F444}" destId="{DA758C53-0014-483D-97B3-7A52B5270597}" srcOrd="0" destOrd="0" presId="urn:microsoft.com/office/officeart/2008/layout/HorizontalMultiLevelHierarchy"/>
    <dgm:cxn modelId="{F99F1C65-02DF-45D7-BF67-8BCFC6255A7B}" type="presParOf" srcId="{14E8C9BE-6504-4242-8BA5-A5F2CB69F444}" destId="{C3A687A7-34E8-48D1-8C63-EB3DE7072E9D}" srcOrd="1" destOrd="0" presId="urn:microsoft.com/office/officeart/2008/layout/HorizontalMultiLevelHierarchy"/>
    <dgm:cxn modelId="{35BDBDFC-354A-4164-B7EA-E65C44BE0594}" type="presParOf" srcId="{747BD037-217E-4488-929D-962E23D097A3}" destId="{8F1E4A23-8258-4AC9-B30E-9A504B5743A0}" srcOrd="4" destOrd="0" presId="urn:microsoft.com/office/officeart/2008/layout/HorizontalMultiLevelHierarchy"/>
    <dgm:cxn modelId="{A6CE9492-5CDF-4DFF-AB41-601D582CF100}" type="presParOf" srcId="{8F1E4A23-8258-4AC9-B30E-9A504B5743A0}" destId="{FE940833-F86B-4F5B-B83D-6F7BB1FE8A96}" srcOrd="0" destOrd="0" presId="urn:microsoft.com/office/officeart/2008/layout/HorizontalMultiLevelHierarchy"/>
    <dgm:cxn modelId="{46D114A4-C81F-406A-B713-CDA21779ADE4}" type="presParOf" srcId="{747BD037-217E-4488-929D-962E23D097A3}" destId="{B3152862-6C9E-482F-8C63-8063209082A5}" srcOrd="5" destOrd="0" presId="urn:microsoft.com/office/officeart/2008/layout/HorizontalMultiLevelHierarchy"/>
    <dgm:cxn modelId="{9D50E35B-2764-48AB-8F00-8E6FA55D5F16}" type="presParOf" srcId="{B3152862-6C9E-482F-8C63-8063209082A5}" destId="{F87E5B10-21A6-491C-BF79-179756A2E947}" srcOrd="0" destOrd="0" presId="urn:microsoft.com/office/officeart/2008/layout/HorizontalMultiLevelHierarchy"/>
    <dgm:cxn modelId="{FB4065CD-9E39-417A-969E-BDC4B3D45E09}" type="presParOf" srcId="{B3152862-6C9E-482F-8C63-8063209082A5}" destId="{2F4A900A-D241-4BDD-9CEF-DBE3F2CA6954}" srcOrd="1" destOrd="0" presId="urn:microsoft.com/office/officeart/2008/layout/HorizontalMultiLevelHierarchy"/>
    <dgm:cxn modelId="{4EA3C5C1-DB5D-41F3-AF21-F7D74ABA97F2}" type="presParOf" srcId="{2F4A900A-D241-4BDD-9CEF-DBE3F2CA6954}" destId="{4483C7E7-A0B8-4C4F-8851-C6DCA0474494}" srcOrd="0" destOrd="0" presId="urn:microsoft.com/office/officeart/2008/layout/HorizontalMultiLevelHierarchy"/>
    <dgm:cxn modelId="{3D229941-F124-4632-A23F-4FF6CC0FBBDA}" type="presParOf" srcId="{4483C7E7-A0B8-4C4F-8851-C6DCA0474494}" destId="{15EC2FAA-BE62-4B1A-A28A-90C8209B2EE4}" srcOrd="0" destOrd="0" presId="urn:microsoft.com/office/officeart/2008/layout/HorizontalMultiLevelHierarchy"/>
    <dgm:cxn modelId="{17D3D57C-F29A-4F28-A819-45AA805C235A}" type="presParOf" srcId="{2F4A900A-D241-4BDD-9CEF-DBE3F2CA6954}" destId="{5174C3A0-7AED-4721-9F83-74206297EA3B}" srcOrd="1" destOrd="0" presId="urn:microsoft.com/office/officeart/2008/layout/HorizontalMultiLevelHierarchy"/>
    <dgm:cxn modelId="{97A63711-59C2-445A-A019-D0D8CDB40CD4}" type="presParOf" srcId="{5174C3A0-7AED-4721-9F83-74206297EA3B}" destId="{C910E2A7-75A0-4EAB-ACEA-BF1DCEFE3533}" srcOrd="0" destOrd="0" presId="urn:microsoft.com/office/officeart/2008/layout/HorizontalMultiLevelHierarchy"/>
    <dgm:cxn modelId="{144C6A9A-5661-441C-A8D9-9C5510F77FB1}" type="presParOf" srcId="{5174C3A0-7AED-4721-9F83-74206297EA3B}" destId="{943F2E44-C5B8-4A0A-B63D-7FED8AF39DB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9499E4-0294-41CC-A1F4-6D73D2FA38A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DFED356-FE86-4C21-AB8C-0E2C19C682CD}">
      <dgm:prSet phldrT="[Texto]"/>
      <dgm:spPr/>
      <dgm:t>
        <a:bodyPr/>
        <a:lstStyle/>
        <a:p>
          <a:r>
            <a:rPr lang="es-ES" smtClean="0"/>
            <a:t>Alemania</a:t>
          </a:r>
          <a:endParaRPr lang="es-ES"/>
        </a:p>
      </dgm:t>
    </dgm:pt>
    <dgm:pt modelId="{DB7874D3-E2C9-4CCD-8F16-4A76CE3FC213}" type="parTrans" cxnId="{91D95BD7-6B2A-4C5D-BA1C-F6E83F4601AC}">
      <dgm:prSet/>
      <dgm:spPr/>
      <dgm:t>
        <a:bodyPr/>
        <a:lstStyle/>
        <a:p>
          <a:endParaRPr lang="es-ES"/>
        </a:p>
      </dgm:t>
    </dgm:pt>
    <dgm:pt modelId="{AA3FAC13-8D56-4CC4-B712-42958FC73E69}" type="sibTrans" cxnId="{91D95BD7-6B2A-4C5D-BA1C-F6E83F4601AC}">
      <dgm:prSet/>
      <dgm:spPr/>
      <dgm:t>
        <a:bodyPr/>
        <a:lstStyle/>
        <a:p>
          <a:endParaRPr lang="es-ES"/>
        </a:p>
      </dgm:t>
    </dgm:pt>
    <dgm:pt modelId="{C81BC0E5-BDBA-4B70-AD7E-8758BE333B50}">
      <dgm:prSet phldrT="[Texto]"/>
      <dgm:spPr/>
      <dgm:t>
        <a:bodyPr/>
        <a:lstStyle/>
        <a:p>
          <a:r>
            <a:rPr lang="es-ES" dirty="0" smtClean="0"/>
            <a:t>De esta manera se estableció el Imperio Alemán, que se extiende desde 1871 hasta 1918.</a:t>
          </a:r>
          <a:endParaRPr lang="es-ES" dirty="0"/>
        </a:p>
      </dgm:t>
    </dgm:pt>
    <dgm:pt modelId="{81DEE964-9C16-4280-ACB4-DF7D9B7F8607}" type="parTrans" cxnId="{6DE4D5EE-081B-4886-9386-6715446EB4D4}">
      <dgm:prSet/>
      <dgm:spPr/>
      <dgm:t>
        <a:bodyPr/>
        <a:lstStyle/>
        <a:p>
          <a:endParaRPr lang="es-ES"/>
        </a:p>
      </dgm:t>
    </dgm:pt>
    <dgm:pt modelId="{4F0F1CEF-BE8F-4A11-B47C-573FB481153F}" type="sibTrans" cxnId="{6DE4D5EE-081B-4886-9386-6715446EB4D4}">
      <dgm:prSet/>
      <dgm:spPr/>
      <dgm:t>
        <a:bodyPr/>
        <a:lstStyle/>
        <a:p>
          <a:endParaRPr lang="es-ES"/>
        </a:p>
      </dgm:t>
    </dgm:pt>
    <dgm:pt modelId="{3FD606AA-3839-4D05-B5D2-973835A468AF}">
      <dgm:prSet/>
      <dgm:spPr/>
      <dgm:t>
        <a:bodyPr/>
        <a:lstStyle/>
        <a:p>
          <a:r>
            <a:rPr lang="es-ES" dirty="0" smtClean="0"/>
            <a:t>El rey de Prusia tomó el nombre de Emperador con una constitución que estableció una Monarquía constitucional y un  Estado federal. </a:t>
          </a:r>
          <a:endParaRPr lang="es-ES" dirty="0"/>
        </a:p>
      </dgm:t>
    </dgm:pt>
    <dgm:pt modelId="{1813E843-4F03-4B6F-86A5-F89C145E5001}" type="parTrans" cxnId="{DEE3002E-3407-4124-A77C-4D5F4E3C9EDD}">
      <dgm:prSet/>
      <dgm:spPr/>
      <dgm:t>
        <a:bodyPr/>
        <a:lstStyle/>
        <a:p>
          <a:endParaRPr lang="es-ES"/>
        </a:p>
      </dgm:t>
    </dgm:pt>
    <dgm:pt modelId="{81A8A88E-6459-4BDE-AFDA-9B848DF08690}" type="sibTrans" cxnId="{DEE3002E-3407-4124-A77C-4D5F4E3C9EDD}">
      <dgm:prSet/>
      <dgm:spPr/>
      <dgm:t>
        <a:bodyPr/>
        <a:lstStyle/>
        <a:p>
          <a:endParaRPr lang="es-ES"/>
        </a:p>
      </dgm:t>
    </dgm:pt>
    <dgm:pt modelId="{07116F8B-5A76-4A66-BBD3-2A62D8E8B362}" type="pres">
      <dgm:prSet presAssocID="{869499E4-0294-41CC-A1F4-6D73D2FA38A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9A8F177-2E29-4DA8-9673-B06CC7A650F5}" type="pres">
      <dgm:prSet presAssocID="{7DFED356-FE86-4C21-AB8C-0E2C19C682CD}" presName="root1" presStyleCnt="0"/>
      <dgm:spPr/>
    </dgm:pt>
    <dgm:pt modelId="{13709386-8666-4AF1-A874-9E4D563F042A}" type="pres">
      <dgm:prSet presAssocID="{7DFED356-FE86-4C21-AB8C-0E2C19C682C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B7753A-87AE-4628-B75B-10522C10E044}" type="pres">
      <dgm:prSet presAssocID="{7DFED356-FE86-4C21-AB8C-0E2C19C682CD}" presName="level2hierChild" presStyleCnt="0"/>
      <dgm:spPr/>
    </dgm:pt>
    <dgm:pt modelId="{0B271886-AA22-4BD5-ABD1-ABDCFE9939DC}" type="pres">
      <dgm:prSet presAssocID="{81DEE964-9C16-4280-ACB4-DF7D9B7F8607}" presName="conn2-1" presStyleLbl="parChTrans1D2" presStyleIdx="0" presStyleCnt="1"/>
      <dgm:spPr/>
      <dgm:t>
        <a:bodyPr/>
        <a:lstStyle/>
        <a:p>
          <a:endParaRPr lang="es-ES"/>
        </a:p>
      </dgm:t>
    </dgm:pt>
    <dgm:pt modelId="{AD2953F8-7B21-433F-943F-0C84AE14F604}" type="pres">
      <dgm:prSet presAssocID="{81DEE964-9C16-4280-ACB4-DF7D9B7F8607}" presName="connTx" presStyleLbl="parChTrans1D2" presStyleIdx="0" presStyleCnt="1"/>
      <dgm:spPr/>
      <dgm:t>
        <a:bodyPr/>
        <a:lstStyle/>
        <a:p>
          <a:endParaRPr lang="es-ES"/>
        </a:p>
      </dgm:t>
    </dgm:pt>
    <dgm:pt modelId="{4379D304-171D-4E22-B6E0-FA171E7EC993}" type="pres">
      <dgm:prSet presAssocID="{C81BC0E5-BDBA-4B70-AD7E-8758BE333B50}" presName="root2" presStyleCnt="0"/>
      <dgm:spPr/>
    </dgm:pt>
    <dgm:pt modelId="{BBDA78C9-ED1D-4978-91C2-8BD75143881D}" type="pres">
      <dgm:prSet presAssocID="{C81BC0E5-BDBA-4B70-AD7E-8758BE333B5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B75C4B-AFD2-4B36-9C76-C3D84F55CDFD}" type="pres">
      <dgm:prSet presAssocID="{C81BC0E5-BDBA-4B70-AD7E-8758BE333B50}" presName="level3hierChild" presStyleCnt="0"/>
      <dgm:spPr/>
    </dgm:pt>
    <dgm:pt modelId="{3C6E60E2-7CC2-484B-9652-44773400CCE3}" type="pres">
      <dgm:prSet presAssocID="{1813E843-4F03-4B6F-86A5-F89C145E5001}" presName="conn2-1" presStyleLbl="parChTrans1D3" presStyleIdx="0" presStyleCnt="1"/>
      <dgm:spPr/>
      <dgm:t>
        <a:bodyPr/>
        <a:lstStyle/>
        <a:p>
          <a:endParaRPr lang="es-ES"/>
        </a:p>
      </dgm:t>
    </dgm:pt>
    <dgm:pt modelId="{DA38C0C8-7C4E-42F6-A2F1-EAF975D215F1}" type="pres">
      <dgm:prSet presAssocID="{1813E843-4F03-4B6F-86A5-F89C145E5001}" presName="connTx" presStyleLbl="parChTrans1D3" presStyleIdx="0" presStyleCnt="1"/>
      <dgm:spPr/>
      <dgm:t>
        <a:bodyPr/>
        <a:lstStyle/>
        <a:p>
          <a:endParaRPr lang="es-ES"/>
        </a:p>
      </dgm:t>
    </dgm:pt>
    <dgm:pt modelId="{C352B835-EDE7-4C71-A76B-54B9478614A6}" type="pres">
      <dgm:prSet presAssocID="{3FD606AA-3839-4D05-B5D2-973835A468AF}" presName="root2" presStyleCnt="0"/>
      <dgm:spPr/>
    </dgm:pt>
    <dgm:pt modelId="{DFB554C6-4F25-4DC8-85AC-A95E0FB91DA0}" type="pres">
      <dgm:prSet presAssocID="{3FD606AA-3839-4D05-B5D2-973835A468AF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F65487-03AA-4801-942E-B6FBC925B257}" type="pres">
      <dgm:prSet presAssocID="{3FD606AA-3839-4D05-B5D2-973835A468AF}" presName="level3hierChild" presStyleCnt="0"/>
      <dgm:spPr/>
    </dgm:pt>
  </dgm:ptLst>
  <dgm:cxnLst>
    <dgm:cxn modelId="{91F60F52-9084-4C06-B908-CA7769AA2865}" type="presOf" srcId="{81DEE964-9C16-4280-ACB4-DF7D9B7F8607}" destId="{0B271886-AA22-4BD5-ABD1-ABDCFE9939DC}" srcOrd="0" destOrd="0" presId="urn:microsoft.com/office/officeart/2008/layout/HorizontalMultiLevelHierarchy"/>
    <dgm:cxn modelId="{B6708478-783D-4D25-9291-75FAD0043E01}" type="presOf" srcId="{C81BC0E5-BDBA-4B70-AD7E-8758BE333B50}" destId="{BBDA78C9-ED1D-4978-91C2-8BD75143881D}" srcOrd="0" destOrd="0" presId="urn:microsoft.com/office/officeart/2008/layout/HorizontalMultiLevelHierarchy"/>
    <dgm:cxn modelId="{4CC6669E-894C-46BF-AB48-E3186FCDBC12}" type="presOf" srcId="{1813E843-4F03-4B6F-86A5-F89C145E5001}" destId="{3C6E60E2-7CC2-484B-9652-44773400CCE3}" srcOrd="0" destOrd="0" presId="urn:microsoft.com/office/officeart/2008/layout/HorizontalMultiLevelHierarchy"/>
    <dgm:cxn modelId="{0F7C5473-2AD0-49B6-AFF3-16E269751120}" type="presOf" srcId="{7DFED356-FE86-4C21-AB8C-0E2C19C682CD}" destId="{13709386-8666-4AF1-A874-9E4D563F042A}" srcOrd="0" destOrd="0" presId="urn:microsoft.com/office/officeart/2008/layout/HorizontalMultiLevelHierarchy"/>
    <dgm:cxn modelId="{F621A9DB-DAA7-4CB0-90F0-95782A24D907}" type="presOf" srcId="{869499E4-0294-41CC-A1F4-6D73D2FA38A1}" destId="{07116F8B-5A76-4A66-BBD3-2A62D8E8B362}" srcOrd="0" destOrd="0" presId="urn:microsoft.com/office/officeart/2008/layout/HorizontalMultiLevelHierarchy"/>
    <dgm:cxn modelId="{6DE4D5EE-081B-4886-9386-6715446EB4D4}" srcId="{7DFED356-FE86-4C21-AB8C-0E2C19C682CD}" destId="{C81BC0E5-BDBA-4B70-AD7E-8758BE333B50}" srcOrd="0" destOrd="0" parTransId="{81DEE964-9C16-4280-ACB4-DF7D9B7F8607}" sibTransId="{4F0F1CEF-BE8F-4A11-B47C-573FB481153F}"/>
    <dgm:cxn modelId="{C08F8488-0ED0-4D1F-A5DB-39F2A98DCCF8}" type="presOf" srcId="{81DEE964-9C16-4280-ACB4-DF7D9B7F8607}" destId="{AD2953F8-7B21-433F-943F-0C84AE14F604}" srcOrd="1" destOrd="0" presId="urn:microsoft.com/office/officeart/2008/layout/HorizontalMultiLevelHierarchy"/>
    <dgm:cxn modelId="{00A967FB-D7B1-4400-98EA-2D558F4AAA50}" type="presOf" srcId="{1813E843-4F03-4B6F-86A5-F89C145E5001}" destId="{DA38C0C8-7C4E-42F6-A2F1-EAF975D215F1}" srcOrd="1" destOrd="0" presId="urn:microsoft.com/office/officeart/2008/layout/HorizontalMultiLevelHierarchy"/>
    <dgm:cxn modelId="{0DC5CC11-ADBC-4E51-96B4-6D05E5D81488}" type="presOf" srcId="{3FD606AA-3839-4D05-B5D2-973835A468AF}" destId="{DFB554C6-4F25-4DC8-85AC-A95E0FB91DA0}" srcOrd="0" destOrd="0" presId="urn:microsoft.com/office/officeart/2008/layout/HorizontalMultiLevelHierarchy"/>
    <dgm:cxn modelId="{DEE3002E-3407-4124-A77C-4D5F4E3C9EDD}" srcId="{C81BC0E5-BDBA-4B70-AD7E-8758BE333B50}" destId="{3FD606AA-3839-4D05-B5D2-973835A468AF}" srcOrd="0" destOrd="0" parTransId="{1813E843-4F03-4B6F-86A5-F89C145E5001}" sibTransId="{81A8A88E-6459-4BDE-AFDA-9B848DF08690}"/>
    <dgm:cxn modelId="{91D95BD7-6B2A-4C5D-BA1C-F6E83F4601AC}" srcId="{869499E4-0294-41CC-A1F4-6D73D2FA38A1}" destId="{7DFED356-FE86-4C21-AB8C-0E2C19C682CD}" srcOrd="0" destOrd="0" parTransId="{DB7874D3-E2C9-4CCD-8F16-4A76CE3FC213}" sibTransId="{AA3FAC13-8D56-4CC4-B712-42958FC73E69}"/>
    <dgm:cxn modelId="{48A382B8-27E7-4CD6-A25F-DBB52E2A6CA9}" type="presParOf" srcId="{07116F8B-5A76-4A66-BBD3-2A62D8E8B362}" destId="{89A8F177-2E29-4DA8-9673-B06CC7A650F5}" srcOrd="0" destOrd="0" presId="urn:microsoft.com/office/officeart/2008/layout/HorizontalMultiLevelHierarchy"/>
    <dgm:cxn modelId="{A68C287E-DF60-48D5-872D-FC51CCB6E1F9}" type="presParOf" srcId="{89A8F177-2E29-4DA8-9673-B06CC7A650F5}" destId="{13709386-8666-4AF1-A874-9E4D563F042A}" srcOrd="0" destOrd="0" presId="urn:microsoft.com/office/officeart/2008/layout/HorizontalMultiLevelHierarchy"/>
    <dgm:cxn modelId="{ED1A8A74-43CF-47F5-B6A1-4B96883F156A}" type="presParOf" srcId="{89A8F177-2E29-4DA8-9673-B06CC7A650F5}" destId="{93B7753A-87AE-4628-B75B-10522C10E044}" srcOrd="1" destOrd="0" presId="urn:microsoft.com/office/officeart/2008/layout/HorizontalMultiLevelHierarchy"/>
    <dgm:cxn modelId="{D71B2BB1-C77B-483A-AED4-FCDAEF1EB642}" type="presParOf" srcId="{93B7753A-87AE-4628-B75B-10522C10E044}" destId="{0B271886-AA22-4BD5-ABD1-ABDCFE9939DC}" srcOrd="0" destOrd="0" presId="urn:microsoft.com/office/officeart/2008/layout/HorizontalMultiLevelHierarchy"/>
    <dgm:cxn modelId="{3B7809AC-3E1B-49B3-AD9F-5ADBB89BD8FA}" type="presParOf" srcId="{0B271886-AA22-4BD5-ABD1-ABDCFE9939DC}" destId="{AD2953F8-7B21-433F-943F-0C84AE14F604}" srcOrd="0" destOrd="0" presId="urn:microsoft.com/office/officeart/2008/layout/HorizontalMultiLevelHierarchy"/>
    <dgm:cxn modelId="{C50DCBB4-9801-4F41-B2F6-BE96EEAB904E}" type="presParOf" srcId="{93B7753A-87AE-4628-B75B-10522C10E044}" destId="{4379D304-171D-4E22-B6E0-FA171E7EC993}" srcOrd="1" destOrd="0" presId="urn:microsoft.com/office/officeart/2008/layout/HorizontalMultiLevelHierarchy"/>
    <dgm:cxn modelId="{D215E264-9A33-485D-A89B-886928617355}" type="presParOf" srcId="{4379D304-171D-4E22-B6E0-FA171E7EC993}" destId="{BBDA78C9-ED1D-4978-91C2-8BD75143881D}" srcOrd="0" destOrd="0" presId="urn:microsoft.com/office/officeart/2008/layout/HorizontalMultiLevelHierarchy"/>
    <dgm:cxn modelId="{F0C7E83B-8EE8-496F-AD13-E4C529C5AFE7}" type="presParOf" srcId="{4379D304-171D-4E22-B6E0-FA171E7EC993}" destId="{CAB75C4B-AFD2-4B36-9C76-C3D84F55CDFD}" srcOrd="1" destOrd="0" presId="urn:microsoft.com/office/officeart/2008/layout/HorizontalMultiLevelHierarchy"/>
    <dgm:cxn modelId="{AF187DCC-5938-4295-BAC1-E8B890AD99AD}" type="presParOf" srcId="{CAB75C4B-AFD2-4B36-9C76-C3D84F55CDFD}" destId="{3C6E60E2-7CC2-484B-9652-44773400CCE3}" srcOrd="0" destOrd="0" presId="urn:microsoft.com/office/officeart/2008/layout/HorizontalMultiLevelHierarchy"/>
    <dgm:cxn modelId="{E003A528-0D05-418D-A7AD-F647517BDF63}" type="presParOf" srcId="{3C6E60E2-7CC2-484B-9652-44773400CCE3}" destId="{DA38C0C8-7C4E-42F6-A2F1-EAF975D215F1}" srcOrd="0" destOrd="0" presId="urn:microsoft.com/office/officeart/2008/layout/HorizontalMultiLevelHierarchy"/>
    <dgm:cxn modelId="{92E67DF9-1CF7-4612-9FC6-547F2CF9AE20}" type="presParOf" srcId="{CAB75C4B-AFD2-4B36-9C76-C3D84F55CDFD}" destId="{C352B835-EDE7-4C71-A76B-54B9478614A6}" srcOrd="1" destOrd="0" presId="urn:microsoft.com/office/officeart/2008/layout/HorizontalMultiLevelHierarchy"/>
    <dgm:cxn modelId="{A231854B-06B9-4707-8830-088CB132416B}" type="presParOf" srcId="{C352B835-EDE7-4C71-A76B-54B9478614A6}" destId="{DFB554C6-4F25-4DC8-85AC-A95E0FB91DA0}" srcOrd="0" destOrd="0" presId="urn:microsoft.com/office/officeart/2008/layout/HorizontalMultiLevelHierarchy"/>
    <dgm:cxn modelId="{420B3BCD-A3DA-4F5E-AD02-953B4A8E9E02}" type="presParOf" srcId="{C352B835-EDE7-4C71-A76B-54B9478614A6}" destId="{84F65487-03AA-4801-942E-B6FBC925B25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98D3FE-16BD-4E76-8A9D-FE76DE0FF303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CE7C0F2-463E-4317-9DC2-35E576398883}">
      <dgm:prSet phldrT="[Texto]"/>
      <dgm:spPr/>
      <dgm:t>
        <a:bodyPr/>
        <a:lstStyle/>
        <a:p>
          <a:r>
            <a:rPr lang="es-ES" b="1" dirty="0" smtClean="0"/>
            <a:t>Gobierno:</a:t>
          </a:r>
          <a:endParaRPr lang="es-ES" b="1" dirty="0"/>
        </a:p>
      </dgm:t>
    </dgm:pt>
    <dgm:pt modelId="{A05BDD84-3FBF-4A93-9E06-AA7D908C55FD}" type="parTrans" cxnId="{2F545056-9618-4879-B262-D2C1A30F2BC1}">
      <dgm:prSet/>
      <dgm:spPr/>
      <dgm:t>
        <a:bodyPr/>
        <a:lstStyle/>
        <a:p>
          <a:endParaRPr lang="es-ES"/>
        </a:p>
      </dgm:t>
    </dgm:pt>
    <dgm:pt modelId="{17FEA648-22E4-4F0E-93FC-1FD79CD07493}" type="sibTrans" cxnId="{2F545056-9618-4879-B262-D2C1A30F2BC1}">
      <dgm:prSet/>
      <dgm:spPr/>
      <dgm:t>
        <a:bodyPr/>
        <a:lstStyle/>
        <a:p>
          <a:endParaRPr lang="es-ES"/>
        </a:p>
      </dgm:t>
    </dgm:pt>
    <dgm:pt modelId="{86248520-9BFA-480C-AA50-BBDA5789ECE6}">
      <dgm:prSet phldrT="[Texto]"/>
      <dgm:spPr/>
      <dgm:t>
        <a:bodyPr/>
        <a:lstStyle/>
        <a:p>
          <a:r>
            <a:rPr lang="es-ES" b="1" dirty="0" smtClean="0"/>
            <a:t>El gobierno se concibe como el conjunto de poderes públicos que ejercen el poder del Estado.</a:t>
          </a:r>
          <a:endParaRPr lang="es-ES" b="1" dirty="0"/>
        </a:p>
      </dgm:t>
    </dgm:pt>
    <dgm:pt modelId="{EA2F0F63-0C91-4C16-8BBD-4E75B9C71255}" type="parTrans" cxnId="{9EE0051A-DF0F-45F1-A9FA-FAAB2555CDEA}">
      <dgm:prSet/>
      <dgm:spPr/>
      <dgm:t>
        <a:bodyPr/>
        <a:lstStyle/>
        <a:p>
          <a:endParaRPr lang="es-ES"/>
        </a:p>
      </dgm:t>
    </dgm:pt>
    <dgm:pt modelId="{616E20F7-FD68-4FD4-9EB2-D9CED9194A3C}" type="sibTrans" cxnId="{9EE0051A-DF0F-45F1-A9FA-FAAB2555CDEA}">
      <dgm:prSet/>
      <dgm:spPr/>
      <dgm:t>
        <a:bodyPr/>
        <a:lstStyle/>
        <a:p>
          <a:endParaRPr lang="es-ES"/>
        </a:p>
      </dgm:t>
    </dgm:pt>
    <dgm:pt modelId="{1F064B5A-A6C8-4826-837C-20FC9D6BB880}">
      <dgm:prSet phldrT="[Texto]"/>
      <dgm:spPr/>
      <dgm:t>
        <a:bodyPr/>
        <a:lstStyle/>
        <a:p>
          <a:r>
            <a:rPr lang="es-ES" b="1" dirty="0" smtClean="0"/>
            <a:t>Es posible distinguir distintas formas de gobierno, entre las cuales encontramos:</a:t>
          </a:r>
          <a:endParaRPr lang="es-ES" b="1" dirty="0"/>
        </a:p>
      </dgm:t>
    </dgm:pt>
    <dgm:pt modelId="{4950F33E-9377-40AC-A173-A521E956EED4}" type="parTrans" cxnId="{81E6CBA8-9F00-48F7-A78F-AC5F1ACFD96F}">
      <dgm:prSet/>
      <dgm:spPr/>
      <dgm:t>
        <a:bodyPr/>
        <a:lstStyle/>
        <a:p>
          <a:endParaRPr lang="es-ES"/>
        </a:p>
      </dgm:t>
    </dgm:pt>
    <dgm:pt modelId="{382C9FCF-F2F4-4D9A-B355-E56EE008CD6F}" type="sibTrans" cxnId="{81E6CBA8-9F00-48F7-A78F-AC5F1ACFD96F}">
      <dgm:prSet/>
      <dgm:spPr/>
      <dgm:t>
        <a:bodyPr/>
        <a:lstStyle/>
        <a:p>
          <a:endParaRPr lang="es-ES"/>
        </a:p>
      </dgm:t>
    </dgm:pt>
    <dgm:pt modelId="{C7359C88-D96E-4B4C-A98D-6543F6A318B3}" type="pres">
      <dgm:prSet presAssocID="{2598D3FE-16BD-4E76-8A9D-FE76DE0FF3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FDF740E-5D4C-4A65-B8BF-83DCF24E86B0}" type="pres">
      <dgm:prSet presAssocID="{2598D3FE-16BD-4E76-8A9D-FE76DE0FF303}" presName="dummyMaxCanvas" presStyleCnt="0">
        <dgm:presLayoutVars/>
      </dgm:prSet>
      <dgm:spPr/>
    </dgm:pt>
    <dgm:pt modelId="{AC214F1B-90F3-43E4-BEB0-C8CF8DF32CA8}" type="pres">
      <dgm:prSet presAssocID="{2598D3FE-16BD-4E76-8A9D-FE76DE0FF303}" presName="ThreeNodes_1" presStyleLbl="node1" presStyleIdx="0" presStyleCnt="3" custLinFactNeighborX="-189" custLinFactNeighborY="-16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B602D0-8BE3-404A-B65E-4CED29CE3F35}" type="pres">
      <dgm:prSet presAssocID="{2598D3FE-16BD-4E76-8A9D-FE76DE0FF30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9525F5-0E33-4C6B-8A0D-6EC90347D3FC}" type="pres">
      <dgm:prSet presAssocID="{2598D3FE-16BD-4E76-8A9D-FE76DE0FF30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A5403A-BD8D-4D2A-B796-8D29136082A3}" type="pres">
      <dgm:prSet presAssocID="{2598D3FE-16BD-4E76-8A9D-FE76DE0FF30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3C83E9-5873-423E-B142-5F40F7B9BDEE}" type="pres">
      <dgm:prSet presAssocID="{2598D3FE-16BD-4E76-8A9D-FE76DE0FF30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9FA82F-9A5F-411B-99A0-FBA0953D6B0C}" type="pres">
      <dgm:prSet presAssocID="{2598D3FE-16BD-4E76-8A9D-FE76DE0FF30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0F1B34-21ED-4FC7-9742-C03C134FEF15}" type="pres">
      <dgm:prSet presAssocID="{2598D3FE-16BD-4E76-8A9D-FE76DE0FF30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135406-A8C2-4BD7-BEB3-045FC0035344}" type="pres">
      <dgm:prSet presAssocID="{2598D3FE-16BD-4E76-8A9D-FE76DE0FF30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7E19F4-BB4C-4CE8-A3D9-AC864711C8AF}" type="presOf" srcId="{FCE7C0F2-463E-4317-9DC2-35E576398883}" destId="{0E9FA82F-9A5F-411B-99A0-FBA0953D6B0C}" srcOrd="1" destOrd="0" presId="urn:microsoft.com/office/officeart/2005/8/layout/vProcess5"/>
    <dgm:cxn modelId="{ABEC9AB2-C68A-4D2F-B73C-D0B40CADB3C6}" type="presOf" srcId="{2598D3FE-16BD-4E76-8A9D-FE76DE0FF303}" destId="{C7359C88-D96E-4B4C-A98D-6543F6A318B3}" srcOrd="0" destOrd="0" presId="urn:microsoft.com/office/officeart/2005/8/layout/vProcess5"/>
    <dgm:cxn modelId="{FE66FF7A-B594-4B04-A295-25CA5DB485AD}" type="presOf" srcId="{86248520-9BFA-480C-AA50-BBDA5789ECE6}" destId="{BF0F1B34-21ED-4FC7-9742-C03C134FEF15}" srcOrd="1" destOrd="0" presId="urn:microsoft.com/office/officeart/2005/8/layout/vProcess5"/>
    <dgm:cxn modelId="{2F545056-9618-4879-B262-D2C1A30F2BC1}" srcId="{2598D3FE-16BD-4E76-8A9D-FE76DE0FF303}" destId="{FCE7C0F2-463E-4317-9DC2-35E576398883}" srcOrd="0" destOrd="0" parTransId="{A05BDD84-3FBF-4A93-9E06-AA7D908C55FD}" sibTransId="{17FEA648-22E4-4F0E-93FC-1FD79CD07493}"/>
    <dgm:cxn modelId="{B6B69058-6282-4539-86AF-9F937195FD59}" type="presOf" srcId="{1F064B5A-A6C8-4826-837C-20FC9D6BB880}" destId="{62135406-A8C2-4BD7-BEB3-045FC0035344}" srcOrd="1" destOrd="0" presId="urn:microsoft.com/office/officeart/2005/8/layout/vProcess5"/>
    <dgm:cxn modelId="{6BECAFED-42ED-4273-BD50-28F0B6729803}" type="presOf" srcId="{17FEA648-22E4-4F0E-93FC-1FD79CD07493}" destId="{0EA5403A-BD8D-4D2A-B796-8D29136082A3}" srcOrd="0" destOrd="0" presId="urn:microsoft.com/office/officeart/2005/8/layout/vProcess5"/>
    <dgm:cxn modelId="{8CDF8E18-8418-4F88-AAA1-07CCCBFAAC7F}" type="presOf" srcId="{FCE7C0F2-463E-4317-9DC2-35E576398883}" destId="{AC214F1B-90F3-43E4-BEB0-C8CF8DF32CA8}" srcOrd="0" destOrd="0" presId="urn:microsoft.com/office/officeart/2005/8/layout/vProcess5"/>
    <dgm:cxn modelId="{86C985B2-691F-499B-AF81-A3DCF324DD2F}" type="presOf" srcId="{1F064B5A-A6C8-4826-837C-20FC9D6BB880}" destId="{539525F5-0E33-4C6B-8A0D-6EC90347D3FC}" srcOrd="0" destOrd="0" presId="urn:microsoft.com/office/officeart/2005/8/layout/vProcess5"/>
    <dgm:cxn modelId="{9EE0051A-DF0F-45F1-A9FA-FAAB2555CDEA}" srcId="{2598D3FE-16BD-4E76-8A9D-FE76DE0FF303}" destId="{86248520-9BFA-480C-AA50-BBDA5789ECE6}" srcOrd="1" destOrd="0" parTransId="{EA2F0F63-0C91-4C16-8BBD-4E75B9C71255}" sibTransId="{616E20F7-FD68-4FD4-9EB2-D9CED9194A3C}"/>
    <dgm:cxn modelId="{C57CD3A3-9C0B-468E-9823-1B89DB275576}" type="presOf" srcId="{616E20F7-FD68-4FD4-9EB2-D9CED9194A3C}" destId="{723C83E9-5873-423E-B142-5F40F7B9BDEE}" srcOrd="0" destOrd="0" presId="urn:microsoft.com/office/officeart/2005/8/layout/vProcess5"/>
    <dgm:cxn modelId="{81E6CBA8-9F00-48F7-A78F-AC5F1ACFD96F}" srcId="{2598D3FE-16BD-4E76-8A9D-FE76DE0FF303}" destId="{1F064B5A-A6C8-4826-837C-20FC9D6BB880}" srcOrd="2" destOrd="0" parTransId="{4950F33E-9377-40AC-A173-A521E956EED4}" sibTransId="{382C9FCF-F2F4-4D9A-B355-E56EE008CD6F}"/>
    <dgm:cxn modelId="{B7F5D0A8-66E5-4AF8-9F15-89A8B5F649B5}" type="presOf" srcId="{86248520-9BFA-480C-AA50-BBDA5789ECE6}" destId="{E7B602D0-8BE3-404A-B65E-4CED29CE3F35}" srcOrd="0" destOrd="0" presId="urn:microsoft.com/office/officeart/2005/8/layout/vProcess5"/>
    <dgm:cxn modelId="{35C22696-BF50-4A21-B4E8-A82D715AFD88}" type="presParOf" srcId="{C7359C88-D96E-4B4C-A98D-6543F6A318B3}" destId="{9FDF740E-5D4C-4A65-B8BF-83DCF24E86B0}" srcOrd="0" destOrd="0" presId="urn:microsoft.com/office/officeart/2005/8/layout/vProcess5"/>
    <dgm:cxn modelId="{3CBEEF31-6038-419F-942F-B5DFA3EF7663}" type="presParOf" srcId="{C7359C88-D96E-4B4C-A98D-6543F6A318B3}" destId="{AC214F1B-90F3-43E4-BEB0-C8CF8DF32CA8}" srcOrd="1" destOrd="0" presId="urn:microsoft.com/office/officeart/2005/8/layout/vProcess5"/>
    <dgm:cxn modelId="{A67118A0-5279-475C-BF83-4ADF3245FF45}" type="presParOf" srcId="{C7359C88-D96E-4B4C-A98D-6543F6A318B3}" destId="{E7B602D0-8BE3-404A-B65E-4CED29CE3F35}" srcOrd="2" destOrd="0" presId="urn:microsoft.com/office/officeart/2005/8/layout/vProcess5"/>
    <dgm:cxn modelId="{F7BD16A4-45BD-4D63-BB76-8ECEF90AFB39}" type="presParOf" srcId="{C7359C88-D96E-4B4C-A98D-6543F6A318B3}" destId="{539525F5-0E33-4C6B-8A0D-6EC90347D3FC}" srcOrd="3" destOrd="0" presId="urn:microsoft.com/office/officeart/2005/8/layout/vProcess5"/>
    <dgm:cxn modelId="{C9C3E848-5BDB-42CE-8AD2-5C7FC2C1F12E}" type="presParOf" srcId="{C7359C88-D96E-4B4C-A98D-6543F6A318B3}" destId="{0EA5403A-BD8D-4D2A-B796-8D29136082A3}" srcOrd="4" destOrd="0" presId="urn:microsoft.com/office/officeart/2005/8/layout/vProcess5"/>
    <dgm:cxn modelId="{BF6C92B7-7DF7-4513-9088-292350B4A318}" type="presParOf" srcId="{C7359C88-D96E-4B4C-A98D-6543F6A318B3}" destId="{723C83E9-5873-423E-B142-5F40F7B9BDEE}" srcOrd="5" destOrd="0" presId="urn:microsoft.com/office/officeart/2005/8/layout/vProcess5"/>
    <dgm:cxn modelId="{29CC9894-8477-42EF-B39B-320F1DAF04C3}" type="presParOf" srcId="{C7359C88-D96E-4B4C-A98D-6543F6A318B3}" destId="{0E9FA82F-9A5F-411B-99A0-FBA0953D6B0C}" srcOrd="6" destOrd="0" presId="urn:microsoft.com/office/officeart/2005/8/layout/vProcess5"/>
    <dgm:cxn modelId="{7BE7197F-F051-4BB7-9CEA-FE7EC050B68F}" type="presParOf" srcId="{C7359C88-D96E-4B4C-A98D-6543F6A318B3}" destId="{BF0F1B34-21ED-4FC7-9742-C03C134FEF15}" srcOrd="7" destOrd="0" presId="urn:microsoft.com/office/officeart/2005/8/layout/vProcess5"/>
    <dgm:cxn modelId="{53F74BD9-693A-48F9-96CE-E77D36B7C8DD}" type="presParOf" srcId="{C7359C88-D96E-4B4C-A98D-6543F6A318B3}" destId="{62135406-A8C2-4BD7-BEB3-045FC003534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D5F9FA-CB25-436F-BF01-15B188DB84D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6610B80-C4A5-4E4A-BAC0-A6E93D2FFA1E}">
      <dgm:prSet phldrT="[Texto]"/>
      <dgm:spPr/>
      <dgm:t>
        <a:bodyPr/>
        <a:lstStyle/>
        <a:p>
          <a:r>
            <a:rPr lang="es-ES" dirty="0" smtClean="0"/>
            <a:t>Gobiernos democráticos</a:t>
          </a:r>
          <a:endParaRPr lang="es-ES" dirty="0"/>
        </a:p>
      </dgm:t>
    </dgm:pt>
    <dgm:pt modelId="{8A508D4B-1579-4932-B946-115FEBE2E025}" type="parTrans" cxnId="{716E8612-95B6-48BE-83CB-DE919376F35C}">
      <dgm:prSet/>
      <dgm:spPr/>
      <dgm:t>
        <a:bodyPr/>
        <a:lstStyle/>
        <a:p>
          <a:endParaRPr lang="es-ES"/>
        </a:p>
      </dgm:t>
    </dgm:pt>
    <dgm:pt modelId="{2B649748-46E0-4EC6-BF62-87567877A630}" type="sibTrans" cxnId="{716E8612-95B6-48BE-83CB-DE919376F35C}">
      <dgm:prSet/>
      <dgm:spPr/>
      <dgm:t>
        <a:bodyPr/>
        <a:lstStyle/>
        <a:p>
          <a:endParaRPr lang="es-ES"/>
        </a:p>
      </dgm:t>
    </dgm:pt>
    <dgm:pt modelId="{157E6C7F-ACAC-4EC5-BB93-471FAFE6162F}">
      <dgm:prSet phldrT="[Texto]"/>
      <dgm:spPr/>
      <dgm:t>
        <a:bodyPr/>
        <a:lstStyle/>
        <a:p>
          <a:r>
            <a:rPr lang="es-ES" dirty="0" smtClean="0"/>
            <a:t>Parlamentarismo </a:t>
          </a:r>
          <a:endParaRPr lang="es-ES" dirty="0"/>
        </a:p>
      </dgm:t>
    </dgm:pt>
    <dgm:pt modelId="{A5B40660-CBD3-43F3-9A0B-7FB3086D04DB}" type="parTrans" cxnId="{EE26D518-63E0-4627-81D5-0B714C5E3064}">
      <dgm:prSet/>
      <dgm:spPr/>
      <dgm:t>
        <a:bodyPr/>
        <a:lstStyle/>
        <a:p>
          <a:endParaRPr lang="es-ES"/>
        </a:p>
      </dgm:t>
    </dgm:pt>
    <dgm:pt modelId="{5ACA4BB6-76AE-4148-829E-87777A908F17}" type="sibTrans" cxnId="{EE26D518-63E0-4627-81D5-0B714C5E3064}">
      <dgm:prSet/>
      <dgm:spPr/>
      <dgm:t>
        <a:bodyPr/>
        <a:lstStyle/>
        <a:p>
          <a:endParaRPr lang="es-ES"/>
        </a:p>
      </dgm:t>
    </dgm:pt>
    <dgm:pt modelId="{D1152AA4-00B4-4495-AC73-9414B56D48B6}">
      <dgm:prSet phldrT="[Texto]"/>
      <dgm:spPr/>
      <dgm:t>
        <a:bodyPr/>
        <a:lstStyle/>
        <a:p>
          <a:r>
            <a:rPr lang="es-ES" dirty="0" smtClean="0"/>
            <a:t>Presidencialismo</a:t>
          </a:r>
          <a:endParaRPr lang="es-ES" dirty="0"/>
        </a:p>
      </dgm:t>
    </dgm:pt>
    <dgm:pt modelId="{68E4FB01-092C-4210-814D-6BAEBCD1750C}" type="parTrans" cxnId="{64BC8ED8-219D-4301-9CD8-82D100D5F572}">
      <dgm:prSet/>
      <dgm:spPr/>
      <dgm:t>
        <a:bodyPr/>
        <a:lstStyle/>
        <a:p>
          <a:endParaRPr lang="es-ES"/>
        </a:p>
      </dgm:t>
    </dgm:pt>
    <dgm:pt modelId="{18BD74E7-9EAE-4D03-BD40-4CD9A59FAFC4}" type="sibTrans" cxnId="{64BC8ED8-219D-4301-9CD8-82D100D5F572}">
      <dgm:prSet/>
      <dgm:spPr/>
      <dgm:t>
        <a:bodyPr/>
        <a:lstStyle/>
        <a:p>
          <a:endParaRPr lang="es-ES"/>
        </a:p>
      </dgm:t>
    </dgm:pt>
    <dgm:pt modelId="{F93B3387-2A84-4B08-B4DF-F4F203CF58D0}" type="pres">
      <dgm:prSet presAssocID="{60D5F9FA-CB25-436F-BF01-15B188DB84D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BC48D3-D73A-493F-9ACC-D2BCD055EDD8}" type="pres">
      <dgm:prSet presAssocID="{76610B80-C4A5-4E4A-BAC0-A6E93D2FFA1E}" presName="hierRoot1" presStyleCnt="0"/>
      <dgm:spPr/>
    </dgm:pt>
    <dgm:pt modelId="{409CD955-D0BA-489A-B500-FCC94905D669}" type="pres">
      <dgm:prSet presAssocID="{76610B80-C4A5-4E4A-BAC0-A6E93D2FFA1E}" presName="composite" presStyleCnt="0"/>
      <dgm:spPr/>
    </dgm:pt>
    <dgm:pt modelId="{139F6279-AC9C-4BA5-A21E-63EAFF5740A5}" type="pres">
      <dgm:prSet presAssocID="{76610B80-C4A5-4E4A-BAC0-A6E93D2FFA1E}" presName="background" presStyleLbl="node0" presStyleIdx="0" presStyleCnt="1"/>
      <dgm:spPr/>
    </dgm:pt>
    <dgm:pt modelId="{2F52BF88-1C8F-458F-A777-C7C07C58C923}" type="pres">
      <dgm:prSet presAssocID="{76610B80-C4A5-4E4A-BAC0-A6E93D2FFA1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B0A9CB-6C07-4A90-BD98-BE28EFD20098}" type="pres">
      <dgm:prSet presAssocID="{76610B80-C4A5-4E4A-BAC0-A6E93D2FFA1E}" presName="hierChild2" presStyleCnt="0"/>
      <dgm:spPr/>
    </dgm:pt>
    <dgm:pt modelId="{41159757-4953-4A7B-9860-3DA9B268B377}" type="pres">
      <dgm:prSet presAssocID="{A5B40660-CBD3-43F3-9A0B-7FB3086D04DB}" presName="Name10" presStyleLbl="parChTrans1D2" presStyleIdx="0" presStyleCnt="2"/>
      <dgm:spPr/>
      <dgm:t>
        <a:bodyPr/>
        <a:lstStyle/>
        <a:p>
          <a:endParaRPr lang="es-ES"/>
        </a:p>
      </dgm:t>
    </dgm:pt>
    <dgm:pt modelId="{F40DCE78-EF4A-4EE3-8894-D199D2C6EF1D}" type="pres">
      <dgm:prSet presAssocID="{157E6C7F-ACAC-4EC5-BB93-471FAFE6162F}" presName="hierRoot2" presStyleCnt="0"/>
      <dgm:spPr/>
    </dgm:pt>
    <dgm:pt modelId="{17790B12-50C7-4454-A465-CF0F2D5C2314}" type="pres">
      <dgm:prSet presAssocID="{157E6C7F-ACAC-4EC5-BB93-471FAFE6162F}" presName="composite2" presStyleCnt="0"/>
      <dgm:spPr/>
    </dgm:pt>
    <dgm:pt modelId="{AE6E0F3C-DEC2-4917-A375-C6D61D08F5C0}" type="pres">
      <dgm:prSet presAssocID="{157E6C7F-ACAC-4EC5-BB93-471FAFE6162F}" presName="background2" presStyleLbl="node2" presStyleIdx="0" presStyleCnt="2"/>
      <dgm:spPr/>
    </dgm:pt>
    <dgm:pt modelId="{5C7928C0-26F7-46D1-9E68-B63EBEFB263A}" type="pres">
      <dgm:prSet presAssocID="{157E6C7F-ACAC-4EC5-BB93-471FAFE6162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46C9C9-858A-4DFB-BDBD-58D0B3F0C368}" type="pres">
      <dgm:prSet presAssocID="{157E6C7F-ACAC-4EC5-BB93-471FAFE6162F}" presName="hierChild3" presStyleCnt="0"/>
      <dgm:spPr/>
    </dgm:pt>
    <dgm:pt modelId="{F89BFB50-55E0-41E4-92E7-563B82DCADEB}" type="pres">
      <dgm:prSet presAssocID="{68E4FB01-092C-4210-814D-6BAEBCD1750C}" presName="Name10" presStyleLbl="parChTrans1D2" presStyleIdx="1" presStyleCnt="2"/>
      <dgm:spPr/>
      <dgm:t>
        <a:bodyPr/>
        <a:lstStyle/>
        <a:p>
          <a:endParaRPr lang="es-ES"/>
        </a:p>
      </dgm:t>
    </dgm:pt>
    <dgm:pt modelId="{0C50867E-4883-4889-B541-30AB437FDDFA}" type="pres">
      <dgm:prSet presAssocID="{D1152AA4-00B4-4495-AC73-9414B56D48B6}" presName="hierRoot2" presStyleCnt="0"/>
      <dgm:spPr/>
    </dgm:pt>
    <dgm:pt modelId="{5ACCD520-C5B7-461B-B592-829BBE5534E9}" type="pres">
      <dgm:prSet presAssocID="{D1152AA4-00B4-4495-AC73-9414B56D48B6}" presName="composite2" presStyleCnt="0"/>
      <dgm:spPr/>
    </dgm:pt>
    <dgm:pt modelId="{B6AF1E0F-9AF0-4462-A113-66BB9EA32A24}" type="pres">
      <dgm:prSet presAssocID="{D1152AA4-00B4-4495-AC73-9414B56D48B6}" presName="background2" presStyleLbl="node2" presStyleIdx="1" presStyleCnt="2"/>
      <dgm:spPr/>
    </dgm:pt>
    <dgm:pt modelId="{932705C2-67F7-4AC4-8F0B-A81E74CADEDA}" type="pres">
      <dgm:prSet presAssocID="{D1152AA4-00B4-4495-AC73-9414B56D48B6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76E4F8-1C96-4A72-9E3E-ADCC8D766102}" type="pres">
      <dgm:prSet presAssocID="{D1152AA4-00B4-4495-AC73-9414B56D48B6}" presName="hierChild3" presStyleCnt="0"/>
      <dgm:spPr/>
    </dgm:pt>
  </dgm:ptLst>
  <dgm:cxnLst>
    <dgm:cxn modelId="{FAE3BAB7-7FFF-4E11-BA34-469BBBDA6D71}" type="presOf" srcId="{A5B40660-CBD3-43F3-9A0B-7FB3086D04DB}" destId="{41159757-4953-4A7B-9860-3DA9B268B377}" srcOrd="0" destOrd="0" presId="urn:microsoft.com/office/officeart/2005/8/layout/hierarchy1"/>
    <dgm:cxn modelId="{B86E4DA1-6398-4C31-817C-331252063973}" type="presOf" srcId="{60D5F9FA-CB25-436F-BF01-15B188DB84D3}" destId="{F93B3387-2A84-4B08-B4DF-F4F203CF58D0}" srcOrd="0" destOrd="0" presId="urn:microsoft.com/office/officeart/2005/8/layout/hierarchy1"/>
    <dgm:cxn modelId="{386E690E-B584-4BB8-8453-A5C77505C6DE}" type="presOf" srcId="{157E6C7F-ACAC-4EC5-BB93-471FAFE6162F}" destId="{5C7928C0-26F7-46D1-9E68-B63EBEFB263A}" srcOrd="0" destOrd="0" presId="urn:microsoft.com/office/officeart/2005/8/layout/hierarchy1"/>
    <dgm:cxn modelId="{4B171A3F-E85E-49A2-88F6-BC9DE69B7B51}" type="presOf" srcId="{76610B80-C4A5-4E4A-BAC0-A6E93D2FFA1E}" destId="{2F52BF88-1C8F-458F-A777-C7C07C58C923}" srcOrd="0" destOrd="0" presId="urn:microsoft.com/office/officeart/2005/8/layout/hierarchy1"/>
    <dgm:cxn modelId="{2AB523B6-0F99-4D76-9D78-4AE5DCB037E7}" type="presOf" srcId="{D1152AA4-00B4-4495-AC73-9414B56D48B6}" destId="{932705C2-67F7-4AC4-8F0B-A81E74CADEDA}" srcOrd="0" destOrd="0" presId="urn:microsoft.com/office/officeart/2005/8/layout/hierarchy1"/>
    <dgm:cxn modelId="{716E8612-95B6-48BE-83CB-DE919376F35C}" srcId="{60D5F9FA-CB25-436F-BF01-15B188DB84D3}" destId="{76610B80-C4A5-4E4A-BAC0-A6E93D2FFA1E}" srcOrd="0" destOrd="0" parTransId="{8A508D4B-1579-4932-B946-115FEBE2E025}" sibTransId="{2B649748-46E0-4EC6-BF62-87567877A630}"/>
    <dgm:cxn modelId="{EE26D518-63E0-4627-81D5-0B714C5E3064}" srcId="{76610B80-C4A5-4E4A-BAC0-A6E93D2FFA1E}" destId="{157E6C7F-ACAC-4EC5-BB93-471FAFE6162F}" srcOrd="0" destOrd="0" parTransId="{A5B40660-CBD3-43F3-9A0B-7FB3086D04DB}" sibTransId="{5ACA4BB6-76AE-4148-829E-87777A908F17}"/>
    <dgm:cxn modelId="{64BC8ED8-219D-4301-9CD8-82D100D5F572}" srcId="{76610B80-C4A5-4E4A-BAC0-A6E93D2FFA1E}" destId="{D1152AA4-00B4-4495-AC73-9414B56D48B6}" srcOrd="1" destOrd="0" parTransId="{68E4FB01-092C-4210-814D-6BAEBCD1750C}" sibTransId="{18BD74E7-9EAE-4D03-BD40-4CD9A59FAFC4}"/>
    <dgm:cxn modelId="{D8E25007-3F82-4A65-81EF-5F92B8F87503}" type="presOf" srcId="{68E4FB01-092C-4210-814D-6BAEBCD1750C}" destId="{F89BFB50-55E0-41E4-92E7-563B82DCADEB}" srcOrd="0" destOrd="0" presId="urn:microsoft.com/office/officeart/2005/8/layout/hierarchy1"/>
    <dgm:cxn modelId="{407B0F9C-4976-4C4B-9BD6-030EE8000A3A}" type="presParOf" srcId="{F93B3387-2A84-4B08-B4DF-F4F203CF58D0}" destId="{D6BC48D3-D73A-493F-9ACC-D2BCD055EDD8}" srcOrd="0" destOrd="0" presId="urn:microsoft.com/office/officeart/2005/8/layout/hierarchy1"/>
    <dgm:cxn modelId="{BC1183B5-3DB0-489C-A939-40959053ECC0}" type="presParOf" srcId="{D6BC48D3-D73A-493F-9ACC-D2BCD055EDD8}" destId="{409CD955-D0BA-489A-B500-FCC94905D669}" srcOrd="0" destOrd="0" presId="urn:microsoft.com/office/officeart/2005/8/layout/hierarchy1"/>
    <dgm:cxn modelId="{3A35BC3D-CDBF-4CCC-B650-FE9EEA930436}" type="presParOf" srcId="{409CD955-D0BA-489A-B500-FCC94905D669}" destId="{139F6279-AC9C-4BA5-A21E-63EAFF5740A5}" srcOrd="0" destOrd="0" presId="urn:microsoft.com/office/officeart/2005/8/layout/hierarchy1"/>
    <dgm:cxn modelId="{A9A069F7-FEBD-4B97-884E-A97514616B7B}" type="presParOf" srcId="{409CD955-D0BA-489A-B500-FCC94905D669}" destId="{2F52BF88-1C8F-458F-A777-C7C07C58C923}" srcOrd="1" destOrd="0" presId="urn:microsoft.com/office/officeart/2005/8/layout/hierarchy1"/>
    <dgm:cxn modelId="{3C563BB5-4CDE-4234-9061-5B80EDAEAF2C}" type="presParOf" srcId="{D6BC48D3-D73A-493F-9ACC-D2BCD055EDD8}" destId="{7AB0A9CB-6C07-4A90-BD98-BE28EFD20098}" srcOrd="1" destOrd="0" presId="urn:microsoft.com/office/officeart/2005/8/layout/hierarchy1"/>
    <dgm:cxn modelId="{12DA8FA4-CCE5-46F0-B687-DD5422AEB074}" type="presParOf" srcId="{7AB0A9CB-6C07-4A90-BD98-BE28EFD20098}" destId="{41159757-4953-4A7B-9860-3DA9B268B377}" srcOrd="0" destOrd="0" presId="urn:microsoft.com/office/officeart/2005/8/layout/hierarchy1"/>
    <dgm:cxn modelId="{0B05BFD9-8F2C-4178-967D-AAF4FB109E1D}" type="presParOf" srcId="{7AB0A9CB-6C07-4A90-BD98-BE28EFD20098}" destId="{F40DCE78-EF4A-4EE3-8894-D199D2C6EF1D}" srcOrd="1" destOrd="0" presId="urn:microsoft.com/office/officeart/2005/8/layout/hierarchy1"/>
    <dgm:cxn modelId="{731918CE-C29D-4A75-8538-C6D5A1803A5E}" type="presParOf" srcId="{F40DCE78-EF4A-4EE3-8894-D199D2C6EF1D}" destId="{17790B12-50C7-4454-A465-CF0F2D5C2314}" srcOrd="0" destOrd="0" presId="urn:microsoft.com/office/officeart/2005/8/layout/hierarchy1"/>
    <dgm:cxn modelId="{6BE610F8-0762-4A01-B36E-5D12966CCCA2}" type="presParOf" srcId="{17790B12-50C7-4454-A465-CF0F2D5C2314}" destId="{AE6E0F3C-DEC2-4917-A375-C6D61D08F5C0}" srcOrd="0" destOrd="0" presId="urn:microsoft.com/office/officeart/2005/8/layout/hierarchy1"/>
    <dgm:cxn modelId="{A782B5E6-D0DF-45A9-BC8A-1A296423B8DB}" type="presParOf" srcId="{17790B12-50C7-4454-A465-CF0F2D5C2314}" destId="{5C7928C0-26F7-46D1-9E68-B63EBEFB263A}" srcOrd="1" destOrd="0" presId="urn:microsoft.com/office/officeart/2005/8/layout/hierarchy1"/>
    <dgm:cxn modelId="{CE88926D-7A5D-4CF5-83C6-CD2ED86994D8}" type="presParOf" srcId="{F40DCE78-EF4A-4EE3-8894-D199D2C6EF1D}" destId="{0546C9C9-858A-4DFB-BDBD-58D0B3F0C368}" srcOrd="1" destOrd="0" presId="urn:microsoft.com/office/officeart/2005/8/layout/hierarchy1"/>
    <dgm:cxn modelId="{E1D47467-15A8-40E2-84EC-54A861437339}" type="presParOf" srcId="{7AB0A9CB-6C07-4A90-BD98-BE28EFD20098}" destId="{F89BFB50-55E0-41E4-92E7-563B82DCADEB}" srcOrd="2" destOrd="0" presId="urn:microsoft.com/office/officeart/2005/8/layout/hierarchy1"/>
    <dgm:cxn modelId="{16965940-4288-4B18-A165-A9C8BE9E52CB}" type="presParOf" srcId="{7AB0A9CB-6C07-4A90-BD98-BE28EFD20098}" destId="{0C50867E-4883-4889-B541-30AB437FDDFA}" srcOrd="3" destOrd="0" presId="urn:microsoft.com/office/officeart/2005/8/layout/hierarchy1"/>
    <dgm:cxn modelId="{A2E239AE-5F17-444F-AEB6-F591BE4187A5}" type="presParOf" srcId="{0C50867E-4883-4889-B541-30AB437FDDFA}" destId="{5ACCD520-C5B7-461B-B592-829BBE5534E9}" srcOrd="0" destOrd="0" presId="urn:microsoft.com/office/officeart/2005/8/layout/hierarchy1"/>
    <dgm:cxn modelId="{82C6EAB1-1FC5-4582-8001-FDD60D0F91D0}" type="presParOf" srcId="{5ACCD520-C5B7-461B-B592-829BBE5534E9}" destId="{B6AF1E0F-9AF0-4462-A113-66BB9EA32A24}" srcOrd="0" destOrd="0" presId="urn:microsoft.com/office/officeart/2005/8/layout/hierarchy1"/>
    <dgm:cxn modelId="{6D267307-5018-4224-AEA8-160A8354250F}" type="presParOf" srcId="{5ACCD520-C5B7-461B-B592-829BBE5534E9}" destId="{932705C2-67F7-4AC4-8F0B-A81E74CADEDA}" srcOrd="1" destOrd="0" presId="urn:microsoft.com/office/officeart/2005/8/layout/hierarchy1"/>
    <dgm:cxn modelId="{610C16D6-0411-4784-8B18-9B69B8BC18C5}" type="presParOf" srcId="{0C50867E-4883-4889-B541-30AB437FDDFA}" destId="{D076E4F8-1C96-4A72-9E3E-ADCC8D76610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6A2342A-3A10-4A4B-90E5-E5DA1A068FF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882A517-322D-4D11-BEFB-27A25BAF32BE}">
      <dgm:prSet phldrT="[Texto]"/>
      <dgm:spPr/>
      <dgm:t>
        <a:bodyPr/>
        <a:lstStyle/>
        <a:p>
          <a:r>
            <a:rPr lang="es-ES" dirty="0" smtClean="0"/>
            <a:t>Gobiernos autocráticos </a:t>
          </a:r>
          <a:endParaRPr lang="es-ES" dirty="0"/>
        </a:p>
      </dgm:t>
    </dgm:pt>
    <dgm:pt modelId="{6BAE93F4-FA6D-4BED-A775-47B47267A885}" type="parTrans" cxnId="{D2F7EB03-C1C3-46A1-A379-110CF68B5441}">
      <dgm:prSet/>
      <dgm:spPr/>
      <dgm:t>
        <a:bodyPr/>
        <a:lstStyle/>
        <a:p>
          <a:endParaRPr lang="es-ES"/>
        </a:p>
      </dgm:t>
    </dgm:pt>
    <dgm:pt modelId="{669EFB7B-ADAD-4A8A-9D43-DF1DD6D30C20}" type="sibTrans" cxnId="{D2F7EB03-C1C3-46A1-A379-110CF68B5441}">
      <dgm:prSet/>
      <dgm:spPr/>
      <dgm:t>
        <a:bodyPr/>
        <a:lstStyle/>
        <a:p>
          <a:endParaRPr lang="es-ES"/>
        </a:p>
      </dgm:t>
    </dgm:pt>
    <dgm:pt modelId="{7F8669B5-2D1C-4E1A-9FB9-65FD5EE2644A}">
      <dgm:prSet phldrT="[Texto]"/>
      <dgm:spPr/>
      <dgm:t>
        <a:bodyPr/>
        <a:lstStyle/>
        <a:p>
          <a:r>
            <a:rPr lang="es-ES" dirty="0" smtClean="0"/>
            <a:t>Totalitarismos</a:t>
          </a:r>
          <a:endParaRPr lang="es-ES" dirty="0"/>
        </a:p>
      </dgm:t>
    </dgm:pt>
    <dgm:pt modelId="{C7704D4C-44FC-4856-B01D-E8591DCD3002}" type="parTrans" cxnId="{7358100E-5B77-40EF-8086-76FDCD9CE7CA}">
      <dgm:prSet/>
      <dgm:spPr/>
      <dgm:t>
        <a:bodyPr/>
        <a:lstStyle/>
        <a:p>
          <a:endParaRPr lang="es-ES"/>
        </a:p>
      </dgm:t>
    </dgm:pt>
    <dgm:pt modelId="{56964BAA-2364-479D-93B4-E19D56E8F876}" type="sibTrans" cxnId="{7358100E-5B77-40EF-8086-76FDCD9CE7CA}">
      <dgm:prSet/>
      <dgm:spPr/>
      <dgm:t>
        <a:bodyPr/>
        <a:lstStyle/>
        <a:p>
          <a:endParaRPr lang="es-ES"/>
        </a:p>
      </dgm:t>
    </dgm:pt>
    <dgm:pt modelId="{6C2B96EB-AF21-4503-8DD0-3EE8AA91FD5D}">
      <dgm:prSet phldrT="[Texto]"/>
      <dgm:spPr/>
      <dgm:t>
        <a:bodyPr/>
        <a:lstStyle/>
        <a:p>
          <a:r>
            <a:rPr lang="es-ES" dirty="0" smtClean="0"/>
            <a:t>Autoritarismos</a:t>
          </a:r>
          <a:endParaRPr lang="es-ES" dirty="0"/>
        </a:p>
      </dgm:t>
    </dgm:pt>
    <dgm:pt modelId="{9F9E01D5-7478-4E9E-8441-427F543A17A2}" type="parTrans" cxnId="{0F6B66F1-973D-43B4-AD14-4B7F8AB7E146}">
      <dgm:prSet/>
      <dgm:spPr/>
      <dgm:t>
        <a:bodyPr/>
        <a:lstStyle/>
        <a:p>
          <a:endParaRPr lang="es-ES"/>
        </a:p>
      </dgm:t>
    </dgm:pt>
    <dgm:pt modelId="{FB5F2720-B48F-4D12-87DA-770F09E2B965}" type="sibTrans" cxnId="{0F6B66F1-973D-43B4-AD14-4B7F8AB7E146}">
      <dgm:prSet/>
      <dgm:spPr/>
      <dgm:t>
        <a:bodyPr/>
        <a:lstStyle/>
        <a:p>
          <a:endParaRPr lang="es-ES"/>
        </a:p>
      </dgm:t>
    </dgm:pt>
    <dgm:pt modelId="{35A04D8F-4AC7-42A2-9519-2609C0B63723}" type="pres">
      <dgm:prSet presAssocID="{66A2342A-3A10-4A4B-90E5-E5DA1A068F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43578AC-E45D-44D5-9272-C8F500C7F7E2}" type="pres">
      <dgm:prSet presAssocID="{B882A517-322D-4D11-BEFB-27A25BAF32BE}" presName="hierRoot1" presStyleCnt="0"/>
      <dgm:spPr/>
    </dgm:pt>
    <dgm:pt modelId="{FFF0BD38-C3F9-432C-AFFB-997C97FCC5FC}" type="pres">
      <dgm:prSet presAssocID="{B882A517-322D-4D11-BEFB-27A25BAF32BE}" presName="composite" presStyleCnt="0"/>
      <dgm:spPr/>
    </dgm:pt>
    <dgm:pt modelId="{7088087E-A029-4D4F-BE7A-6899FF222774}" type="pres">
      <dgm:prSet presAssocID="{B882A517-322D-4D11-BEFB-27A25BAF32BE}" presName="background" presStyleLbl="node0" presStyleIdx="0" presStyleCnt="1"/>
      <dgm:spPr/>
    </dgm:pt>
    <dgm:pt modelId="{A5D7458F-C0BD-4133-A5DB-B323A4C02E54}" type="pres">
      <dgm:prSet presAssocID="{B882A517-322D-4D11-BEFB-27A25BAF32B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239452-5A24-4C5A-8D25-7B796CBABCBE}" type="pres">
      <dgm:prSet presAssocID="{B882A517-322D-4D11-BEFB-27A25BAF32BE}" presName="hierChild2" presStyleCnt="0"/>
      <dgm:spPr/>
    </dgm:pt>
    <dgm:pt modelId="{40C59456-8080-493A-A4B7-5E3A7FF6C248}" type="pres">
      <dgm:prSet presAssocID="{C7704D4C-44FC-4856-B01D-E8591DCD3002}" presName="Name10" presStyleLbl="parChTrans1D2" presStyleIdx="0" presStyleCnt="2"/>
      <dgm:spPr/>
      <dgm:t>
        <a:bodyPr/>
        <a:lstStyle/>
        <a:p>
          <a:endParaRPr lang="es-ES"/>
        </a:p>
      </dgm:t>
    </dgm:pt>
    <dgm:pt modelId="{452F1C8E-AB16-4576-AEDB-504C5DE53805}" type="pres">
      <dgm:prSet presAssocID="{7F8669B5-2D1C-4E1A-9FB9-65FD5EE2644A}" presName="hierRoot2" presStyleCnt="0"/>
      <dgm:spPr/>
    </dgm:pt>
    <dgm:pt modelId="{942FAD28-5D96-4DFC-B669-2FBCBBA91807}" type="pres">
      <dgm:prSet presAssocID="{7F8669B5-2D1C-4E1A-9FB9-65FD5EE2644A}" presName="composite2" presStyleCnt="0"/>
      <dgm:spPr/>
    </dgm:pt>
    <dgm:pt modelId="{B8D25451-5106-41DA-AF27-43A9DC6982D5}" type="pres">
      <dgm:prSet presAssocID="{7F8669B5-2D1C-4E1A-9FB9-65FD5EE2644A}" presName="background2" presStyleLbl="node2" presStyleIdx="0" presStyleCnt="2"/>
      <dgm:spPr/>
    </dgm:pt>
    <dgm:pt modelId="{980D90AD-53E5-46AF-BD58-590B20D89F62}" type="pres">
      <dgm:prSet presAssocID="{7F8669B5-2D1C-4E1A-9FB9-65FD5EE2644A}" presName="text2" presStyleLbl="fgAcc2" presStyleIdx="0" presStyleCnt="2" custLinFactNeighborY="-2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6A9DB2-EC3D-4478-A329-43101247E2B3}" type="pres">
      <dgm:prSet presAssocID="{7F8669B5-2D1C-4E1A-9FB9-65FD5EE2644A}" presName="hierChild3" presStyleCnt="0"/>
      <dgm:spPr/>
    </dgm:pt>
    <dgm:pt modelId="{784FAFC4-4126-4AC3-9AD3-478F28B7ADD7}" type="pres">
      <dgm:prSet presAssocID="{9F9E01D5-7478-4E9E-8441-427F543A17A2}" presName="Name10" presStyleLbl="parChTrans1D2" presStyleIdx="1" presStyleCnt="2"/>
      <dgm:spPr/>
      <dgm:t>
        <a:bodyPr/>
        <a:lstStyle/>
        <a:p>
          <a:endParaRPr lang="es-ES"/>
        </a:p>
      </dgm:t>
    </dgm:pt>
    <dgm:pt modelId="{CD880A53-2D88-4DAC-AD97-94F794D33F5E}" type="pres">
      <dgm:prSet presAssocID="{6C2B96EB-AF21-4503-8DD0-3EE8AA91FD5D}" presName="hierRoot2" presStyleCnt="0"/>
      <dgm:spPr/>
    </dgm:pt>
    <dgm:pt modelId="{9522B01C-A654-4600-8A30-6CB192473D5C}" type="pres">
      <dgm:prSet presAssocID="{6C2B96EB-AF21-4503-8DD0-3EE8AA91FD5D}" presName="composite2" presStyleCnt="0"/>
      <dgm:spPr/>
    </dgm:pt>
    <dgm:pt modelId="{C03F6328-FE4E-46C0-B9DB-44D7228D62F4}" type="pres">
      <dgm:prSet presAssocID="{6C2B96EB-AF21-4503-8DD0-3EE8AA91FD5D}" presName="background2" presStyleLbl="node2" presStyleIdx="1" presStyleCnt="2"/>
      <dgm:spPr/>
    </dgm:pt>
    <dgm:pt modelId="{7C914AC3-B815-41F9-953B-FAB21DD98E40}" type="pres">
      <dgm:prSet presAssocID="{6C2B96EB-AF21-4503-8DD0-3EE8AA91FD5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5F790-F5B6-467A-B1AF-D8ACF79894B2}" type="pres">
      <dgm:prSet presAssocID="{6C2B96EB-AF21-4503-8DD0-3EE8AA91FD5D}" presName="hierChild3" presStyleCnt="0"/>
      <dgm:spPr/>
    </dgm:pt>
  </dgm:ptLst>
  <dgm:cxnLst>
    <dgm:cxn modelId="{0F6B66F1-973D-43B4-AD14-4B7F8AB7E146}" srcId="{B882A517-322D-4D11-BEFB-27A25BAF32BE}" destId="{6C2B96EB-AF21-4503-8DD0-3EE8AA91FD5D}" srcOrd="1" destOrd="0" parTransId="{9F9E01D5-7478-4E9E-8441-427F543A17A2}" sibTransId="{FB5F2720-B48F-4D12-87DA-770F09E2B965}"/>
    <dgm:cxn modelId="{D2F7EB03-C1C3-46A1-A379-110CF68B5441}" srcId="{66A2342A-3A10-4A4B-90E5-E5DA1A068FF2}" destId="{B882A517-322D-4D11-BEFB-27A25BAF32BE}" srcOrd="0" destOrd="0" parTransId="{6BAE93F4-FA6D-4BED-A775-47B47267A885}" sibTransId="{669EFB7B-ADAD-4A8A-9D43-DF1DD6D30C20}"/>
    <dgm:cxn modelId="{7358100E-5B77-40EF-8086-76FDCD9CE7CA}" srcId="{B882A517-322D-4D11-BEFB-27A25BAF32BE}" destId="{7F8669B5-2D1C-4E1A-9FB9-65FD5EE2644A}" srcOrd="0" destOrd="0" parTransId="{C7704D4C-44FC-4856-B01D-E8591DCD3002}" sibTransId="{56964BAA-2364-479D-93B4-E19D56E8F876}"/>
    <dgm:cxn modelId="{729B22A1-5997-414E-BB03-9788ACF33342}" type="presOf" srcId="{B882A517-322D-4D11-BEFB-27A25BAF32BE}" destId="{A5D7458F-C0BD-4133-A5DB-B323A4C02E54}" srcOrd="0" destOrd="0" presId="urn:microsoft.com/office/officeart/2005/8/layout/hierarchy1"/>
    <dgm:cxn modelId="{1E2B8A14-8AF0-43D6-A80E-7DFB0C4158BD}" type="presOf" srcId="{66A2342A-3A10-4A4B-90E5-E5DA1A068FF2}" destId="{35A04D8F-4AC7-42A2-9519-2609C0B63723}" srcOrd="0" destOrd="0" presId="urn:microsoft.com/office/officeart/2005/8/layout/hierarchy1"/>
    <dgm:cxn modelId="{437CB073-F3BE-451C-8857-1F09663AEE2B}" type="presOf" srcId="{6C2B96EB-AF21-4503-8DD0-3EE8AA91FD5D}" destId="{7C914AC3-B815-41F9-953B-FAB21DD98E40}" srcOrd="0" destOrd="0" presId="urn:microsoft.com/office/officeart/2005/8/layout/hierarchy1"/>
    <dgm:cxn modelId="{146451D1-CC2A-4E17-BCD7-6C7A6F1DEAFB}" type="presOf" srcId="{C7704D4C-44FC-4856-B01D-E8591DCD3002}" destId="{40C59456-8080-493A-A4B7-5E3A7FF6C248}" srcOrd="0" destOrd="0" presId="urn:microsoft.com/office/officeart/2005/8/layout/hierarchy1"/>
    <dgm:cxn modelId="{FED6A0F1-E88E-48ED-9A18-0F0912CFFDF7}" type="presOf" srcId="{9F9E01D5-7478-4E9E-8441-427F543A17A2}" destId="{784FAFC4-4126-4AC3-9AD3-478F28B7ADD7}" srcOrd="0" destOrd="0" presId="urn:microsoft.com/office/officeart/2005/8/layout/hierarchy1"/>
    <dgm:cxn modelId="{EDD466DB-17C2-4422-90EE-08E9258B4E71}" type="presOf" srcId="{7F8669B5-2D1C-4E1A-9FB9-65FD5EE2644A}" destId="{980D90AD-53E5-46AF-BD58-590B20D89F62}" srcOrd="0" destOrd="0" presId="urn:microsoft.com/office/officeart/2005/8/layout/hierarchy1"/>
    <dgm:cxn modelId="{86652848-FA35-4CD6-B594-9B182D93B39E}" type="presParOf" srcId="{35A04D8F-4AC7-42A2-9519-2609C0B63723}" destId="{243578AC-E45D-44D5-9272-C8F500C7F7E2}" srcOrd="0" destOrd="0" presId="urn:microsoft.com/office/officeart/2005/8/layout/hierarchy1"/>
    <dgm:cxn modelId="{B1D0B929-4CEA-42FB-9D4C-40A0903D4CF6}" type="presParOf" srcId="{243578AC-E45D-44D5-9272-C8F500C7F7E2}" destId="{FFF0BD38-C3F9-432C-AFFB-997C97FCC5FC}" srcOrd="0" destOrd="0" presId="urn:microsoft.com/office/officeart/2005/8/layout/hierarchy1"/>
    <dgm:cxn modelId="{4A576B98-E79D-407B-84FB-07FE063D415C}" type="presParOf" srcId="{FFF0BD38-C3F9-432C-AFFB-997C97FCC5FC}" destId="{7088087E-A029-4D4F-BE7A-6899FF222774}" srcOrd="0" destOrd="0" presId="urn:microsoft.com/office/officeart/2005/8/layout/hierarchy1"/>
    <dgm:cxn modelId="{757ADEB5-8288-4DF3-A17D-7714F5A08F08}" type="presParOf" srcId="{FFF0BD38-C3F9-432C-AFFB-997C97FCC5FC}" destId="{A5D7458F-C0BD-4133-A5DB-B323A4C02E54}" srcOrd="1" destOrd="0" presId="urn:microsoft.com/office/officeart/2005/8/layout/hierarchy1"/>
    <dgm:cxn modelId="{4344789F-FC03-445E-948B-654FD1FEC10B}" type="presParOf" srcId="{243578AC-E45D-44D5-9272-C8F500C7F7E2}" destId="{5E239452-5A24-4C5A-8D25-7B796CBABCBE}" srcOrd="1" destOrd="0" presId="urn:microsoft.com/office/officeart/2005/8/layout/hierarchy1"/>
    <dgm:cxn modelId="{6E3DD831-0D81-461B-A3B9-9AEDD9F86C99}" type="presParOf" srcId="{5E239452-5A24-4C5A-8D25-7B796CBABCBE}" destId="{40C59456-8080-493A-A4B7-5E3A7FF6C248}" srcOrd="0" destOrd="0" presId="urn:microsoft.com/office/officeart/2005/8/layout/hierarchy1"/>
    <dgm:cxn modelId="{6084E066-1FA1-4B92-BD37-726603A96F8E}" type="presParOf" srcId="{5E239452-5A24-4C5A-8D25-7B796CBABCBE}" destId="{452F1C8E-AB16-4576-AEDB-504C5DE53805}" srcOrd="1" destOrd="0" presId="urn:microsoft.com/office/officeart/2005/8/layout/hierarchy1"/>
    <dgm:cxn modelId="{60C9A49C-ECE8-4ADF-8FCB-3819176AA415}" type="presParOf" srcId="{452F1C8E-AB16-4576-AEDB-504C5DE53805}" destId="{942FAD28-5D96-4DFC-B669-2FBCBBA91807}" srcOrd="0" destOrd="0" presId="urn:microsoft.com/office/officeart/2005/8/layout/hierarchy1"/>
    <dgm:cxn modelId="{CF55C77B-32A2-4BCC-80E7-4BCA6D3F545E}" type="presParOf" srcId="{942FAD28-5D96-4DFC-B669-2FBCBBA91807}" destId="{B8D25451-5106-41DA-AF27-43A9DC6982D5}" srcOrd="0" destOrd="0" presId="urn:microsoft.com/office/officeart/2005/8/layout/hierarchy1"/>
    <dgm:cxn modelId="{58038D82-0B93-44CF-9EC4-74CE901BEDCE}" type="presParOf" srcId="{942FAD28-5D96-4DFC-B669-2FBCBBA91807}" destId="{980D90AD-53E5-46AF-BD58-590B20D89F62}" srcOrd="1" destOrd="0" presId="urn:microsoft.com/office/officeart/2005/8/layout/hierarchy1"/>
    <dgm:cxn modelId="{FD3C4674-E0D4-4D80-A999-0F0E423EB3EE}" type="presParOf" srcId="{452F1C8E-AB16-4576-AEDB-504C5DE53805}" destId="{E76A9DB2-EC3D-4478-A329-43101247E2B3}" srcOrd="1" destOrd="0" presId="urn:microsoft.com/office/officeart/2005/8/layout/hierarchy1"/>
    <dgm:cxn modelId="{9E74810A-928D-494C-BDCB-1AED27707F39}" type="presParOf" srcId="{5E239452-5A24-4C5A-8D25-7B796CBABCBE}" destId="{784FAFC4-4126-4AC3-9AD3-478F28B7ADD7}" srcOrd="2" destOrd="0" presId="urn:microsoft.com/office/officeart/2005/8/layout/hierarchy1"/>
    <dgm:cxn modelId="{06CEB08E-0D25-40FD-8C1A-DED809F40AF9}" type="presParOf" srcId="{5E239452-5A24-4C5A-8D25-7B796CBABCBE}" destId="{CD880A53-2D88-4DAC-AD97-94F794D33F5E}" srcOrd="3" destOrd="0" presId="urn:microsoft.com/office/officeart/2005/8/layout/hierarchy1"/>
    <dgm:cxn modelId="{D8337F74-1B29-4066-A924-C2402E1DB20B}" type="presParOf" srcId="{CD880A53-2D88-4DAC-AD97-94F794D33F5E}" destId="{9522B01C-A654-4600-8A30-6CB192473D5C}" srcOrd="0" destOrd="0" presId="urn:microsoft.com/office/officeart/2005/8/layout/hierarchy1"/>
    <dgm:cxn modelId="{B7E70844-787B-4493-A1D5-498EC8DFE672}" type="presParOf" srcId="{9522B01C-A654-4600-8A30-6CB192473D5C}" destId="{C03F6328-FE4E-46C0-B9DB-44D7228D62F4}" srcOrd="0" destOrd="0" presId="urn:microsoft.com/office/officeart/2005/8/layout/hierarchy1"/>
    <dgm:cxn modelId="{C2E9463E-7FED-4130-A6AE-9EB49A1FFF23}" type="presParOf" srcId="{9522B01C-A654-4600-8A30-6CB192473D5C}" destId="{7C914AC3-B815-41F9-953B-FAB21DD98E40}" srcOrd="1" destOrd="0" presId="urn:microsoft.com/office/officeart/2005/8/layout/hierarchy1"/>
    <dgm:cxn modelId="{AB3B384E-B109-4DAC-952A-4100094A8400}" type="presParOf" srcId="{CD880A53-2D88-4DAC-AD97-94F794D33F5E}" destId="{7BA5F790-F5B6-467A-B1AF-D8ACF79894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E396DA-D3FA-4C2C-ABC7-A433C9890CE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70EF44B-329C-4F8C-9456-83C2F94CF1C2}">
      <dgm:prSet phldrT="[Texto]"/>
      <dgm:spPr/>
      <dgm:t>
        <a:bodyPr/>
        <a:lstStyle/>
        <a:p>
          <a:r>
            <a:rPr lang="es-ES" dirty="0" smtClean="0"/>
            <a:t>Sociales</a:t>
          </a:r>
          <a:endParaRPr lang="es-ES" dirty="0"/>
        </a:p>
      </dgm:t>
    </dgm:pt>
    <dgm:pt modelId="{8D2AB801-4846-474B-BD6A-B381CE97EEBC}" type="parTrans" cxnId="{88163F39-0803-4576-9254-0C2A52D8E5E5}">
      <dgm:prSet/>
      <dgm:spPr/>
      <dgm:t>
        <a:bodyPr/>
        <a:lstStyle/>
        <a:p>
          <a:endParaRPr lang="es-ES"/>
        </a:p>
      </dgm:t>
    </dgm:pt>
    <dgm:pt modelId="{C303C9F5-BCB3-4E24-A4F9-B5C8C1535AD1}" type="sibTrans" cxnId="{88163F39-0803-4576-9254-0C2A52D8E5E5}">
      <dgm:prSet/>
      <dgm:spPr/>
      <dgm:t>
        <a:bodyPr/>
        <a:lstStyle/>
        <a:p>
          <a:endParaRPr lang="es-ES"/>
        </a:p>
      </dgm:t>
    </dgm:pt>
    <dgm:pt modelId="{48D15073-EE68-49E9-B7B8-3EE0BCB733F6}">
      <dgm:prSet/>
      <dgm:spPr/>
      <dgm:t>
        <a:bodyPr/>
        <a:lstStyle/>
        <a:p>
          <a:r>
            <a:rPr lang="es-CL" smtClean="0"/>
            <a:t>A pesar de conseguir la independencia, la estructura colonial social interna se mantuvo igual por mucho tiempo.</a:t>
          </a:r>
          <a:endParaRPr lang="es-ES"/>
        </a:p>
      </dgm:t>
    </dgm:pt>
    <dgm:pt modelId="{61FE20C4-8B94-4FD7-B006-982237D75783}" type="parTrans" cxnId="{6289FBC7-3066-444D-858E-82F990B26307}">
      <dgm:prSet/>
      <dgm:spPr/>
      <dgm:t>
        <a:bodyPr/>
        <a:lstStyle/>
        <a:p>
          <a:endParaRPr lang="es-ES"/>
        </a:p>
      </dgm:t>
    </dgm:pt>
    <dgm:pt modelId="{55D2A20B-8971-44C1-8B39-DF5BEA1E1170}" type="sibTrans" cxnId="{6289FBC7-3066-444D-858E-82F990B26307}">
      <dgm:prSet/>
      <dgm:spPr/>
      <dgm:t>
        <a:bodyPr/>
        <a:lstStyle/>
        <a:p>
          <a:endParaRPr lang="es-ES"/>
        </a:p>
      </dgm:t>
    </dgm:pt>
    <dgm:pt modelId="{93131D88-2D71-48FE-8DA6-B558A86DDDC1}">
      <dgm:prSet/>
      <dgm:spPr/>
      <dgm:t>
        <a:bodyPr/>
        <a:lstStyle/>
        <a:p>
          <a:r>
            <a:rPr lang="es-CL" smtClean="0"/>
            <a:t>Los campesinos se hicieron más pobres, hecho que aumentó considerablemente la delincuencia.</a:t>
          </a:r>
          <a:endParaRPr lang="es-ES"/>
        </a:p>
      </dgm:t>
    </dgm:pt>
    <dgm:pt modelId="{B0B442AB-62BB-45C2-8D1E-1322949FEA06}" type="parTrans" cxnId="{E8AB508D-D748-428F-9DCF-7DA519F34877}">
      <dgm:prSet/>
      <dgm:spPr/>
      <dgm:t>
        <a:bodyPr/>
        <a:lstStyle/>
        <a:p>
          <a:endParaRPr lang="es-ES"/>
        </a:p>
      </dgm:t>
    </dgm:pt>
    <dgm:pt modelId="{7AF1B54A-8C1D-45D2-AB1D-A3AE0EF5D414}" type="sibTrans" cxnId="{E8AB508D-D748-428F-9DCF-7DA519F34877}">
      <dgm:prSet/>
      <dgm:spPr/>
      <dgm:t>
        <a:bodyPr/>
        <a:lstStyle/>
        <a:p>
          <a:endParaRPr lang="es-ES"/>
        </a:p>
      </dgm:t>
    </dgm:pt>
    <dgm:pt modelId="{EE7ED2F7-7C47-4448-B102-0ED487B64908}">
      <dgm:prSet/>
      <dgm:spPr/>
      <dgm:t>
        <a:bodyPr/>
        <a:lstStyle/>
        <a:p>
          <a:r>
            <a:rPr lang="es-CL" smtClean="0"/>
            <a:t>La aristocracia chilena se mantuvo en el poder.</a:t>
          </a:r>
          <a:endParaRPr lang="es-ES"/>
        </a:p>
      </dgm:t>
    </dgm:pt>
    <dgm:pt modelId="{E352C5A5-5702-4413-BAE4-EFD2EE7D9858}" type="parTrans" cxnId="{76F6964B-FB7E-42DB-AA11-FA1B60550814}">
      <dgm:prSet/>
      <dgm:spPr/>
      <dgm:t>
        <a:bodyPr/>
        <a:lstStyle/>
        <a:p>
          <a:endParaRPr lang="es-ES"/>
        </a:p>
      </dgm:t>
    </dgm:pt>
    <dgm:pt modelId="{73EC168D-0B61-4539-998B-A1D4F653D25C}" type="sibTrans" cxnId="{76F6964B-FB7E-42DB-AA11-FA1B60550814}">
      <dgm:prSet/>
      <dgm:spPr/>
      <dgm:t>
        <a:bodyPr/>
        <a:lstStyle/>
        <a:p>
          <a:endParaRPr lang="es-ES"/>
        </a:p>
      </dgm:t>
    </dgm:pt>
    <dgm:pt modelId="{39B35B7A-CA98-487A-AF27-11B3C03DFA3A}" type="pres">
      <dgm:prSet presAssocID="{AEE396DA-D3FA-4C2C-ABC7-A433C9890CE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74B6B6-48F2-4C13-8732-EFB9CC2259A4}" type="pres">
      <dgm:prSet presAssocID="{970EF44B-329C-4F8C-9456-83C2F94CF1C2}" presName="root1" presStyleCnt="0"/>
      <dgm:spPr/>
    </dgm:pt>
    <dgm:pt modelId="{3B231C9E-0D92-4034-913B-002CBD9A8BBD}" type="pres">
      <dgm:prSet presAssocID="{970EF44B-329C-4F8C-9456-83C2F94CF1C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7C7869-B11C-4B90-A0CB-991C9A5685E7}" type="pres">
      <dgm:prSet presAssocID="{970EF44B-329C-4F8C-9456-83C2F94CF1C2}" presName="level2hierChild" presStyleCnt="0"/>
      <dgm:spPr/>
    </dgm:pt>
    <dgm:pt modelId="{1121C68D-34AB-4ED3-A2DA-F2677A4DC1AC}" type="pres">
      <dgm:prSet presAssocID="{61FE20C4-8B94-4FD7-B006-982237D75783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AF540EFC-B391-4641-B5B8-65A54FE3D9EB}" type="pres">
      <dgm:prSet presAssocID="{61FE20C4-8B94-4FD7-B006-982237D75783}" presName="connTx" presStyleLbl="parChTrans1D2" presStyleIdx="0" presStyleCnt="3"/>
      <dgm:spPr/>
      <dgm:t>
        <a:bodyPr/>
        <a:lstStyle/>
        <a:p>
          <a:endParaRPr lang="es-ES"/>
        </a:p>
      </dgm:t>
    </dgm:pt>
    <dgm:pt modelId="{D625357C-7427-4F45-AAC1-249D1B612EA2}" type="pres">
      <dgm:prSet presAssocID="{48D15073-EE68-49E9-B7B8-3EE0BCB733F6}" presName="root2" presStyleCnt="0"/>
      <dgm:spPr/>
    </dgm:pt>
    <dgm:pt modelId="{8C86C9C5-3EAF-41C3-9C3B-C32546443552}" type="pres">
      <dgm:prSet presAssocID="{48D15073-EE68-49E9-B7B8-3EE0BCB733F6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6E0F4E-E945-4718-8177-54FE7C232746}" type="pres">
      <dgm:prSet presAssocID="{48D15073-EE68-49E9-B7B8-3EE0BCB733F6}" presName="level3hierChild" presStyleCnt="0"/>
      <dgm:spPr/>
    </dgm:pt>
    <dgm:pt modelId="{2ADB8235-B4B9-47CF-9525-B48E6DA34A9A}" type="pres">
      <dgm:prSet presAssocID="{B0B442AB-62BB-45C2-8D1E-1322949FEA06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529B3FA3-50B7-492F-B465-78BBE3DCA808}" type="pres">
      <dgm:prSet presAssocID="{B0B442AB-62BB-45C2-8D1E-1322949FEA06}" presName="connTx" presStyleLbl="parChTrans1D2" presStyleIdx="1" presStyleCnt="3"/>
      <dgm:spPr/>
      <dgm:t>
        <a:bodyPr/>
        <a:lstStyle/>
        <a:p>
          <a:endParaRPr lang="es-ES"/>
        </a:p>
      </dgm:t>
    </dgm:pt>
    <dgm:pt modelId="{B32A5FCC-9AF3-4A78-B5F9-A748AB027452}" type="pres">
      <dgm:prSet presAssocID="{93131D88-2D71-48FE-8DA6-B558A86DDDC1}" presName="root2" presStyleCnt="0"/>
      <dgm:spPr/>
    </dgm:pt>
    <dgm:pt modelId="{F6FF43DE-76B3-4047-AC3F-268911A88B92}" type="pres">
      <dgm:prSet presAssocID="{93131D88-2D71-48FE-8DA6-B558A86DDDC1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B4EF95-7AA2-48D5-9F6A-10005419E039}" type="pres">
      <dgm:prSet presAssocID="{93131D88-2D71-48FE-8DA6-B558A86DDDC1}" presName="level3hierChild" presStyleCnt="0"/>
      <dgm:spPr/>
    </dgm:pt>
    <dgm:pt modelId="{2C321154-52A1-4821-A56F-B380B75A8CD1}" type="pres">
      <dgm:prSet presAssocID="{E352C5A5-5702-4413-BAE4-EFD2EE7D9858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0E260AC2-A32E-4F35-9565-A0D698AA88FB}" type="pres">
      <dgm:prSet presAssocID="{E352C5A5-5702-4413-BAE4-EFD2EE7D9858}" presName="connTx" presStyleLbl="parChTrans1D2" presStyleIdx="2" presStyleCnt="3"/>
      <dgm:spPr/>
      <dgm:t>
        <a:bodyPr/>
        <a:lstStyle/>
        <a:p>
          <a:endParaRPr lang="es-ES"/>
        </a:p>
      </dgm:t>
    </dgm:pt>
    <dgm:pt modelId="{CDB0F9DA-2E13-445B-BD7A-BCCFB613F731}" type="pres">
      <dgm:prSet presAssocID="{EE7ED2F7-7C47-4448-B102-0ED487B64908}" presName="root2" presStyleCnt="0"/>
      <dgm:spPr/>
    </dgm:pt>
    <dgm:pt modelId="{FAB120E3-6B26-41ED-88DF-584F6EBEE14B}" type="pres">
      <dgm:prSet presAssocID="{EE7ED2F7-7C47-4448-B102-0ED487B64908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BDD675-1D1A-4F1D-B692-F91B3D178713}" type="pres">
      <dgm:prSet presAssocID="{EE7ED2F7-7C47-4448-B102-0ED487B64908}" presName="level3hierChild" presStyleCnt="0"/>
      <dgm:spPr/>
    </dgm:pt>
  </dgm:ptLst>
  <dgm:cxnLst>
    <dgm:cxn modelId="{674F427B-BD82-40DA-8AAE-5B4CF9DBFC83}" type="presOf" srcId="{AEE396DA-D3FA-4C2C-ABC7-A433C9890CE9}" destId="{39B35B7A-CA98-487A-AF27-11B3C03DFA3A}" srcOrd="0" destOrd="0" presId="urn:microsoft.com/office/officeart/2008/layout/HorizontalMultiLevelHierarchy"/>
    <dgm:cxn modelId="{384F107E-8D4A-4FD2-83C9-BFF833CAC722}" type="presOf" srcId="{970EF44B-329C-4F8C-9456-83C2F94CF1C2}" destId="{3B231C9E-0D92-4034-913B-002CBD9A8BBD}" srcOrd="0" destOrd="0" presId="urn:microsoft.com/office/officeart/2008/layout/HorizontalMultiLevelHierarchy"/>
    <dgm:cxn modelId="{E8AB508D-D748-428F-9DCF-7DA519F34877}" srcId="{970EF44B-329C-4F8C-9456-83C2F94CF1C2}" destId="{93131D88-2D71-48FE-8DA6-B558A86DDDC1}" srcOrd="1" destOrd="0" parTransId="{B0B442AB-62BB-45C2-8D1E-1322949FEA06}" sibTransId="{7AF1B54A-8C1D-45D2-AB1D-A3AE0EF5D414}"/>
    <dgm:cxn modelId="{AEB81F5B-1EB5-4431-88C3-EDC7C8018C8D}" type="presOf" srcId="{93131D88-2D71-48FE-8DA6-B558A86DDDC1}" destId="{F6FF43DE-76B3-4047-AC3F-268911A88B92}" srcOrd="0" destOrd="0" presId="urn:microsoft.com/office/officeart/2008/layout/HorizontalMultiLevelHierarchy"/>
    <dgm:cxn modelId="{88163F39-0803-4576-9254-0C2A52D8E5E5}" srcId="{AEE396DA-D3FA-4C2C-ABC7-A433C9890CE9}" destId="{970EF44B-329C-4F8C-9456-83C2F94CF1C2}" srcOrd="0" destOrd="0" parTransId="{8D2AB801-4846-474B-BD6A-B381CE97EEBC}" sibTransId="{C303C9F5-BCB3-4E24-A4F9-B5C8C1535AD1}"/>
    <dgm:cxn modelId="{B4305471-2F42-4482-A229-0B39186D3AD3}" type="presOf" srcId="{61FE20C4-8B94-4FD7-B006-982237D75783}" destId="{AF540EFC-B391-4641-B5B8-65A54FE3D9EB}" srcOrd="1" destOrd="0" presId="urn:microsoft.com/office/officeart/2008/layout/HorizontalMultiLevelHierarchy"/>
    <dgm:cxn modelId="{21724817-7747-422C-B270-BC74DA42C435}" type="presOf" srcId="{48D15073-EE68-49E9-B7B8-3EE0BCB733F6}" destId="{8C86C9C5-3EAF-41C3-9C3B-C32546443552}" srcOrd="0" destOrd="0" presId="urn:microsoft.com/office/officeart/2008/layout/HorizontalMultiLevelHierarchy"/>
    <dgm:cxn modelId="{6289FBC7-3066-444D-858E-82F990B26307}" srcId="{970EF44B-329C-4F8C-9456-83C2F94CF1C2}" destId="{48D15073-EE68-49E9-B7B8-3EE0BCB733F6}" srcOrd="0" destOrd="0" parTransId="{61FE20C4-8B94-4FD7-B006-982237D75783}" sibTransId="{55D2A20B-8971-44C1-8B39-DF5BEA1E1170}"/>
    <dgm:cxn modelId="{913BE20F-7C79-47C1-B1E0-7128DFCFB8DE}" type="presOf" srcId="{B0B442AB-62BB-45C2-8D1E-1322949FEA06}" destId="{2ADB8235-B4B9-47CF-9525-B48E6DA34A9A}" srcOrd="0" destOrd="0" presId="urn:microsoft.com/office/officeart/2008/layout/HorizontalMultiLevelHierarchy"/>
    <dgm:cxn modelId="{4F3D8876-8185-4CAD-A294-2082A94052A9}" type="presOf" srcId="{E352C5A5-5702-4413-BAE4-EFD2EE7D9858}" destId="{0E260AC2-A32E-4F35-9565-A0D698AA88FB}" srcOrd="1" destOrd="0" presId="urn:microsoft.com/office/officeart/2008/layout/HorizontalMultiLevelHierarchy"/>
    <dgm:cxn modelId="{598246A7-24FF-4CD9-B99F-E81EBB1D16B2}" type="presOf" srcId="{EE7ED2F7-7C47-4448-B102-0ED487B64908}" destId="{FAB120E3-6B26-41ED-88DF-584F6EBEE14B}" srcOrd="0" destOrd="0" presId="urn:microsoft.com/office/officeart/2008/layout/HorizontalMultiLevelHierarchy"/>
    <dgm:cxn modelId="{76F6964B-FB7E-42DB-AA11-FA1B60550814}" srcId="{970EF44B-329C-4F8C-9456-83C2F94CF1C2}" destId="{EE7ED2F7-7C47-4448-B102-0ED487B64908}" srcOrd="2" destOrd="0" parTransId="{E352C5A5-5702-4413-BAE4-EFD2EE7D9858}" sibTransId="{73EC168D-0B61-4539-998B-A1D4F653D25C}"/>
    <dgm:cxn modelId="{2BAB950E-DDEA-48CB-B7FF-13514422ACDC}" type="presOf" srcId="{E352C5A5-5702-4413-BAE4-EFD2EE7D9858}" destId="{2C321154-52A1-4821-A56F-B380B75A8CD1}" srcOrd="0" destOrd="0" presId="urn:microsoft.com/office/officeart/2008/layout/HorizontalMultiLevelHierarchy"/>
    <dgm:cxn modelId="{8C16C01D-0965-41AC-AACE-B8CD45084AED}" type="presOf" srcId="{B0B442AB-62BB-45C2-8D1E-1322949FEA06}" destId="{529B3FA3-50B7-492F-B465-78BBE3DCA808}" srcOrd="1" destOrd="0" presId="urn:microsoft.com/office/officeart/2008/layout/HorizontalMultiLevelHierarchy"/>
    <dgm:cxn modelId="{59451DBF-6EE8-4595-84E2-1605CC08EA08}" type="presOf" srcId="{61FE20C4-8B94-4FD7-B006-982237D75783}" destId="{1121C68D-34AB-4ED3-A2DA-F2677A4DC1AC}" srcOrd="0" destOrd="0" presId="urn:microsoft.com/office/officeart/2008/layout/HorizontalMultiLevelHierarchy"/>
    <dgm:cxn modelId="{92287EDB-7063-4B11-89DB-8C85C2D61D7D}" type="presParOf" srcId="{39B35B7A-CA98-487A-AF27-11B3C03DFA3A}" destId="{3674B6B6-48F2-4C13-8732-EFB9CC2259A4}" srcOrd="0" destOrd="0" presId="urn:microsoft.com/office/officeart/2008/layout/HorizontalMultiLevelHierarchy"/>
    <dgm:cxn modelId="{B7472CC7-66F6-490D-9E2A-420A28A35F98}" type="presParOf" srcId="{3674B6B6-48F2-4C13-8732-EFB9CC2259A4}" destId="{3B231C9E-0D92-4034-913B-002CBD9A8BBD}" srcOrd="0" destOrd="0" presId="urn:microsoft.com/office/officeart/2008/layout/HorizontalMultiLevelHierarchy"/>
    <dgm:cxn modelId="{484900F2-B695-48DD-A7E5-6720F1AA42A4}" type="presParOf" srcId="{3674B6B6-48F2-4C13-8732-EFB9CC2259A4}" destId="{457C7869-B11C-4B90-A0CB-991C9A5685E7}" srcOrd="1" destOrd="0" presId="urn:microsoft.com/office/officeart/2008/layout/HorizontalMultiLevelHierarchy"/>
    <dgm:cxn modelId="{84801B09-7FF4-43E5-BDBF-7CE31DD6CCB9}" type="presParOf" srcId="{457C7869-B11C-4B90-A0CB-991C9A5685E7}" destId="{1121C68D-34AB-4ED3-A2DA-F2677A4DC1AC}" srcOrd="0" destOrd="0" presId="urn:microsoft.com/office/officeart/2008/layout/HorizontalMultiLevelHierarchy"/>
    <dgm:cxn modelId="{22B2A154-957C-4BAF-B253-C3002B79482B}" type="presParOf" srcId="{1121C68D-34AB-4ED3-A2DA-F2677A4DC1AC}" destId="{AF540EFC-B391-4641-B5B8-65A54FE3D9EB}" srcOrd="0" destOrd="0" presId="urn:microsoft.com/office/officeart/2008/layout/HorizontalMultiLevelHierarchy"/>
    <dgm:cxn modelId="{0D779B4B-E69E-43E5-A939-FAAE41549F15}" type="presParOf" srcId="{457C7869-B11C-4B90-A0CB-991C9A5685E7}" destId="{D625357C-7427-4F45-AAC1-249D1B612EA2}" srcOrd="1" destOrd="0" presId="urn:microsoft.com/office/officeart/2008/layout/HorizontalMultiLevelHierarchy"/>
    <dgm:cxn modelId="{59193A37-7CE4-4301-8BF6-F34E82F4C16F}" type="presParOf" srcId="{D625357C-7427-4F45-AAC1-249D1B612EA2}" destId="{8C86C9C5-3EAF-41C3-9C3B-C32546443552}" srcOrd="0" destOrd="0" presId="urn:microsoft.com/office/officeart/2008/layout/HorizontalMultiLevelHierarchy"/>
    <dgm:cxn modelId="{039DE944-A992-4A60-B171-D81F4B0D6817}" type="presParOf" srcId="{D625357C-7427-4F45-AAC1-249D1B612EA2}" destId="{706E0F4E-E945-4718-8177-54FE7C232746}" srcOrd="1" destOrd="0" presId="urn:microsoft.com/office/officeart/2008/layout/HorizontalMultiLevelHierarchy"/>
    <dgm:cxn modelId="{FC546850-8070-44B4-9D25-F5632EE8C3FB}" type="presParOf" srcId="{457C7869-B11C-4B90-A0CB-991C9A5685E7}" destId="{2ADB8235-B4B9-47CF-9525-B48E6DA34A9A}" srcOrd="2" destOrd="0" presId="urn:microsoft.com/office/officeart/2008/layout/HorizontalMultiLevelHierarchy"/>
    <dgm:cxn modelId="{76AFB0B8-B7F8-4A13-AABD-2A680E36B4D8}" type="presParOf" srcId="{2ADB8235-B4B9-47CF-9525-B48E6DA34A9A}" destId="{529B3FA3-50B7-492F-B465-78BBE3DCA808}" srcOrd="0" destOrd="0" presId="urn:microsoft.com/office/officeart/2008/layout/HorizontalMultiLevelHierarchy"/>
    <dgm:cxn modelId="{05E78C0E-80B8-427F-AED0-97C0FD895B25}" type="presParOf" srcId="{457C7869-B11C-4B90-A0CB-991C9A5685E7}" destId="{B32A5FCC-9AF3-4A78-B5F9-A748AB027452}" srcOrd="3" destOrd="0" presId="urn:microsoft.com/office/officeart/2008/layout/HorizontalMultiLevelHierarchy"/>
    <dgm:cxn modelId="{4563C541-6C2B-4DE9-91B2-4C27A61797F3}" type="presParOf" srcId="{B32A5FCC-9AF3-4A78-B5F9-A748AB027452}" destId="{F6FF43DE-76B3-4047-AC3F-268911A88B92}" srcOrd="0" destOrd="0" presId="urn:microsoft.com/office/officeart/2008/layout/HorizontalMultiLevelHierarchy"/>
    <dgm:cxn modelId="{6E1C29C4-F5C1-4334-B5F5-7192AC827328}" type="presParOf" srcId="{B32A5FCC-9AF3-4A78-B5F9-A748AB027452}" destId="{2BB4EF95-7AA2-48D5-9F6A-10005419E039}" srcOrd="1" destOrd="0" presId="urn:microsoft.com/office/officeart/2008/layout/HorizontalMultiLevelHierarchy"/>
    <dgm:cxn modelId="{AD8EB3B1-87F8-4098-ADA9-1C6FFB022723}" type="presParOf" srcId="{457C7869-B11C-4B90-A0CB-991C9A5685E7}" destId="{2C321154-52A1-4821-A56F-B380B75A8CD1}" srcOrd="4" destOrd="0" presId="urn:microsoft.com/office/officeart/2008/layout/HorizontalMultiLevelHierarchy"/>
    <dgm:cxn modelId="{1007BAD9-ADB5-4867-B2AB-F6236CC45037}" type="presParOf" srcId="{2C321154-52A1-4821-A56F-B380B75A8CD1}" destId="{0E260AC2-A32E-4F35-9565-A0D698AA88FB}" srcOrd="0" destOrd="0" presId="urn:microsoft.com/office/officeart/2008/layout/HorizontalMultiLevelHierarchy"/>
    <dgm:cxn modelId="{00EE5AFD-D2F8-4F94-8C19-54C083879D19}" type="presParOf" srcId="{457C7869-B11C-4B90-A0CB-991C9A5685E7}" destId="{CDB0F9DA-2E13-445B-BD7A-BCCFB613F731}" srcOrd="5" destOrd="0" presId="urn:microsoft.com/office/officeart/2008/layout/HorizontalMultiLevelHierarchy"/>
    <dgm:cxn modelId="{A2412A2B-30D5-47AE-B7FE-0FB6B02DCD3F}" type="presParOf" srcId="{CDB0F9DA-2E13-445B-BD7A-BCCFB613F731}" destId="{FAB120E3-6B26-41ED-88DF-584F6EBEE14B}" srcOrd="0" destOrd="0" presId="urn:microsoft.com/office/officeart/2008/layout/HorizontalMultiLevelHierarchy"/>
    <dgm:cxn modelId="{C2A8B89F-5DE3-46EB-B0BB-9570632C706A}" type="presParOf" srcId="{CDB0F9DA-2E13-445B-BD7A-BCCFB613F731}" destId="{77BDD675-1D1A-4F1D-B692-F91B3D17871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119B1-12FD-43B6-930B-EFBA75BF114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14F1BF6-7927-4AB5-ABC3-37B6F0BF7CE4}">
      <dgm:prSet phldrT="[Texto]"/>
      <dgm:spPr/>
      <dgm:t>
        <a:bodyPr/>
        <a:lstStyle/>
        <a:p>
          <a:r>
            <a:rPr lang="es-ES" dirty="0" smtClean="0"/>
            <a:t>Económicas</a:t>
          </a:r>
          <a:endParaRPr lang="es-ES" dirty="0"/>
        </a:p>
      </dgm:t>
    </dgm:pt>
    <dgm:pt modelId="{78CFF58E-53E4-43B3-8565-2D14DE91B1F9}" type="parTrans" cxnId="{7E553212-786A-4F95-B3B6-3F76CB053CDC}">
      <dgm:prSet/>
      <dgm:spPr/>
      <dgm:t>
        <a:bodyPr/>
        <a:lstStyle/>
        <a:p>
          <a:endParaRPr lang="es-ES"/>
        </a:p>
      </dgm:t>
    </dgm:pt>
    <dgm:pt modelId="{AC4C828E-27C4-4E96-94D1-99F88DBC95C4}" type="sibTrans" cxnId="{7E553212-786A-4F95-B3B6-3F76CB053CDC}">
      <dgm:prSet/>
      <dgm:spPr/>
      <dgm:t>
        <a:bodyPr/>
        <a:lstStyle/>
        <a:p>
          <a:endParaRPr lang="es-ES"/>
        </a:p>
      </dgm:t>
    </dgm:pt>
    <dgm:pt modelId="{37D0F165-F795-4838-B569-4AC5BF6B20DB}">
      <dgm:prSet phldrT="[Texto]"/>
      <dgm:spPr/>
      <dgm:t>
        <a:bodyPr/>
        <a:lstStyle/>
        <a:p>
          <a:r>
            <a:rPr lang="es-CL" dirty="0" smtClean="0"/>
            <a:t>Debido al caos político, la crisis económica del país aumentó.</a:t>
          </a:r>
          <a:endParaRPr lang="es-ES" dirty="0"/>
        </a:p>
      </dgm:t>
    </dgm:pt>
    <dgm:pt modelId="{92F3A4AD-0561-47B2-9F43-139608378B75}" type="parTrans" cxnId="{364D43D7-78F4-4E5A-B207-CC4943FC16B7}">
      <dgm:prSet/>
      <dgm:spPr/>
      <dgm:t>
        <a:bodyPr/>
        <a:lstStyle/>
        <a:p>
          <a:endParaRPr lang="es-ES"/>
        </a:p>
      </dgm:t>
    </dgm:pt>
    <dgm:pt modelId="{5AEEA720-6E56-48BE-A385-2725E3262DC5}" type="sibTrans" cxnId="{364D43D7-78F4-4E5A-B207-CC4943FC16B7}">
      <dgm:prSet/>
      <dgm:spPr/>
      <dgm:t>
        <a:bodyPr/>
        <a:lstStyle/>
        <a:p>
          <a:endParaRPr lang="es-ES"/>
        </a:p>
      </dgm:t>
    </dgm:pt>
    <dgm:pt modelId="{74C19F47-53DC-4127-82FA-DF00FFB0AF89}">
      <dgm:prSet phldrT="[Texto]"/>
      <dgm:spPr/>
      <dgm:t>
        <a:bodyPr/>
        <a:lstStyle/>
        <a:p>
          <a:r>
            <a:rPr lang="es-CL" dirty="0" smtClean="0"/>
            <a:t>Hubo malas cosechas y desorden financiero, lo cual perpetuó el periodo de ensayos constitucionales o anarquía. </a:t>
          </a:r>
          <a:endParaRPr lang="es-ES" dirty="0"/>
        </a:p>
      </dgm:t>
    </dgm:pt>
    <dgm:pt modelId="{5BDE3AB3-CEE5-4B29-8951-CE8786B3ED89}" type="parTrans" cxnId="{35AF0570-CEAA-4D8C-886A-1EBCD6EDC50C}">
      <dgm:prSet/>
      <dgm:spPr/>
      <dgm:t>
        <a:bodyPr/>
        <a:lstStyle/>
        <a:p>
          <a:endParaRPr lang="es-ES"/>
        </a:p>
      </dgm:t>
    </dgm:pt>
    <dgm:pt modelId="{09CCF0E0-3D76-40CE-8E6D-7649D0E0E6E2}" type="sibTrans" cxnId="{35AF0570-CEAA-4D8C-886A-1EBCD6EDC50C}">
      <dgm:prSet/>
      <dgm:spPr/>
      <dgm:t>
        <a:bodyPr/>
        <a:lstStyle/>
        <a:p>
          <a:endParaRPr lang="es-ES"/>
        </a:p>
      </dgm:t>
    </dgm:pt>
    <dgm:pt modelId="{F0E9ED46-C884-4AA4-9BF5-E36F7DF1AEAA}">
      <dgm:prSet phldrT="[Texto]"/>
      <dgm:spPr/>
      <dgm:t>
        <a:bodyPr/>
        <a:lstStyle/>
        <a:p>
          <a:r>
            <a:rPr lang="es-CL" dirty="0" smtClean="0"/>
            <a:t>Incrementó el hambre y la pobreza, y fueron destruidas las grandes haciendas agrícolas y ganaderas.</a:t>
          </a:r>
          <a:endParaRPr lang="es-ES" dirty="0"/>
        </a:p>
      </dgm:t>
    </dgm:pt>
    <dgm:pt modelId="{82AF2BD2-AC24-4370-AE0C-E5218D10AE01}" type="parTrans" cxnId="{258B5018-E94B-4428-8227-42B684AFA659}">
      <dgm:prSet/>
      <dgm:spPr/>
      <dgm:t>
        <a:bodyPr/>
        <a:lstStyle/>
        <a:p>
          <a:endParaRPr lang="es-ES"/>
        </a:p>
      </dgm:t>
    </dgm:pt>
    <dgm:pt modelId="{CA1505CF-CE14-446D-98FD-ED91EB618F18}" type="sibTrans" cxnId="{258B5018-E94B-4428-8227-42B684AFA659}">
      <dgm:prSet/>
      <dgm:spPr/>
      <dgm:t>
        <a:bodyPr/>
        <a:lstStyle/>
        <a:p>
          <a:endParaRPr lang="es-ES"/>
        </a:p>
      </dgm:t>
    </dgm:pt>
    <dgm:pt modelId="{C881A2C4-7E39-4B88-AC10-183BE82D3081}" type="pres">
      <dgm:prSet presAssocID="{07B119B1-12FD-43B6-930B-EFBA75BF114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7AE7596-BEAD-4EF4-AD32-9D0607422302}" type="pres">
      <dgm:prSet presAssocID="{214F1BF6-7927-4AB5-ABC3-37B6F0BF7CE4}" presName="root1" presStyleCnt="0"/>
      <dgm:spPr/>
    </dgm:pt>
    <dgm:pt modelId="{C70C92A3-9A1E-4690-8386-DB2077F58426}" type="pres">
      <dgm:prSet presAssocID="{214F1BF6-7927-4AB5-ABC3-37B6F0BF7CE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36ECF8-EE08-46FA-85C6-E985F6BB2AEF}" type="pres">
      <dgm:prSet presAssocID="{214F1BF6-7927-4AB5-ABC3-37B6F0BF7CE4}" presName="level2hierChild" presStyleCnt="0"/>
      <dgm:spPr/>
    </dgm:pt>
    <dgm:pt modelId="{E4C9E21C-5741-470F-9C01-704CE663408B}" type="pres">
      <dgm:prSet presAssocID="{92F3A4AD-0561-47B2-9F43-139608378B75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DFCC8C4D-64B8-498B-8E7D-5F377F7D9A7C}" type="pres">
      <dgm:prSet presAssocID="{92F3A4AD-0561-47B2-9F43-139608378B75}" presName="connTx" presStyleLbl="parChTrans1D2" presStyleIdx="0" presStyleCnt="3"/>
      <dgm:spPr/>
      <dgm:t>
        <a:bodyPr/>
        <a:lstStyle/>
        <a:p>
          <a:endParaRPr lang="es-ES"/>
        </a:p>
      </dgm:t>
    </dgm:pt>
    <dgm:pt modelId="{CF0E3EDF-BCFF-442C-9D37-DE760151E524}" type="pres">
      <dgm:prSet presAssocID="{37D0F165-F795-4838-B569-4AC5BF6B20DB}" presName="root2" presStyleCnt="0"/>
      <dgm:spPr/>
    </dgm:pt>
    <dgm:pt modelId="{97B7F69D-1C70-4513-AACE-20E517AD51CA}" type="pres">
      <dgm:prSet presAssocID="{37D0F165-F795-4838-B569-4AC5BF6B20D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87448-B5CE-4120-B2BA-E14F9F98F6C1}" type="pres">
      <dgm:prSet presAssocID="{37D0F165-F795-4838-B569-4AC5BF6B20DB}" presName="level3hierChild" presStyleCnt="0"/>
      <dgm:spPr/>
    </dgm:pt>
    <dgm:pt modelId="{A791B8D2-35C9-4C1A-8046-DE68EA95FC58}" type="pres">
      <dgm:prSet presAssocID="{5BDE3AB3-CEE5-4B29-8951-CE8786B3ED89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876985CC-8135-443C-968B-59806A25EC30}" type="pres">
      <dgm:prSet presAssocID="{5BDE3AB3-CEE5-4B29-8951-CE8786B3ED89}" presName="connTx" presStyleLbl="parChTrans1D2" presStyleIdx="1" presStyleCnt="3"/>
      <dgm:spPr/>
      <dgm:t>
        <a:bodyPr/>
        <a:lstStyle/>
        <a:p>
          <a:endParaRPr lang="es-ES"/>
        </a:p>
      </dgm:t>
    </dgm:pt>
    <dgm:pt modelId="{2AA31498-3AE6-4735-81EA-BF86C57A781A}" type="pres">
      <dgm:prSet presAssocID="{74C19F47-53DC-4127-82FA-DF00FFB0AF89}" presName="root2" presStyleCnt="0"/>
      <dgm:spPr/>
    </dgm:pt>
    <dgm:pt modelId="{E7C92B73-2B54-45C2-9501-80FAE2FFFC81}" type="pres">
      <dgm:prSet presAssocID="{74C19F47-53DC-4127-82FA-DF00FFB0AF89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A1A701-2A5D-4C36-B3D4-D83A8554D3F2}" type="pres">
      <dgm:prSet presAssocID="{74C19F47-53DC-4127-82FA-DF00FFB0AF89}" presName="level3hierChild" presStyleCnt="0"/>
      <dgm:spPr/>
    </dgm:pt>
    <dgm:pt modelId="{F2B1EB21-6D90-43EA-8199-8E1AF83BEA54}" type="pres">
      <dgm:prSet presAssocID="{82AF2BD2-AC24-4370-AE0C-E5218D10AE01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8321B11F-337E-4F16-83D9-F4AADC958EFC}" type="pres">
      <dgm:prSet presAssocID="{82AF2BD2-AC24-4370-AE0C-E5218D10AE01}" presName="connTx" presStyleLbl="parChTrans1D2" presStyleIdx="2" presStyleCnt="3"/>
      <dgm:spPr/>
      <dgm:t>
        <a:bodyPr/>
        <a:lstStyle/>
        <a:p>
          <a:endParaRPr lang="es-ES"/>
        </a:p>
      </dgm:t>
    </dgm:pt>
    <dgm:pt modelId="{DB997DAB-31C1-452F-8718-0CB850BECA30}" type="pres">
      <dgm:prSet presAssocID="{F0E9ED46-C884-4AA4-9BF5-E36F7DF1AEAA}" presName="root2" presStyleCnt="0"/>
      <dgm:spPr/>
    </dgm:pt>
    <dgm:pt modelId="{F14ED446-C0AE-445E-A26F-9487850F5407}" type="pres">
      <dgm:prSet presAssocID="{F0E9ED46-C884-4AA4-9BF5-E36F7DF1AEA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E33527-BDD2-4266-A547-618E24D554C0}" type="pres">
      <dgm:prSet presAssocID="{F0E9ED46-C884-4AA4-9BF5-E36F7DF1AEAA}" presName="level3hierChild" presStyleCnt="0"/>
      <dgm:spPr/>
    </dgm:pt>
  </dgm:ptLst>
  <dgm:cxnLst>
    <dgm:cxn modelId="{07852DF9-4011-44DF-9EC6-DA49BA3BCED0}" type="presOf" srcId="{92F3A4AD-0561-47B2-9F43-139608378B75}" destId="{DFCC8C4D-64B8-498B-8E7D-5F377F7D9A7C}" srcOrd="1" destOrd="0" presId="urn:microsoft.com/office/officeart/2008/layout/HorizontalMultiLevelHierarchy"/>
    <dgm:cxn modelId="{CD5DF292-7ADE-4BD0-8931-9BC8CBF5D335}" type="presOf" srcId="{F0E9ED46-C884-4AA4-9BF5-E36F7DF1AEAA}" destId="{F14ED446-C0AE-445E-A26F-9487850F5407}" srcOrd="0" destOrd="0" presId="urn:microsoft.com/office/officeart/2008/layout/HorizontalMultiLevelHierarchy"/>
    <dgm:cxn modelId="{325D1B44-739B-4005-B9FC-04CD20683E5B}" type="presOf" srcId="{92F3A4AD-0561-47B2-9F43-139608378B75}" destId="{E4C9E21C-5741-470F-9C01-704CE663408B}" srcOrd="0" destOrd="0" presId="urn:microsoft.com/office/officeart/2008/layout/HorizontalMultiLevelHierarchy"/>
    <dgm:cxn modelId="{163A92D0-187E-4ED5-A9D7-D18FCA86728F}" type="presOf" srcId="{5BDE3AB3-CEE5-4B29-8951-CE8786B3ED89}" destId="{876985CC-8135-443C-968B-59806A25EC30}" srcOrd="1" destOrd="0" presId="urn:microsoft.com/office/officeart/2008/layout/HorizontalMultiLevelHierarchy"/>
    <dgm:cxn modelId="{A19A6657-0593-4D22-90E9-EF8B1EB3F38E}" type="presOf" srcId="{82AF2BD2-AC24-4370-AE0C-E5218D10AE01}" destId="{8321B11F-337E-4F16-83D9-F4AADC958EFC}" srcOrd="1" destOrd="0" presId="urn:microsoft.com/office/officeart/2008/layout/HorizontalMultiLevelHierarchy"/>
    <dgm:cxn modelId="{258B5018-E94B-4428-8227-42B684AFA659}" srcId="{214F1BF6-7927-4AB5-ABC3-37B6F0BF7CE4}" destId="{F0E9ED46-C884-4AA4-9BF5-E36F7DF1AEAA}" srcOrd="2" destOrd="0" parTransId="{82AF2BD2-AC24-4370-AE0C-E5218D10AE01}" sibTransId="{CA1505CF-CE14-446D-98FD-ED91EB618F18}"/>
    <dgm:cxn modelId="{5BC527FA-1498-4F7B-8599-40A021028BAA}" type="presOf" srcId="{37D0F165-F795-4838-B569-4AC5BF6B20DB}" destId="{97B7F69D-1C70-4513-AACE-20E517AD51CA}" srcOrd="0" destOrd="0" presId="urn:microsoft.com/office/officeart/2008/layout/HorizontalMultiLevelHierarchy"/>
    <dgm:cxn modelId="{6DA37C90-6275-43AE-9D2F-300A7AE1FB03}" type="presOf" srcId="{74C19F47-53DC-4127-82FA-DF00FFB0AF89}" destId="{E7C92B73-2B54-45C2-9501-80FAE2FFFC81}" srcOrd="0" destOrd="0" presId="urn:microsoft.com/office/officeart/2008/layout/HorizontalMultiLevelHierarchy"/>
    <dgm:cxn modelId="{364D43D7-78F4-4E5A-B207-CC4943FC16B7}" srcId="{214F1BF6-7927-4AB5-ABC3-37B6F0BF7CE4}" destId="{37D0F165-F795-4838-B569-4AC5BF6B20DB}" srcOrd="0" destOrd="0" parTransId="{92F3A4AD-0561-47B2-9F43-139608378B75}" sibTransId="{5AEEA720-6E56-48BE-A385-2725E3262DC5}"/>
    <dgm:cxn modelId="{65C48AFB-7E92-48BC-B8C3-0C4CAC377C9D}" type="presOf" srcId="{214F1BF6-7927-4AB5-ABC3-37B6F0BF7CE4}" destId="{C70C92A3-9A1E-4690-8386-DB2077F58426}" srcOrd="0" destOrd="0" presId="urn:microsoft.com/office/officeart/2008/layout/HorizontalMultiLevelHierarchy"/>
    <dgm:cxn modelId="{C46CC63C-F688-4305-9C1B-082930AC21E3}" type="presOf" srcId="{82AF2BD2-AC24-4370-AE0C-E5218D10AE01}" destId="{F2B1EB21-6D90-43EA-8199-8E1AF83BEA54}" srcOrd="0" destOrd="0" presId="urn:microsoft.com/office/officeart/2008/layout/HorizontalMultiLevelHierarchy"/>
    <dgm:cxn modelId="{2070A2DB-34FA-40FC-8554-DBFFEFE58049}" type="presOf" srcId="{5BDE3AB3-CEE5-4B29-8951-CE8786B3ED89}" destId="{A791B8D2-35C9-4C1A-8046-DE68EA95FC58}" srcOrd="0" destOrd="0" presId="urn:microsoft.com/office/officeart/2008/layout/HorizontalMultiLevelHierarchy"/>
    <dgm:cxn modelId="{7E553212-786A-4F95-B3B6-3F76CB053CDC}" srcId="{07B119B1-12FD-43B6-930B-EFBA75BF114F}" destId="{214F1BF6-7927-4AB5-ABC3-37B6F0BF7CE4}" srcOrd="0" destOrd="0" parTransId="{78CFF58E-53E4-43B3-8565-2D14DE91B1F9}" sibTransId="{AC4C828E-27C4-4E96-94D1-99F88DBC95C4}"/>
    <dgm:cxn modelId="{35AF0570-CEAA-4D8C-886A-1EBCD6EDC50C}" srcId="{214F1BF6-7927-4AB5-ABC3-37B6F0BF7CE4}" destId="{74C19F47-53DC-4127-82FA-DF00FFB0AF89}" srcOrd="1" destOrd="0" parTransId="{5BDE3AB3-CEE5-4B29-8951-CE8786B3ED89}" sibTransId="{09CCF0E0-3D76-40CE-8E6D-7649D0E0E6E2}"/>
    <dgm:cxn modelId="{E134EEEF-CDF4-4D47-9B9E-6FAE46912A54}" type="presOf" srcId="{07B119B1-12FD-43B6-930B-EFBA75BF114F}" destId="{C881A2C4-7E39-4B88-AC10-183BE82D3081}" srcOrd="0" destOrd="0" presId="urn:microsoft.com/office/officeart/2008/layout/HorizontalMultiLevelHierarchy"/>
    <dgm:cxn modelId="{F6E175DC-E914-4B8B-AD21-8B39A7A0E4EA}" type="presParOf" srcId="{C881A2C4-7E39-4B88-AC10-183BE82D3081}" destId="{97AE7596-BEAD-4EF4-AD32-9D0607422302}" srcOrd="0" destOrd="0" presId="urn:microsoft.com/office/officeart/2008/layout/HorizontalMultiLevelHierarchy"/>
    <dgm:cxn modelId="{047FAF9D-7BD6-4661-9F41-29443794368A}" type="presParOf" srcId="{97AE7596-BEAD-4EF4-AD32-9D0607422302}" destId="{C70C92A3-9A1E-4690-8386-DB2077F58426}" srcOrd="0" destOrd="0" presId="urn:microsoft.com/office/officeart/2008/layout/HorizontalMultiLevelHierarchy"/>
    <dgm:cxn modelId="{6769B510-3031-4298-A482-DBD2BBDA6278}" type="presParOf" srcId="{97AE7596-BEAD-4EF4-AD32-9D0607422302}" destId="{DB36ECF8-EE08-46FA-85C6-E985F6BB2AEF}" srcOrd="1" destOrd="0" presId="urn:microsoft.com/office/officeart/2008/layout/HorizontalMultiLevelHierarchy"/>
    <dgm:cxn modelId="{98893870-126D-41A3-A13A-82D1955A03E5}" type="presParOf" srcId="{DB36ECF8-EE08-46FA-85C6-E985F6BB2AEF}" destId="{E4C9E21C-5741-470F-9C01-704CE663408B}" srcOrd="0" destOrd="0" presId="urn:microsoft.com/office/officeart/2008/layout/HorizontalMultiLevelHierarchy"/>
    <dgm:cxn modelId="{ECC7CAC2-A516-4EE2-BCBB-64C8352E5FEE}" type="presParOf" srcId="{E4C9E21C-5741-470F-9C01-704CE663408B}" destId="{DFCC8C4D-64B8-498B-8E7D-5F377F7D9A7C}" srcOrd="0" destOrd="0" presId="urn:microsoft.com/office/officeart/2008/layout/HorizontalMultiLevelHierarchy"/>
    <dgm:cxn modelId="{47C04838-4385-474A-A3C4-560D2E84AEB5}" type="presParOf" srcId="{DB36ECF8-EE08-46FA-85C6-E985F6BB2AEF}" destId="{CF0E3EDF-BCFF-442C-9D37-DE760151E524}" srcOrd="1" destOrd="0" presId="urn:microsoft.com/office/officeart/2008/layout/HorizontalMultiLevelHierarchy"/>
    <dgm:cxn modelId="{FBF0CB5A-CF90-435F-A828-AC670A247DB1}" type="presParOf" srcId="{CF0E3EDF-BCFF-442C-9D37-DE760151E524}" destId="{97B7F69D-1C70-4513-AACE-20E517AD51CA}" srcOrd="0" destOrd="0" presId="urn:microsoft.com/office/officeart/2008/layout/HorizontalMultiLevelHierarchy"/>
    <dgm:cxn modelId="{57A7EBF2-7B8A-44B8-B232-932D4116725B}" type="presParOf" srcId="{CF0E3EDF-BCFF-442C-9D37-DE760151E524}" destId="{BCE87448-B5CE-4120-B2BA-E14F9F98F6C1}" srcOrd="1" destOrd="0" presId="urn:microsoft.com/office/officeart/2008/layout/HorizontalMultiLevelHierarchy"/>
    <dgm:cxn modelId="{BE509A92-C9BB-4149-B9CF-EF881BE10763}" type="presParOf" srcId="{DB36ECF8-EE08-46FA-85C6-E985F6BB2AEF}" destId="{A791B8D2-35C9-4C1A-8046-DE68EA95FC58}" srcOrd="2" destOrd="0" presId="urn:microsoft.com/office/officeart/2008/layout/HorizontalMultiLevelHierarchy"/>
    <dgm:cxn modelId="{02A9080D-D2E5-44D9-A787-DB5F410933AE}" type="presParOf" srcId="{A791B8D2-35C9-4C1A-8046-DE68EA95FC58}" destId="{876985CC-8135-443C-968B-59806A25EC30}" srcOrd="0" destOrd="0" presId="urn:microsoft.com/office/officeart/2008/layout/HorizontalMultiLevelHierarchy"/>
    <dgm:cxn modelId="{F849EE8A-F358-4A9B-9750-097032EB99E8}" type="presParOf" srcId="{DB36ECF8-EE08-46FA-85C6-E985F6BB2AEF}" destId="{2AA31498-3AE6-4735-81EA-BF86C57A781A}" srcOrd="3" destOrd="0" presId="urn:microsoft.com/office/officeart/2008/layout/HorizontalMultiLevelHierarchy"/>
    <dgm:cxn modelId="{FCCF7FC6-75C1-4F08-9FD1-EE9F261CABF6}" type="presParOf" srcId="{2AA31498-3AE6-4735-81EA-BF86C57A781A}" destId="{E7C92B73-2B54-45C2-9501-80FAE2FFFC81}" srcOrd="0" destOrd="0" presId="urn:microsoft.com/office/officeart/2008/layout/HorizontalMultiLevelHierarchy"/>
    <dgm:cxn modelId="{228370E8-08AE-44F7-8931-9E2E8DD9C4AB}" type="presParOf" srcId="{2AA31498-3AE6-4735-81EA-BF86C57A781A}" destId="{AAA1A701-2A5D-4C36-B3D4-D83A8554D3F2}" srcOrd="1" destOrd="0" presId="urn:microsoft.com/office/officeart/2008/layout/HorizontalMultiLevelHierarchy"/>
    <dgm:cxn modelId="{719D3E0F-A822-417A-84EB-6B4796E41911}" type="presParOf" srcId="{DB36ECF8-EE08-46FA-85C6-E985F6BB2AEF}" destId="{F2B1EB21-6D90-43EA-8199-8E1AF83BEA54}" srcOrd="4" destOrd="0" presId="urn:microsoft.com/office/officeart/2008/layout/HorizontalMultiLevelHierarchy"/>
    <dgm:cxn modelId="{C2773783-1388-4AD5-8C2B-FEDA9F1CEEA5}" type="presParOf" srcId="{F2B1EB21-6D90-43EA-8199-8E1AF83BEA54}" destId="{8321B11F-337E-4F16-83D9-F4AADC958EFC}" srcOrd="0" destOrd="0" presId="urn:microsoft.com/office/officeart/2008/layout/HorizontalMultiLevelHierarchy"/>
    <dgm:cxn modelId="{E22B9BCF-E129-432F-A4EC-19C1FFDDACD1}" type="presParOf" srcId="{DB36ECF8-EE08-46FA-85C6-E985F6BB2AEF}" destId="{DB997DAB-31C1-452F-8718-0CB850BECA30}" srcOrd="5" destOrd="0" presId="urn:microsoft.com/office/officeart/2008/layout/HorizontalMultiLevelHierarchy"/>
    <dgm:cxn modelId="{6A274DBF-A52E-4E61-A9B8-79DB6BFAE915}" type="presParOf" srcId="{DB997DAB-31C1-452F-8718-0CB850BECA30}" destId="{F14ED446-C0AE-445E-A26F-9487850F5407}" srcOrd="0" destOrd="0" presId="urn:microsoft.com/office/officeart/2008/layout/HorizontalMultiLevelHierarchy"/>
    <dgm:cxn modelId="{627A0F87-6CA6-4992-859A-A342E566C80D}" type="presParOf" srcId="{DB997DAB-31C1-452F-8718-0CB850BECA30}" destId="{47E33527-BDD2-4266-A547-618E24D554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9487A3-8355-482D-8FB3-74CA7A18648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DEF461-32F1-498F-A74C-53DCF76E3B69}">
      <dgm:prSet phldrT="[Texto]"/>
      <dgm:spPr/>
      <dgm:t>
        <a:bodyPr/>
        <a:lstStyle/>
        <a:p>
          <a:r>
            <a:rPr lang="es-ES" dirty="0" smtClean="0"/>
            <a:t>Cambio brusco de las instituciones coloniales.</a:t>
          </a:r>
          <a:endParaRPr lang="es-ES" dirty="0"/>
        </a:p>
      </dgm:t>
    </dgm:pt>
    <dgm:pt modelId="{80918CA2-90BF-4EAA-91D9-022999FD8515}" type="parTrans" cxnId="{7CC14CB3-B2BE-429B-B284-BA590642ABF6}">
      <dgm:prSet/>
      <dgm:spPr/>
      <dgm:t>
        <a:bodyPr/>
        <a:lstStyle/>
        <a:p>
          <a:endParaRPr lang="es-ES"/>
        </a:p>
      </dgm:t>
    </dgm:pt>
    <dgm:pt modelId="{CA390D39-0412-4BAB-AE03-DD6F870D1218}" type="sibTrans" cxnId="{7CC14CB3-B2BE-429B-B284-BA590642ABF6}">
      <dgm:prSet/>
      <dgm:spPr/>
      <dgm:t>
        <a:bodyPr/>
        <a:lstStyle/>
        <a:p>
          <a:endParaRPr lang="es-ES"/>
        </a:p>
      </dgm:t>
    </dgm:pt>
    <dgm:pt modelId="{7D693198-1C44-4042-A958-76D087844CA1}">
      <dgm:prSet phldrT="[Texto]"/>
      <dgm:spPr/>
      <dgm:t>
        <a:bodyPr/>
        <a:lstStyle/>
        <a:p>
          <a:r>
            <a:rPr lang="es-ES" dirty="0" smtClean="0"/>
            <a:t>Postración económica</a:t>
          </a:r>
          <a:endParaRPr lang="es-ES" dirty="0"/>
        </a:p>
      </dgm:t>
    </dgm:pt>
    <dgm:pt modelId="{06B1DE62-E5E9-48B3-95E4-AB126E6418C2}" type="parTrans" cxnId="{90A181DF-2234-4E07-8FD8-24A14C587DAB}">
      <dgm:prSet/>
      <dgm:spPr/>
      <dgm:t>
        <a:bodyPr/>
        <a:lstStyle/>
        <a:p>
          <a:endParaRPr lang="es-ES"/>
        </a:p>
      </dgm:t>
    </dgm:pt>
    <dgm:pt modelId="{42D75863-33A0-458B-A447-9887BBDBE09B}" type="sibTrans" cxnId="{90A181DF-2234-4E07-8FD8-24A14C587DAB}">
      <dgm:prSet/>
      <dgm:spPr/>
      <dgm:t>
        <a:bodyPr/>
        <a:lstStyle/>
        <a:p>
          <a:endParaRPr lang="es-ES"/>
        </a:p>
      </dgm:t>
    </dgm:pt>
    <dgm:pt modelId="{45CD5545-1F02-4A2C-9BD6-0123032D0418}">
      <dgm:prSet phldrT="[Texto]"/>
      <dgm:spPr/>
      <dgm:t>
        <a:bodyPr/>
        <a:lstStyle/>
        <a:p>
          <a:r>
            <a:rPr lang="es-ES" dirty="0" smtClean="0"/>
            <a:t>Falta de educación política.</a:t>
          </a:r>
          <a:endParaRPr lang="es-ES" dirty="0"/>
        </a:p>
      </dgm:t>
    </dgm:pt>
    <dgm:pt modelId="{E16B3298-3FD7-4CF4-A20D-7C95D090B7B1}" type="parTrans" cxnId="{579314E9-3A81-423F-ABE0-F7B92B7C6A8E}">
      <dgm:prSet/>
      <dgm:spPr/>
      <dgm:t>
        <a:bodyPr/>
        <a:lstStyle/>
        <a:p>
          <a:endParaRPr lang="es-ES"/>
        </a:p>
      </dgm:t>
    </dgm:pt>
    <dgm:pt modelId="{49CF6AC8-04EC-46E2-B8F5-5B376C92D172}" type="sibTrans" cxnId="{579314E9-3A81-423F-ABE0-F7B92B7C6A8E}">
      <dgm:prSet/>
      <dgm:spPr/>
      <dgm:t>
        <a:bodyPr/>
        <a:lstStyle/>
        <a:p>
          <a:endParaRPr lang="es-ES"/>
        </a:p>
      </dgm:t>
    </dgm:pt>
    <dgm:pt modelId="{CD997A72-5AF1-4E08-A9F8-E4EF12AA6D7B}">
      <dgm:prSet phldrT="[Texto]"/>
      <dgm:spPr/>
      <dgm:t>
        <a:bodyPr/>
        <a:lstStyle/>
        <a:p>
          <a:r>
            <a:rPr lang="es-ES" dirty="0" smtClean="0"/>
            <a:t>Errado concepto de la ley.</a:t>
          </a:r>
          <a:endParaRPr lang="es-ES" dirty="0"/>
        </a:p>
      </dgm:t>
    </dgm:pt>
    <dgm:pt modelId="{0DFAE533-48DE-4631-98B4-FCD6DA708A24}" type="parTrans" cxnId="{E98F3DC6-88B8-4239-9ACF-6F7EC242242D}">
      <dgm:prSet/>
      <dgm:spPr/>
      <dgm:t>
        <a:bodyPr/>
        <a:lstStyle/>
        <a:p>
          <a:endParaRPr lang="es-ES"/>
        </a:p>
      </dgm:t>
    </dgm:pt>
    <dgm:pt modelId="{844B027C-C331-49D4-9A33-3B2C6285ACD4}" type="sibTrans" cxnId="{E98F3DC6-88B8-4239-9ACF-6F7EC242242D}">
      <dgm:prSet/>
      <dgm:spPr/>
      <dgm:t>
        <a:bodyPr/>
        <a:lstStyle/>
        <a:p>
          <a:endParaRPr lang="es-ES"/>
        </a:p>
      </dgm:t>
    </dgm:pt>
    <dgm:pt modelId="{91BAAE78-6C84-4B55-8D42-AB5B73B59691}">
      <dgm:prSet phldrT="[Texto]"/>
      <dgm:spPr/>
      <dgm:t>
        <a:bodyPr/>
        <a:lstStyle/>
        <a:p>
          <a:r>
            <a:rPr lang="es-ES" dirty="0" smtClean="0"/>
            <a:t>Cambio administrativo y descomposición espiritual.</a:t>
          </a:r>
          <a:endParaRPr lang="es-ES" dirty="0"/>
        </a:p>
      </dgm:t>
    </dgm:pt>
    <dgm:pt modelId="{755E74A3-E464-4689-A168-B3627ECC25B2}" type="parTrans" cxnId="{651DBF68-ED9E-411D-8D47-38C9ACDE9AC9}">
      <dgm:prSet/>
      <dgm:spPr/>
      <dgm:t>
        <a:bodyPr/>
        <a:lstStyle/>
        <a:p>
          <a:endParaRPr lang="es-ES"/>
        </a:p>
      </dgm:t>
    </dgm:pt>
    <dgm:pt modelId="{0EEC0746-79CA-4CA9-A9F3-2B458D6D1EA6}" type="sibTrans" cxnId="{651DBF68-ED9E-411D-8D47-38C9ACDE9AC9}">
      <dgm:prSet/>
      <dgm:spPr/>
      <dgm:t>
        <a:bodyPr/>
        <a:lstStyle/>
        <a:p>
          <a:endParaRPr lang="es-ES"/>
        </a:p>
      </dgm:t>
    </dgm:pt>
    <dgm:pt modelId="{C8653861-11A6-4EB6-8E28-4FC7427F37B7}" type="pres">
      <dgm:prSet presAssocID="{4C9487A3-8355-482D-8FB3-74CA7A18648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4FDCF99-52C4-43C6-ABCA-232991321F1E}" type="pres">
      <dgm:prSet presAssocID="{4C9487A3-8355-482D-8FB3-74CA7A186482}" presName="Name1" presStyleCnt="0"/>
      <dgm:spPr/>
    </dgm:pt>
    <dgm:pt modelId="{5F6B136D-DC97-446C-B71B-5AFE121C86C7}" type="pres">
      <dgm:prSet presAssocID="{4C9487A3-8355-482D-8FB3-74CA7A186482}" presName="cycle" presStyleCnt="0"/>
      <dgm:spPr/>
    </dgm:pt>
    <dgm:pt modelId="{2DB90D87-27B9-47EF-8807-CD5C30B7F3F4}" type="pres">
      <dgm:prSet presAssocID="{4C9487A3-8355-482D-8FB3-74CA7A186482}" presName="srcNode" presStyleLbl="node1" presStyleIdx="0" presStyleCnt="5"/>
      <dgm:spPr/>
    </dgm:pt>
    <dgm:pt modelId="{9EABE792-5951-45A6-AF07-818782B8C52F}" type="pres">
      <dgm:prSet presAssocID="{4C9487A3-8355-482D-8FB3-74CA7A186482}" presName="conn" presStyleLbl="parChTrans1D2" presStyleIdx="0" presStyleCnt="1"/>
      <dgm:spPr/>
      <dgm:t>
        <a:bodyPr/>
        <a:lstStyle/>
        <a:p>
          <a:endParaRPr lang="es-ES"/>
        </a:p>
      </dgm:t>
    </dgm:pt>
    <dgm:pt modelId="{50C1C16D-08A2-4574-95B5-FC95162E8B76}" type="pres">
      <dgm:prSet presAssocID="{4C9487A3-8355-482D-8FB3-74CA7A186482}" presName="extraNode" presStyleLbl="node1" presStyleIdx="0" presStyleCnt="5"/>
      <dgm:spPr/>
    </dgm:pt>
    <dgm:pt modelId="{35A3B14D-2392-4451-BB45-F62B49B0284F}" type="pres">
      <dgm:prSet presAssocID="{4C9487A3-8355-482D-8FB3-74CA7A186482}" presName="dstNode" presStyleLbl="node1" presStyleIdx="0" presStyleCnt="5"/>
      <dgm:spPr/>
    </dgm:pt>
    <dgm:pt modelId="{3B349F91-E978-4447-8821-EFA0277CC400}" type="pres">
      <dgm:prSet presAssocID="{3BDEF461-32F1-498F-A74C-53DCF76E3B6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864830-63F7-4C91-9C6A-362A38A1889D}" type="pres">
      <dgm:prSet presAssocID="{3BDEF461-32F1-498F-A74C-53DCF76E3B69}" presName="accent_1" presStyleCnt="0"/>
      <dgm:spPr/>
    </dgm:pt>
    <dgm:pt modelId="{B83717F4-C8E6-4CFB-8ED3-7B621D825901}" type="pres">
      <dgm:prSet presAssocID="{3BDEF461-32F1-498F-A74C-53DCF76E3B69}" presName="accentRepeatNode" presStyleLbl="solidFgAcc1" presStyleIdx="0" presStyleCnt="5"/>
      <dgm:spPr/>
    </dgm:pt>
    <dgm:pt modelId="{B3267D0A-C100-491D-B8E4-BD4C9B525F58}" type="pres">
      <dgm:prSet presAssocID="{7D693198-1C44-4042-A958-76D087844CA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3100283-CD6C-4A59-9478-D12D28CB8D37}" type="pres">
      <dgm:prSet presAssocID="{7D693198-1C44-4042-A958-76D087844CA1}" presName="accent_2" presStyleCnt="0"/>
      <dgm:spPr/>
    </dgm:pt>
    <dgm:pt modelId="{FF7E7AE1-22E8-4321-90EC-1CB10D1C57B5}" type="pres">
      <dgm:prSet presAssocID="{7D693198-1C44-4042-A958-76D087844CA1}" presName="accentRepeatNode" presStyleLbl="solidFgAcc1" presStyleIdx="1" presStyleCnt="5"/>
      <dgm:spPr/>
    </dgm:pt>
    <dgm:pt modelId="{92720446-97B4-4103-B8D3-4E8D03D5C7A1}" type="pres">
      <dgm:prSet presAssocID="{45CD5545-1F02-4A2C-9BD6-0123032D041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2D0FF1-4B45-40F7-8A47-34E926DAB0C3}" type="pres">
      <dgm:prSet presAssocID="{45CD5545-1F02-4A2C-9BD6-0123032D0418}" presName="accent_3" presStyleCnt="0"/>
      <dgm:spPr/>
    </dgm:pt>
    <dgm:pt modelId="{B90C0C02-B3EF-4A50-9E6C-CCE44DD1B6C0}" type="pres">
      <dgm:prSet presAssocID="{45CD5545-1F02-4A2C-9BD6-0123032D0418}" presName="accentRepeatNode" presStyleLbl="solidFgAcc1" presStyleIdx="2" presStyleCnt="5"/>
      <dgm:spPr/>
    </dgm:pt>
    <dgm:pt modelId="{DBCF396C-F9FC-4512-8ABC-0BC3361B96DF}" type="pres">
      <dgm:prSet presAssocID="{CD997A72-5AF1-4E08-A9F8-E4EF12AA6D7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DD5E04-BC1D-4E25-9175-B2BCF744819E}" type="pres">
      <dgm:prSet presAssocID="{CD997A72-5AF1-4E08-A9F8-E4EF12AA6D7B}" presName="accent_4" presStyleCnt="0"/>
      <dgm:spPr/>
    </dgm:pt>
    <dgm:pt modelId="{D4704763-E752-452F-89B2-CAEB3A4935C7}" type="pres">
      <dgm:prSet presAssocID="{CD997A72-5AF1-4E08-A9F8-E4EF12AA6D7B}" presName="accentRepeatNode" presStyleLbl="solidFgAcc1" presStyleIdx="3" presStyleCnt="5"/>
      <dgm:spPr/>
    </dgm:pt>
    <dgm:pt modelId="{E8282040-664E-46A4-A739-897DC61EE134}" type="pres">
      <dgm:prSet presAssocID="{91BAAE78-6C84-4B55-8D42-AB5B73B5969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0C0298-4C4E-4003-A10A-1CF5E818CEA5}" type="pres">
      <dgm:prSet presAssocID="{91BAAE78-6C84-4B55-8D42-AB5B73B59691}" presName="accent_5" presStyleCnt="0"/>
      <dgm:spPr/>
    </dgm:pt>
    <dgm:pt modelId="{92F52CE8-B55E-45BD-85D3-08DFAB2407B9}" type="pres">
      <dgm:prSet presAssocID="{91BAAE78-6C84-4B55-8D42-AB5B73B59691}" presName="accentRepeatNode" presStyleLbl="solidFgAcc1" presStyleIdx="4" presStyleCnt="5"/>
      <dgm:spPr/>
    </dgm:pt>
  </dgm:ptLst>
  <dgm:cxnLst>
    <dgm:cxn modelId="{90A181DF-2234-4E07-8FD8-24A14C587DAB}" srcId="{4C9487A3-8355-482D-8FB3-74CA7A186482}" destId="{7D693198-1C44-4042-A958-76D087844CA1}" srcOrd="1" destOrd="0" parTransId="{06B1DE62-E5E9-48B3-95E4-AB126E6418C2}" sibTransId="{42D75863-33A0-458B-A447-9887BBDBE09B}"/>
    <dgm:cxn modelId="{579314E9-3A81-423F-ABE0-F7B92B7C6A8E}" srcId="{4C9487A3-8355-482D-8FB3-74CA7A186482}" destId="{45CD5545-1F02-4A2C-9BD6-0123032D0418}" srcOrd="2" destOrd="0" parTransId="{E16B3298-3FD7-4CF4-A20D-7C95D090B7B1}" sibTransId="{49CF6AC8-04EC-46E2-B8F5-5B376C92D172}"/>
    <dgm:cxn modelId="{0948340E-E2ED-4C2F-9C55-81CC0A502A2F}" type="presOf" srcId="{45CD5545-1F02-4A2C-9BD6-0123032D0418}" destId="{92720446-97B4-4103-B8D3-4E8D03D5C7A1}" srcOrd="0" destOrd="0" presId="urn:microsoft.com/office/officeart/2008/layout/VerticalCurvedList"/>
    <dgm:cxn modelId="{3BDF108D-537D-40B2-89D1-2421CE254FE5}" type="presOf" srcId="{CA390D39-0412-4BAB-AE03-DD6F870D1218}" destId="{9EABE792-5951-45A6-AF07-818782B8C52F}" srcOrd="0" destOrd="0" presId="urn:microsoft.com/office/officeart/2008/layout/VerticalCurvedList"/>
    <dgm:cxn modelId="{3803DAF3-D36D-45E6-88D8-62D5E01B5D7A}" type="presOf" srcId="{CD997A72-5AF1-4E08-A9F8-E4EF12AA6D7B}" destId="{DBCF396C-F9FC-4512-8ABC-0BC3361B96DF}" srcOrd="0" destOrd="0" presId="urn:microsoft.com/office/officeart/2008/layout/VerticalCurvedList"/>
    <dgm:cxn modelId="{E98F3DC6-88B8-4239-9ACF-6F7EC242242D}" srcId="{4C9487A3-8355-482D-8FB3-74CA7A186482}" destId="{CD997A72-5AF1-4E08-A9F8-E4EF12AA6D7B}" srcOrd="3" destOrd="0" parTransId="{0DFAE533-48DE-4631-98B4-FCD6DA708A24}" sibTransId="{844B027C-C331-49D4-9A33-3B2C6285ACD4}"/>
    <dgm:cxn modelId="{F0803A03-DB67-403A-89DA-FCCFE20696D2}" type="presOf" srcId="{91BAAE78-6C84-4B55-8D42-AB5B73B59691}" destId="{E8282040-664E-46A4-A739-897DC61EE134}" srcOrd="0" destOrd="0" presId="urn:microsoft.com/office/officeart/2008/layout/VerticalCurvedList"/>
    <dgm:cxn modelId="{61829CA7-7507-43E9-A6EA-896E7FD2BFCD}" type="presOf" srcId="{7D693198-1C44-4042-A958-76D087844CA1}" destId="{B3267D0A-C100-491D-B8E4-BD4C9B525F58}" srcOrd="0" destOrd="0" presId="urn:microsoft.com/office/officeart/2008/layout/VerticalCurvedList"/>
    <dgm:cxn modelId="{7CC14CB3-B2BE-429B-B284-BA590642ABF6}" srcId="{4C9487A3-8355-482D-8FB3-74CA7A186482}" destId="{3BDEF461-32F1-498F-A74C-53DCF76E3B69}" srcOrd="0" destOrd="0" parTransId="{80918CA2-90BF-4EAA-91D9-022999FD8515}" sibTransId="{CA390D39-0412-4BAB-AE03-DD6F870D1218}"/>
    <dgm:cxn modelId="{BAE8B71E-D069-481B-9BBC-2674FB381139}" type="presOf" srcId="{3BDEF461-32F1-498F-A74C-53DCF76E3B69}" destId="{3B349F91-E978-4447-8821-EFA0277CC400}" srcOrd="0" destOrd="0" presId="urn:microsoft.com/office/officeart/2008/layout/VerticalCurvedList"/>
    <dgm:cxn modelId="{A891BE54-B9DD-41D6-A74D-2C597233CB68}" type="presOf" srcId="{4C9487A3-8355-482D-8FB3-74CA7A186482}" destId="{C8653861-11A6-4EB6-8E28-4FC7427F37B7}" srcOrd="0" destOrd="0" presId="urn:microsoft.com/office/officeart/2008/layout/VerticalCurvedList"/>
    <dgm:cxn modelId="{651DBF68-ED9E-411D-8D47-38C9ACDE9AC9}" srcId="{4C9487A3-8355-482D-8FB3-74CA7A186482}" destId="{91BAAE78-6C84-4B55-8D42-AB5B73B59691}" srcOrd="4" destOrd="0" parTransId="{755E74A3-E464-4689-A168-B3627ECC25B2}" sibTransId="{0EEC0746-79CA-4CA9-A9F3-2B458D6D1EA6}"/>
    <dgm:cxn modelId="{FA99CADF-497B-4B18-88C4-22C0674918CC}" type="presParOf" srcId="{C8653861-11A6-4EB6-8E28-4FC7427F37B7}" destId="{84FDCF99-52C4-43C6-ABCA-232991321F1E}" srcOrd="0" destOrd="0" presId="urn:microsoft.com/office/officeart/2008/layout/VerticalCurvedList"/>
    <dgm:cxn modelId="{CA5746AA-A660-4A0E-9C32-B9B8A35C57DE}" type="presParOf" srcId="{84FDCF99-52C4-43C6-ABCA-232991321F1E}" destId="{5F6B136D-DC97-446C-B71B-5AFE121C86C7}" srcOrd="0" destOrd="0" presId="urn:microsoft.com/office/officeart/2008/layout/VerticalCurvedList"/>
    <dgm:cxn modelId="{A7BFBB7D-99B6-40BF-9553-8067B0B248D9}" type="presParOf" srcId="{5F6B136D-DC97-446C-B71B-5AFE121C86C7}" destId="{2DB90D87-27B9-47EF-8807-CD5C30B7F3F4}" srcOrd="0" destOrd="0" presId="urn:microsoft.com/office/officeart/2008/layout/VerticalCurvedList"/>
    <dgm:cxn modelId="{AA24DB43-B437-4B55-B893-0AA5FF6F0E86}" type="presParOf" srcId="{5F6B136D-DC97-446C-B71B-5AFE121C86C7}" destId="{9EABE792-5951-45A6-AF07-818782B8C52F}" srcOrd="1" destOrd="0" presId="urn:microsoft.com/office/officeart/2008/layout/VerticalCurvedList"/>
    <dgm:cxn modelId="{467C56D3-561E-4F06-9134-6DC93F044544}" type="presParOf" srcId="{5F6B136D-DC97-446C-B71B-5AFE121C86C7}" destId="{50C1C16D-08A2-4574-95B5-FC95162E8B76}" srcOrd="2" destOrd="0" presId="urn:microsoft.com/office/officeart/2008/layout/VerticalCurvedList"/>
    <dgm:cxn modelId="{FD46FA0E-B94E-46A2-A049-5FEB0CC671F3}" type="presParOf" srcId="{5F6B136D-DC97-446C-B71B-5AFE121C86C7}" destId="{35A3B14D-2392-4451-BB45-F62B49B0284F}" srcOrd="3" destOrd="0" presId="urn:microsoft.com/office/officeart/2008/layout/VerticalCurvedList"/>
    <dgm:cxn modelId="{9891C665-A5DC-4491-B3D6-8774094B5363}" type="presParOf" srcId="{84FDCF99-52C4-43C6-ABCA-232991321F1E}" destId="{3B349F91-E978-4447-8821-EFA0277CC400}" srcOrd="1" destOrd="0" presId="urn:microsoft.com/office/officeart/2008/layout/VerticalCurvedList"/>
    <dgm:cxn modelId="{A82E05A8-2A81-4C3B-A47B-A750CB8974FA}" type="presParOf" srcId="{84FDCF99-52C4-43C6-ABCA-232991321F1E}" destId="{66864830-63F7-4C91-9C6A-362A38A1889D}" srcOrd="2" destOrd="0" presId="urn:microsoft.com/office/officeart/2008/layout/VerticalCurvedList"/>
    <dgm:cxn modelId="{77E48E9C-F6F9-455C-BC80-D162AC1F9A91}" type="presParOf" srcId="{66864830-63F7-4C91-9C6A-362A38A1889D}" destId="{B83717F4-C8E6-4CFB-8ED3-7B621D825901}" srcOrd="0" destOrd="0" presId="urn:microsoft.com/office/officeart/2008/layout/VerticalCurvedList"/>
    <dgm:cxn modelId="{75DB4E7B-D82A-4727-9890-7AA9A3F33634}" type="presParOf" srcId="{84FDCF99-52C4-43C6-ABCA-232991321F1E}" destId="{B3267D0A-C100-491D-B8E4-BD4C9B525F58}" srcOrd="3" destOrd="0" presId="urn:microsoft.com/office/officeart/2008/layout/VerticalCurvedList"/>
    <dgm:cxn modelId="{9CB3CE56-A926-40E9-8EB4-A0B7818E71B1}" type="presParOf" srcId="{84FDCF99-52C4-43C6-ABCA-232991321F1E}" destId="{63100283-CD6C-4A59-9478-D12D28CB8D37}" srcOrd="4" destOrd="0" presId="urn:microsoft.com/office/officeart/2008/layout/VerticalCurvedList"/>
    <dgm:cxn modelId="{75403364-3A55-433F-92C3-D37676E2D979}" type="presParOf" srcId="{63100283-CD6C-4A59-9478-D12D28CB8D37}" destId="{FF7E7AE1-22E8-4321-90EC-1CB10D1C57B5}" srcOrd="0" destOrd="0" presId="urn:microsoft.com/office/officeart/2008/layout/VerticalCurvedList"/>
    <dgm:cxn modelId="{2EA62494-74A9-409F-8925-04CFC641E0C5}" type="presParOf" srcId="{84FDCF99-52C4-43C6-ABCA-232991321F1E}" destId="{92720446-97B4-4103-B8D3-4E8D03D5C7A1}" srcOrd="5" destOrd="0" presId="urn:microsoft.com/office/officeart/2008/layout/VerticalCurvedList"/>
    <dgm:cxn modelId="{326350DC-D2D1-4FF2-924B-3D4A3EBFA1B5}" type="presParOf" srcId="{84FDCF99-52C4-43C6-ABCA-232991321F1E}" destId="{242D0FF1-4B45-40F7-8A47-34E926DAB0C3}" srcOrd="6" destOrd="0" presId="urn:microsoft.com/office/officeart/2008/layout/VerticalCurvedList"/>
    <dgm:cxn modelId="{94BFFD76-B74A-42F0-9BB8-B291FF37E90F}" type="presParOf" srcId="{242D0FF1-4B45-40F7-8A47-34E926DAB0C3}" destId="{B90C0C02-B3EF-4A50-9E6C-CCE44DD1B6C0}" srcOrd="0" destOrd="0" presId="urn:microsoft.com/office/officeart/2008/layout/VerticalCurvedList"/>
    <dgm:cxn modelId="{5C508437-1B60-4FD9-8547-62BEF3EA1191}" type="presParOf" srcId="{84FDCF99-52C4-43C6-ABCA-232991321F1E}" destId="{DBCF396C-F9FC-4512-8ABC-0BC3361B96DF}" srcOrd="7" destOrd="0" presId="urn:microsoft.com/office/officeart/2008/layout/VerticalCurvedList"/>
    <dgm:cxn modelId="{BA048D00-DA4C-49B5-B515-0126F805C349}" type="presParOf" srcId="{84FDCF99-52C4-43C6-ABCA-232991321F1E}" destId="{92DD5E04-BC1D-4E25-9175-B2BCF744819E}" srcOrd="8" destOrd="0" presId="urn:microsoft.com/office/officeart/2008/layout/VerticalCurvedList"/>
    <dgm:cxn modelId="{5A4ABC9E-3B7B-49F7-AE14-37D840E057F1}" type="presParOf" srcId="{92DD5E04-BC1D-4E25-9175-B2BCF744819E}" destId="{D4704763-E752-452F-89B2-CAEB3A4935C7}" srcOrd="0" destOrd="0" presId="urn:microsoft.com/office/officeart/2008/layout/VerticalCurvedList"/>
    <dgm:cxn modelId="{8F5B8386-56A0-4290-8479-40F5FDB2C5AC}" type="presParOf" srcId="{84FDCF99-52C4-43C6-ABCA-232991321F1E}" destId="{E8282040-664E-46A4-A739-897DC61EE134}" srcOrd="9" destOrd="0" presId="urn:microsoft.com/office/officeart/2008/layout/VerticalCurvedList"/>
    <dgm:cxn modelId="{CB13726B-863B-429D-A6C2-26BDF467A148}" type="presParOf" srcId="{84FDCF99-52C4-43C6-ABCA-232991321F1E}" destId="{0F0C0298-4C4E-4003-A10A-1CF5E818CEA5}" srcOrd="10" destOrd="0" presId="urn:microsoft.com/office/officeart/2008/layout/VerticalCurvedList"/>
    <dgm:cxn modelId="{25F34169-4F3E-4B23-9FB3-F3C74074F3DF}" type="presParOf" srcId="{0F0C0298-4C4E-4003-A10A-1CF5E818CEA5}" destId="{92F52CE8-B55E-45BD-85D3-08DFAB2407B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C61C1A-1875-4B9D-BC35-9138CA93014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611D5B-F5B6-4D7D-A2D2-38E8BE96A761}">
      <dgm:prSet phldrT="[Texto]" custT="1"/>
      <dgm:spPr/>
      <dgm:t>
        <a:bodyPr/>
        <a:lstStyle/>
        <a:p>
          <a:r>
            <a:rPr lang="es-ES" sz="1400" dirty="0" smtClean="0"/>
            <a:t>Visiones historiográficas</a:t>
          </a:r>
          <a:endParaRPr lang="es-ES" sz="1400" dirty="0"/>
        </a:p>
      </dgm:t>
    </dgm:pt>
    <dgm:pt modelId="{04830907-A31B-4389-8541-9838CC60AA06}" type="parTrans" cxnId="{52304025-F805-42D3-AB6D-48FEFD48EECF}">
      <dgm:prSet/>
      <dgm:spPr/>
      <dgm:t>
        <a:bodyPr/>
        <a:lstStyle/>
        <a:p>
          <a:endParaRPr lang="es-ES"/>
        </a:p>
      </dgm:t>
    </dgm:pt>
    <dgm:pt modelId="{57A085C3-4B9D-4B99-948F-9A2ECE1187C7}" type="sibTrans" cxnId="{52304025-F805-42D3-AB6D-48FEFD48EECF}">
      <dgm:prSet/>
      <dgm:spPr/>
      <dgm:t>
        <a:bodyPr/>
        <a:lstStyle/>
        <a:p>
          <a:endParaRPr lang="es-ES"/>
        </a:p>
      </dgm:t>
    </dgm:pt>
    <dgm:pt modelId="{6F512867-A910-4EE0-BA58-BB6018455ABD}">
      <dgm:prSet phldrT="[Texto]" custT="1"/>
      <dgm:spPr/>
      <dgm:t>
        <a:bodyPr/>
        <a:lstStyle/>
        <a:p>
          <a:r>
            <a:rPr lang="es-ES" sz="1400" dirty="0" smtClean="0"/>
            <a:t>Anarquía </a:t>
          </a:r>
          <a:endParaRPr lang="es-ES" sz="1400" dirty="0"/>
        </a:p>
      </dgm:t>
    </dgm:pt>
    <dgm:pt modelId="{F185410C-05C1-4444-A669-7C5FEFBA0076}" type="parTrans" cxnId="{D08FC4D3-9EEC-4687-A0C0-D624F96DDA5D}">
      <dgm:prSet/>
      <dgm:spPr/>
      <dgm:t>
        <a:bodyPr/>
        <a:lstStyle/>
        <a:p>
          <a:endParaRPr lang="es-ES"/>
        </a:p>
      </dgm:t>
    </dgm:pt>
    <dgm:pt modelId="{E4D809ED-F580-407A-8294-29779DC4EA56}" type="sibTrans" cxnId="{D08FC4D3-9EEC-4687-A0C0-D624F96DDA5D}">
      <dgm:prSet/>
      <dgm:spPr/>
      <dgm:t>
        <a:bodyPr/>
        <a:lstStyle/>
        <a:p>
          <a:endParaRPr lang="es-ES"/>
        </a:p>
      </dgm:t>
    </dgm:pt>
    <dgm:pt modelId="{F61D8ACD-F48B-4EB8-848B-8EF094EFFCE1}">
      <dgm:prSet phldrT="[Texto]" custT="1"/>
      <dgm:spPr/>
      <dgm:t>
        <a:bodyPr/>
        <a:lstStyle/>
        <a:p>
          <a:r>
            <a:rPr lang="es-ES" sz="1400" dirty="0" smtClean="0"/>
            <a:t>- Crisis económica.</a:t>
          </a:r>
        </a:p>
        <a:p>
          <a:r>
            <a:rPr lang="es-ES" sz="1400" dirty="0" smtClean="0"/>
            <a:t>- Inestabilidad gubernamental.</a:t>
          </a:r>
        </a:p>
        <a:p>
          <a:r>
            <a:rPr lang="es-ES" sz="1400" dirty="0" smtClean="0"/>
            <a:t>- Bandidaje.</a:t>
          </a:r>
        </a:p>
        <a:p>
          <a:r>
            <a:rPr lang="es-ES" sz="1400" dirty="0" smtClean="0"/>
            <a:t>- Caudillismo militar.</a:t>
          </a:r>
        </a:p>
        <a:p>
          <a:r>
            <a:rPr lang="es-ES" sz="1400" dirty="0" smtClean="0"/>
            <a:t>- Falta de realismo de la ley.</a:t>
          </a:r>
          <a:endParaRPr lang="es-ES" sz="1400" dirty="0"/>
        </a:p>
      </dgm:t>
    </dgm:pt>
    <dgm:pt modelId="{FA9CA757-32D2-4C2A-AD1B-554D1A69663D}" type="parTrans" cxnId="{BA0C8F22-750B-4577-ADA6-06690F627B07}">
      <dgm:prSet/>
      <dgm:spPr/>
      <dgm:t>
        <a:bodyPr/>
        <a:lstStyle/>
        <a:p>
          <a:endParaRPr lang="es-ES"/>
        </a:p>
      </dgm:t>
    </dgm:pt>
    <dgm:pt modelId="{FD39557F-01F7-461E-9685-48F55791E2D5}" type="sibTrans" cxnId="{BA0C8F22-750B-4577-ADA6-06690F627B07}">
      <dgm:prSet/>
      <dgm:spPr/>
      <dgm:t>
        <a:bodyPr/>
        <a:lstStyle/>
        <a:p>
          <a:endParaRPr lang="es-ES"/>
        </a:p>
      </dgm:t>
    </dgm:pt>
    <dgm:pt modelId="{87DF34AF-5C92-49D4-A883-B712B1F74DD0}">
      <dgm:prSet phldrT="[Texto]" custT="1"/>
      <dgm:spPr/>
      <dgm:t>
        <a:bodyPr/>
        <a:lstStyle/>
        <a:p>
          <a:r>
            <a:rPr lang="es-ES" sz="1400" dirty="0" smtClean="0"/>
            <a:t>Aprendizaje (ensayo)</a:t>
          </a:r>
          <a:endParaRPr lang="es-ES" sz="1400" dirty="0"/>
        </a:p>
      </dgm:t>
    </dgm:pt>
    <dgm:pt modelId="{8C094B22-C91B-4488-B4B3-A39CDFF29773}" type="parTrans" cxnId="{C53B7DD9-DF05-4501-B93C-DD07FE1C039D}">
      <dgm:prSet/>
      <dgm:spPr/>
      <dgm:t>
        <a:bodyPr/>
        <a:lstStyle/>
        <a:p>
          <a:endParaRPr lang="es-ES"/>
        </a:p>
      </dgm:t>
    </dgm:pt>
    <dgm:pt modelId="{71656CBC-D8D7-4C2F-9452-7935DB54E77F}" type="sibTrans" cxnId="{C53B7DD9-DF05-4501-B93C-DD07FE1C039D}">
      <dgm:prSet/>
      <dgm:spPr/>
      <dgm:t>
        <a:bodyPr/>
        <a:lstStyle/>
        <a:p>
          <a:endParaRPr lang="es-ES"/>
        </a:p>
      </dgm:t>
    </dgm:pt>
    <dgm:pt modelId="{8D2B7A9D-34C8-426F-94EA-664F80CB5D26}">
      <dgm:prSet phldrT="[Texto]" custT="1"/>
      <dgm:spPr/>
      <dgm:t>
        <a:bodyPr/>
        <a:lstStyle/>
        <a:p>
          <a:r>
            <a:rPr lang="es-ES" sz="1400" dirty="0" smtClean="0"/>
            <a:t>- Aprecio y respeto por la ley.</a:t>
          </a:r>
        </a:p>
        <a:p>
          <a:r>
            <a:rPr lang="es-ES" sz="1400" dirty="0" smtClean="0"/>
            <a:t>- Fortalecimiento de las libertades.</a:t>
          </a:r>
        </a:p>
        <a:p>
          <a:r>
            <a:rPr lang="es-ES" sz="1400" dirty="0" smtClean="0"/>
            <a:t>- Apropiación del concepto República.</a:t>
          </a:r>
        </a:p>
        <a:p>
          <a:r>
            <a:rPr lang="es-ES" sz="1400" dirty="0" smtClean="0"/>
            <a:t>- Soberanía.  </a:t>
          </a:r>
        </a:p>
        <a:p>
          <a:endParaRPr lang="es-ES" sz="900" dirty="0"/>
        </a:p>
      </dgm:t>
    </dgm:pt>
    <dgm:pt modelId="{8AB4FE21-CDAD-47D0-914A-FAED9F2F9DC3}" type="parTrans" cxnId="{ECE62EC5-6AEE-4D99-8C96-D53634110145}">
      <dgm:prSet/>
      <dgm:spPr/>
      <dgm:t>
        <a:bodyPr/>
        <a:lstStyle/>
        <a:p>
          <a:endParaRPr lang="es-ES"/>
        </a:p>
      </dgm:t>
    </dgm:pt>
    <dgm:pt modelId="{F37F51D6-01AF-4656-8BB5-7FE962E7FB95}" type="sibTrans" cxnId="{ECE62EC5-6AEE-4D99-8C96-D53634110145}">
      <dgm:prSet/>
      <dgm:spPr/>
      <dgm:t>
        <a:bodyPr/>
        <a:lstStyle/>
        <a:p>
          <a:endParaRPr lang="es-ES"/>
        </a:p>
      </dgm:t>
    </dgm:pt>
    <dgm:pt modelId="{C417210A-1C0B-44E2-8AD8-AB0864CABBEB}" type="pres">
      <dgm:prSet presAssocID="{F4C61C1A-1875-4B9D-BC35-9138CA9301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8749A29-DFF4-4EA6-B3A4-8E26A0EBEAEF}" type="pres">
      <dgm:prSet presAssocID="{61611D5B-F5B6-4D7D-A2D2-38E8BE96A761}" presName="hierRoot1" presStyleCnt="0"/>
      <dgm:spPr/>
    </dgm:pt>
    <dgm:pt modelId="{4EDAE4C0-49A5-497C-B407-F01328AE1560}" type="pres">
      <dgm:prSet presAssocID="{61611D5B-F5B6-4D7D-A2D2-38E8BE96A761}" presName="composite" presStyleCnt="0"/>
      <dgm:spPr/>
    </dgm:pt>
    <dgm:pt modelId="{FEFE679D-5AEE-4736-B683-FA076148DACC}" type="pres">
      <dgm:prSet presAssocID="{61611D5B-F5B6-4D7D-A2D2-38E8BE96A761}" presName="background" presStyleLbl="node0" presStyleIdx="0" presStyleCnt="1"/>
      <dgm:spPr/>
    </dgm:pt>
    <dgm:pt modelId="{E0AB158A-8A2C-482C-BFDB-F453EA64831A}" type="pres">
      <dgm:prSet presAssocID="{61611D5B-F5B6-4D7D-A2D2-38E8BE96A761}" presName="text" presStyleLbl="fgAcc0" presStyleIdx="0" presStyleCnt="1" custScaleX="134782" custScaleY="147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B5EBDD-4D0E-47C5-B874-BBE47A88C3D0}" type="pres">
      <dgm:prSet presAssocID="{61611D5B-F5B6-4D7D-A2D2-38E8BE96A761}" presName="hierChild2" presStyleCnt="0"/>
      <dgm:spPr/>
    </dgm:pt>
    <dgm:pt modelId="{0F409A73-C439-4747-AAB5-BDA1604A10BB}" type="pres">
      <dgm:prSet presAssocID="{F185410C-05C1-4444-A669-7C5FEFBA0076}" presName="Name10" presStyleLbl="parChTrans1D2" presStyleIdx="0" presStyleCnt="2"/>
      <dgm:spPr/>
      <dgm:t>
        <a:bodyPr/>
        <a:lstStyle/>
        <a:p>
          <a:endParaRPr lang="es-ES"/>
        </a:p>
      </dgm:t>
    </dgm:pt>
    <dgm:pt modelId="{E347FE59-1411-46FE-BF97-B74C447E474B}" type="pres">
      <dgm:prSet presAssocID="{6F512867-A910-4EE0-BA58-BB6018455ABD}" presName="hierRoot2" presStyleCnt="0"/>
      <dgm:spPr/>
    </dgm:pt>
    <dgm:pt modelId="{C3474555-2FCE-4D07-A9BF-A7495EF2C945}" type="pres">
      <dgm:prSet presAssocID="{6F512867-A910-4EE0-BA58-BB6018455ABD}" presName="composite2" presStyleCnt="0"/>
      <dgm:spPr/>
    </dgm:pt>
    <dgm:pt modelId="{550718B1-743B-438C-97B7-88BCDA86BD56}" type="pres">
      <dgm:prSet presAssocID="{6F512867-A910-4EE0-BA58-BB6018455ABD}" presName="background2" presStyleLbl="node2" presStyleIdx="0" presStyleCnt="2"/>
      <dgm:spPr/>
    </dgm:pt>
    <dgm:pt modelId="{9E671E04-7101-4A50-8D19-751B5021CDC2}" type="pres">
      <dgm:prSet presAssocID="{6F512867-A910-4EE0-BA58-BB6018455ABD}" presName="text2" presStyleLbl="fgAcc2" presStyleIdx="0" presStyleCnt="2" custScaleX="134782" custScaleY="147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4CD86-1751-4CF2-AAF0-833A8CF5962A}" type="pres">
      <dgm:prSet presAssocID="{6F512867-A910-4EE0-BA58-BB6018455ABD}" presName="hierChild3" presStyleCnt="0"/>
      <dgm:spPr/>
    </dgm:pt>
    <dgm:pt modelId="{CE1D69CF-6011-45A9-B88D-C2F13A5E403E}" type="pres">
      <dgm:prSet presAssocID="{FA9CA757-32D2-4C2A-AD1B-554D1A69663D}" presName="Name17" presStyleLbl="parChTrans1D3" presStyleIdx="0" presStyleCnt="2"/>
      <dgm:spPr/>
      <dgm:t>
        <a:bodyPr/>
        <a:lstStyle/>
        <a:p>
          <a:endParaRPr lang="es-ES"/>
        </a:p>
      </dgm:t>
    </dgm:pt>
    <dgm:pt modelId="{2098BEEA-6E30-4B21-A3A9-5AC22DBD2B0E}" type="pres">
      <dgm:prSet presAssocID="{F61D8ACD-F48B-4EB8-848B-8EF094EFFCE1}" presName="hierRoot3" presStyleCnt="0"/>
      <dgm:spPr/>
    </dgm:pt>
    <dgm:pt modelId="{8D1F684A-0BF6-41CB-8D41-383C2B3A1BED}" type="pres">
      <dgm:prSet presAssocID="{F61D8ACD-F48B-4EB8-848B-8EF094EFFCE1}" presName="composite3" presStyleCnt="0"/>
      <dgm:spPr/>
    </dgm:pt>
    <dgm:pt modelId="{B221EE60-BC6F-419D-81AE-A1971F00A6C2}" type="pres">
      <dgm:prSet presAssocID="{F61D8ACD-F48B-4EB8-848B-8EF094EFFCE1}" presName="background3" presStyleLbl="node3" presStyleIdx="0" presStyleCnt="2"/>
      <dgm:spPr/>
    </dgm:pt>
    <dgm:pt modelId="{E2F54898-692A-46F7-9EDD-6E53D077DECC}" type="pres">
      <dgm:prSet presAssocID="{F61D8ACD-F48B-4EB8-848B-8EF094EFFCE1}" presName="text3" presStyleLbl="fgAcc3" presStyleIdx="0" presStyleCnt="2" custScaleX="134782" custScaleY="147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E3F78C-4C26-47A0-943C-3BDD15D1B125}" type="pres">
      <dgm:prSet presAssocID="{F61D8ACD-F48B-4EB8-848B-8EF094EFFCE1}" presName="hierChild4" presStyleCnt="0"/>
      <dgm:spPr/>
    </dgm:pt>
    <dgm:pt modelId="{2B080ADE-10E7-4936-BD15-3C8133E4D8AF}" type="pres">
      <dgm:prSet presAssocID="{8C094B22-C91B-4488-B4B3-A39CDFF29773}" presName="Name10" presStyleLbl="parChTrans1D2" presStyleIdx="1" presStyleCnt="2"/>
      <dgm:spPr/>
      <dgm:t>
        <a:bodyPr/>
        <a:lstStyle/>
        <a:p>
          <a:endParaRPr lang="es-ES"/>
        </a:p>
      </dgm:t>
    </dgm:pt>
    <dgm:pt modelId="{067B4130-B495-4E29-A352-2D9BB357BBB2}" type="pres">
      <dgm:prSet presAssocID="{87DF34AF-5C92-49D4-A883-B712B1F74DD0}" presName="hierRoot2" presStyleCnt="0"/>
      <dgm:spPr/>
    </dgm:pt>
    <dgm:pt modelId="{309AA254-E5AC-4DF7-B179-C1C03A7A47AE}" type="pres">
      <dgm:prSet presAssocID="{87DF34AF-5C92-49D4-A883-B712B1F74DD0}" presName="composite2" presStyleCnt="0"/>
      <dgm:spPr/>
    </dgm:pt>
    <dgm:pt modelId="{AB14CF8D-1F0F-4AF3-B89F-BD25AB0742AA}" type="pres">
      <dgm:prSet presAssocID="{87DF34AF-5C92-49D4-A883-B712B1F74DD0}" presName="background2" presStyleLbl="node2" presStyleIdx="1" presStyleCnt="2"/>
      <dgm:spPr/>
    </dgm:pt>
    <dgm:pt modelId="{5E0E4D6F-5EAB-4247-9587-A8EDB64BAB63}" type="pres">
      <dgm:prSet presAssocID="{87DF34AF-5C92-49D4-A883-B712B1F74DD0}" presName="text2" presStyleLbl="fgAcc2" presStyleIdx="1" presStyleCnt="2" custScaleX="134782" custScaleY="147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2BACEA-2458-4ECA-858F-0DDCD2FB4616}" type="pres">
      <dgm:prSet presAssocID="{87DF34AF-5C92-49D4-A883-B712B1F74DD0}" presName="hierChild3" presStyleCnt="0"/>
      <dgm:spPr/>
    </dgm:pt>
    <dgm:pt modelId="{8E9EAE0B-4567-42B7-9C11-70EA00986B7E}" type="pres">
      <dgm:prSet presAssocID="{8AB4FE21-CDAD-47D0-914A-FAED9F2F9DC3}" presName="Name17" presStyleLbl="parChTrans1D3" presStyleIdx="1" presStyleCnt="2"/>
      <dgm:spPr/>
      <dgm:t>
        <a:bodyPr/>
        <a:lstStyle/>
        <a:p>
          <a:endParaRPr lang="es-ES"/>
        </a:p>
      </dgm:t>
    </dgm:pt>
    <dgm:pt modelId="{0FE555D8-3DBD-4AB6-A4CC-00C6544F3BBC}" type="pres">
      <dgm:prSet presAssocID="{8D2B7A9D-34C8-426F-94EA-664F80CB5D26}" presName="hierRoot3" presStyleCnt="0"/>
      <dgm:spPr/>
    </dgm:pt>
    <dgm:pt modelId="{EF2AF053-8859-42CA-ACA7-4EBEBE907098}" type="pres">
      <dgm:prSet presAssocID="{8D2B7A9D-34C8-426F-94EA-664F80CB5D26}" presName="composite3" presStyleCnt="0"/>
      <dgm:spPr/>
    </dgm:pt>
    <dgm:pt modelId="{D6653347-FE56-4493-92C5-EE4718068C30}" type="pres">
      <dgm:prSet presAssocID="{8D2B7A9D-34C8-426F-94EA-664F80CB5D26}" presName="background3" presStyleLbl="node3" presStyleIdx="1" presStyleCnt="2"/>
      <dgm:spPr/>
    </dgm:pt>
    <dgm:pt modelId="{AEB5564C-1A5E-4FD9-B343-49577C0A69BB}" type="pres">
      <dgm:prSet presAssocID="{8D2B7A9D-34C8-426F-94EA-664F80CB5D26}" presName="text3" presStyleLbl="fgAcc3" presStyleIdx="1" presStyleCnt="2" custScaleX="134782" custScaleY="1475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445F70-65CE-43B1-BE91-CADE74728C93}" type="pres">
      <dgm:prSet presAssocID="{8D2B7A9D-34C8-426F-94EA-664F80CB5D26}" presName="hierChild4" presStyleCnt="0"/>
      <dgm:spPr/>
    </dgm:pt>
  </dgm:ptLst>
  <dgm:cxnLst>
    <dgm:cxn modelId="{7525D046-994D-4649-A35C-03C39C6AF157}" type="presOf" srcId="{8D2B7A9D-34C8-426F-94EA-664F80CB5D26}" destId="{AEB5564C-1A5E-4FD9-B343-49577C0A69BB}" srcOrd="0" destOrd="0" presId="urn:microsoft.com/office/officeart/2005/8/layout/hierarchy1"/>
    <dgm:cxn modelId="{ECE62EC5-6AEE-4D99-8C96-D53634110145}" srcId="{87DF34AF-5C92-49D4-A883-B712B1F74DD0}" destId="{8D2B7A9D-34C8-426F-94EA-664F80CB5D26}" srcOrd="0" destOrd="0" parTransId="{8AB4FE21-CDAD-47D0-914A-FAED9F2F9DC3}" sibTransId="{F37F51D6-01AF-4656-8BB5-7FE962E7FB95}"/>
    <dgm:cxn modelId="{C53B7DD9-DF05-4501-B93C-DD07FE1C039D}" srcId="{61611D5B-F5B6-4D7D-A2D2-38E8BE96A761}" destId="{87DF34AF-5C92-49D4-A883-B712B1F74DD0}" srcOrd="1" destOrd="0" parTransId="{8C094B22-C91B-4488-B4B3-A39CDFF29773}" sibTransId="{71656CBC-D8D7-4C2F-9452-7935DB54E77F}"/>
    <dgm:cxn modelId="{2837B4E4-FB81-467F-BA37-BFF66CA03D71}" type="presOf" srcId="{8AB4FE21-CDAD-47D0-914A-FAED9F2F9DC3}" destId="{8E9EAE0B-4567-42B7-9C11-70EA00986B7E}" srcOrd="0" destOrd="0" presId="urn:microsoft.com/office/officeart/2005/8/layout/hierarchy1"/>
    <dgm:cxn modelId="{52304025-F805-42D3-AB6D-48FEFD48EECF}" srcId="{F4C61C1A-1875-4B9D-BC35-9138CA93014F}" destId="{61611D5B-F5B6-4D7D-A2D2-38E8BE96A761}" srcOrd="0" destOrd="0" parTransId="{04830907-A31B-4389-8541-9838CC60AA06}" sibTransId="{57A085C3-4B9D-4B99-948F-9A2ECE1187C7}"/>
    <dgm:cxn modelId="{DCBE3218-CF09-4596-BE6F-EB5E3826AB6F}" type="presOf" srcId="{8C094B22-C91B-4488-B4B3-A39CDFF29773}" destId="{2B080ADE-10E7-4936-BD15-3C8133E4D8AF}" srcOrd="0" destOrd="0" presId="urn:microsoft.com/office/officeart/2005/8/layout/hierarchy1"/>
    <dgm:cxn modelId="{B4FC4234-04DC-4308-A314-FDD32F315CA5}" type="presOf" srcId="{61611D5B-F5B6-4D7D-A2D2-38E8BE96A761}" destId="{E0AB158A-8A2C-482C-BFDB-F453EA64831A}" srcOrd="0" destOrd="0" presId="urn:microsoft.com/office/officeart/2005/8/layout/hierarchy1"/>
    <dgm:cxn modelId="{BA0C8F22-750B-4577-ADA6-06690F627B07}" srcId="{6F512867-A910-4EE0-BA58-BB6018455ABD}" destId="{F61D8ACD-F48B-4EB8-848B-8EF094EFFCE1}" srcOrd="0" destOrd="0" parTransId="{FA9CA757-32D2-4C2A-AD1B-554D1A69663D}" sibTransId="{FD39557F-01F7-461E-9685-48F55791E2D5}"/>
    <dgm:cxn modelId="{D08FC4D3-9EEC-4687-A0C0-D624F96DDA5D}" srcId="{61611D5B-F5B6-4D7D-A2D2-38E8BE96A761}" destId="{6F512867-A910-4EE0-BA58-BB6018455ABD}" srcOrd="0" destOrd="0" parTransId="{F185410C-05C1-4444-A669-7C5FEFBA0076}" sibTransId="{E4D809ED-F580-407A-8294-29779DC4EA56}"/>
    <dgm:cxn modelId="{19C8E1B1-0039-4C28-8230-4FB31A3A48D3}" type="presOf" srcId="{F61D8ACD-F48B-4EB8-848B-8EF094EFFCE1}" destId="{E2F54898-692A-46F7-9EDD-6E53D077DECC}" srcOrd="0" destOrd="0" presId="urn:microsoft.com/office/officeart/2005/8/layout/hierarchy1"/>
    <dgm:cxn modelId="{107AE345-AD30-4151-B588-8E08FB895663}" type="presOf" srcId="{F185410C-05C1-4444-A669-7C5FEFBA0076}" destId="{0F409A73-C439-4747-AAB5-BDA1604A10BB}" srcOrd="0" destOrd="0" presId="urn:microsoft.com/office/officeart/2005/8/layout/hierarchy1"/>
    <dgm:cxn modelId="{79746F79-D9A3-4F58-8565-29E79606884A}" type="presOf" srcId="{87DF34AF-5C92-49D4-A883-B712B1F74DD0}" destId="{5E0E4D6F-5EAB-4247-9587-A8EDB64BAB63}" srcOrd="0" destOrd="0" presId="urn:microsoft.com/office/officeart/2005/8/layout/hierarchy1"/>
    <dgm:cxn modelId="{3A12EB59-C197-422B-B5B9-97FB4C2356C7}" type="presOf" srcId="{F4C61C1A-1875-4B9D-BC35-9138CA93014F}" destId="{C417210A-1C0B-44E2-8AD8-AB0864CABBEB}" srcOrd="0" destOrd="0" presId="urn:microsoft.com/office/officeart/2005/8/layout/hierarchy1"/>
    <dgm:cxn modelId="{DBAF1B4F-ECAA-4306-A601-8FB0AF8E15A2}" type="presOf" srcId="{6F512867-A910-4EE0-BA58-BB6018455ABD}" destId="{9E671E04-7101-4A50-8D19-751B5021CDC2}" srcOrd="0" destOrd="0" presId="urn:microsoft.com/office/officeart/2005/8/layout/hierarchy1"/>
    <dgm:cxn modelId="{02C17F0C-4DF1-4404-984B-FDDCA66505E9}" type="presOf" srcId="{FA9CA757-32D2-4C2A-AD1B-554D1A69663D}" destId="{CE1D69CF-6011-45A9-B88D-C2F13A5E403E}" srcOrd="0" destOrd="0" presId="urn:microsoft.com/office/officeart/2005/8/layout/hierarchy1"/>
    <dgm:cxn modelId="{345B9293-B911-4CDD-9C09-BE1F3DE46071}" type="presParOf" srcId="{C417210A-1C0B-44E2-8AD8-AB0864CABBEB}" destId="{58749A29-DFF4-4EA6-B3A4-8E26A0EBEAEF}" srcOrd="0" destOrd="0" presId="urn:microsoft.com/office/officeart/2005/8/layout/hierarchy1"/>
    <dgm:cxn modelId="{DAB10ABC-C0B7-4160-917C-C7BA45B9EE20}" type="presParOf" srcId="{58749A29-DFF4-4EA6-B3A4-8E26A0EBEAEF}" destId="{4EDAE4C0-49A5-497C-B407-F01328AE1560}" srcOrd="0" destOrd="0" presId="urn:microsoft.com/office/officeart/2005/8/layout/hierarchy1"/>
    <dgm:cxn modelId="{3C2AC0DB-DDE8-49BD-8A3E-6A38C83F6729}" type="presParOf" srcId="{4EDAE4C0-49A5-497C-B407-F01328AE1560}" destId="{FEFE679D-5AEE-4736-B683-FA076148DACC}" srcOrd="0" destOrd="0" presId="urn:microsoft.com/office/officeart/2005/8/layout/hierarchy1"/>
    <dgm:cxn modelId="{1F463E0E-7159-4AEA-BA09-C5AF395AFF9E}" type="presParOf" srcId="{4EDAE4C0-49A5-497C-B407-F01328AE1560}" destId="{E0AB158A-8A2C-482C-BFDB-F453EA64831A}" srcOrd="1" destOrd="0" presId="urn:microsoft.com/office/officeart/2005/8/layout/hierarchy1"/>
    <dgm:cxn modelId="{5FE13F54-CB89-43DA-9A6B-CC5D38848FB8}" type="presParOf" srcId="{58749A29-DFF4-4EA6-B3A4-8E26A0EBEAEF}" destId="{D6B5EBDD-4D0E-47C5-B874-BBE47A88C3D0}" srcOrd="1" destOrd="0" presId="urn:microsoft.com/office/officeart/2005/8/layout/hierarchy1"/>
    <dgm:cxn modelId="{2B50F033-E9B7-44A5-B71B-59727E138292}" type="presParOf" srcId="{D6B5EBDD-4D0E-47C5-B874-BBE47A88C3D0}" destId="{0F409A73-C439-4747-AAB5-BDA1604A10BB}" srcOrd="0" destOrd="0" presId="urn:microsoft.com/office/officeart/2005/8/layout/hierarchy1"/>
    <dgm:cxn modelId="{ED6522C1-DE23-4144-ADB7-C8525F6A9E0C}" type="presParOf" srcId="{D6B5EBDD-4D0E-47C5-B874-BBE47A88C3D0}" destId="{E347FE59-1411-46FE-BF97-B74C447E474B}" srcOrd="1" destOrd="0" presId="urn:microsoft.com/office/officeart/2005/8/layout/hierarchy1"/>
    <dgm:cxn modelId="{270330DB-DDB0-437C-8C42-9D6BEA8B75A9}" type="presParOf" srcId="{E347FE59-1411-46FE-BF97-B74C447E474B}" destId="{C3474555-2FCE-4D07-A9BF-A7495EF2C945}" srcOrd="0" destOrd="0" presId="urn:microsoft.com/office/officeart/2005/8/layout/hierarchy1"/>
    <dgm:cxn modelId="{2B42FCD3-8F52-48B0-839D-209CCB57EF2C}" type="presParOf" srcId="{C3474555-2FCE-4D07-A9BF-A7495EF2C945}" destId="{550718B1-743B-438C-97B7-88BCDA86BD56}" srcOrd="0" destOrd="0" presId="urn:microsoft.com/office/officeart/2005/8/layout/hierarchy1"/>
    <dgm:cxn modelId="{67416866-9C66-4D0A-AFB0-98EC4E62828D}" type="presParOf" srcId="{C3474555-2FCE-4D07-A9BF-A7495EF2C945}" destId="{9E671E04-7101-4A50-8D19-751B5021CDC2}" srcOrd="1" destOrd="0" presId="urn:microsoft.com/office/officeart/2005/8/layout/hierarchy1"/>
    <dgm:cxn modelId="{72F5C4BE-FBD7-42CC-9547-A0C5FBE36DF0}" type="presParOf" srcId="{E347FE59-1411-46FE-BF97-B74C447E474B}" destId="{72F4CD86-1751-4CF2-AAF0-833A8CF5962A}" srcOrd="1" destOrd="0" presId="urn:microsoft.com/office/officeart/2005/8/layout/hierarchy1"/>
    <dgm:cxn modelId="{A49FD95C-3FEA-4838-93B8-6020503D4956}" type="presParOf" srcId="{72F4CD86-1751-4CF2-AAF0-833A8CF5962A}" destId="{CE1D69CF-6011-45A9-B88D-C2F13A5E403E}" srcOrd="0" destOrd="0" presId="urn:microsoft.com/office/officeart/2005/8/layout/hierarchy1"/>
    <dgm:cxn modelId="{F8D1E432-9C6D-49CE-B3DC-BABD0A1D3AC3}" type="presParOf" srcId="{72F4CD86-1751-4CF2-AAF0-833A8CF5962A}" destId="{2098BEEA-6E30-4B21-A3A9-5AC22DBD2B0E}" srcOrd="1" destOrd="0" presId="urn:microsoft.com/office/officeart/2005/8/layout/hierarchy1"/>
    <dgm:cxn modelId="{BE8C45EA-428F-4319-99BD-BA2ED39FD96A}" type="presParOf" srcId="{2098BEEA-6E30-4B21-A3A9-5AC22DBD2B0E}" destId="{8D1F684A-0BF6-41CB-8D41-383C2B3A1BED}" srcOrd="0" destOrd="0" presId="urn:microsoft.com/office/officeart/2005/8/layout/hierarchy1"/>
    <dgm:cxn modelId="{F2D6C6DA-5A30-4303-967F-8B5D784471D0}" type="presParOf" srcId="{8D1F684A-0BF6-41CB-8D41-383C2B3A1BED}" destId="{B221EE60-BC6F-419D-81AE-A1971F00A6C2}" srcOrd="0" destOrd="0" presId="urn:microsoft.com/office/officeart/2005/8/layout/hierarchy1"/>
    <dgm:cxn modelId="{5E2A61D1-26A3-440C-9081-AA49E2996CA1}" type="presParOf" srcId="{8D1F684A-0BF6-41CB-8D41-383C2B3A1BED}" destId="{E2F54898-692A-46F7-9EDD-6E53D077DECC}" srcOrd="1" destOrd="0" presId="urn:microsoft.com/office/officeart/2005/8/layout/hierarchy1"/>
    <dgm:cxn modelId="{0C3ABE2E-2368-47FD-9FAE-6001D9F97A4F}" type="presParOf" srcId="{2098BEEA-6E30-4B21-A3A9-5AC22DBD2B0E}" destId="{BDE3F78C-4C26-47A0-943C-3BDD15D1B125}" srcOrd="1" destOrd="0" presId="urn:microsoft.com/office/officeart/2005/8/layout/hierarchy1"/>
    <dgm:cxn modelId="{314E84CA-2828-447A-8C59-0F21983DE265}" type="presParOf" srcId="{D6B5EBDD-4D0E-47C5-B874-BBE47A88C3D0}" destId="{2B080ADE-10E7-4936-BD15-3C8133E4D8AF}" srcOrd="2" destOrd="0" presId="urn:microsoft.com/office/officeart/2005/8/layout/hierarchy1"/>
    <dgm:cxn modelId="{0DB055A4-3F12-48E7-B66C-6B2A4B193B95}" type="presParOf" srcId="{D6B5EBDD-4D0E-47C5-B874-BBE47A88C3D0}" destId="{067B4130-B495-4E29-A352-2D9BB357BBB2}" srcOrd="3" destOrd="0" presId="urn:microsoft.com/office/officeart/2005/8/layout/hierarchy1"/>
    <dgm:cxn modelId="{532E797C-C2E0-4A41-8E98-F3DD0A1262A7}" type="presParOf" srcId="{067B4130-B495-4E29-A352-2D9BB357BBB2}" destId="{309AA254-E5AC-4DF7-B179-C1C03A7A47AE}" srcOrd="0" destOrd="0" presId="urn:microsoft.com/office/officeart/2005/8/layout/hierarchy1"/>
    <dgm:cxn modelId="{8E21EF98-586A-40E8-A1E7-4B986528B1E7}" type="presParOf" srcId="{309AA254-E5AC-4DF7-B179-C1C03A7A47AE}" destId="{AB14CF8D-1F0F-4AF3-B89F-BD25AB0742AA}" srcOrd="0" destOrd="0" presId="urn:microsoft.com/office/officeart/2005/8/layout/hierarchy1"/>
    <dgm:cxn modelId="{E34436F4-0762-45F8-ABA2-635D3DD088DF}" type="presParOf" srcId="{309AA254-E5AC-4DF7-B179-C1C03A7A47AE}" destId="{5E0E4D6F-5EAB-4247-9587-A8EDB64BAB63}" srcOrd="1" destOrd="0" presId="urn:microsoft.com/office/officeart/2005/8/layout/hierarchy1"/>
    <dgm:cxn modelId="{A4EA6725-04FC-466B-BE19-65A9956A862F}" type="presParOf" srcId="{067B4130-B495-4E29-A352-2D9BB357BBB2}" destId="{6C2BACEA-2458-4ECA-858F-0DDCD2FB4616}" srcOrd="1" destOrd="0" presId="urn:microsoft.com/office/officeart/2005/8/layout/hierarchy1"/>
    <dgm:cxn modelId="{FD6D0A1D-2A5B-46B5-B9FA-BB78CAFE28EB}" type="presParOf" srcId="{6C2BACEA-2458-4ECA-858F-0DDCD2FB4616}" destId="{8E9EAE0B-4567-42B7-9C11-70EA00986B7E}" srcOrd="0" destOrd="0" presId="urn:microsoft.com/office/officeart/2005/8/layout/hierarchy1"/>
    <dgm:cxn modelId="{8F526BF1-345F-4EBD-A219-120FA1F2A1C7}" type="presParOf" srcId="{6C2BACEA-2458-4ECA-858F-0DDCD2FB4616}" destId="{0FE555D8-3DBD-4AB6-A4CC-00C6544F3BBC}" srcOrd="1" destOrd="0" presId="urn:microsoft.com/office/officeart/2005/8/layout/hierarchy1"/>
    <dgm:cxn modelId="{C814B3A4-BB27-4CB7-BD11-D0A545ABE0D8}" type="presParOf" srcId="{0FE555D8-3DBD-4AB6-A4CC-00C6544F3BBC}" destId="{EF2AF053-8859-42CA-ACA7-4EBEBE907098}" srcOrd="0" destOrd="0" presId="urn:microsoft.com/office/officeart/2005/8/layout/hierarchy1"/>
    <dgm:cxn modelId="{6E1CC6DF-7CFF-43F9-A533-48F244DC4B2F}" type="presParOf" srcId="{EF2AF053-8859-42CA-ACA7-4EBEBE907098}" destId="{D6653347-FE56-4493-92C5-EE4718068C30}" srcOrd="0" destOrd="0" presId="urn:microsoft.com/office/officeart/2005/8/layout/hierarchy1"/>
    <dgm:cxn modelId="{780BB9BA-3B53-400F-B138-F3A432D581EB}" type="presParOf" srcId="{EF2AF053-8859-42CA-ACA7-4EBEBE907098}" destId="{AEB5564C-1A5E-4FD9-B343-49577C0A69BB}" srcOrd="1" destOrd="0" presId="urn:microsoft.com/office/officeart/2005/8/layout/hierarchy1"/>
    <dgm:cxn modelId="{B8B74C9D-17CA-4EFA-8092-9E60CCEF4C97}" type="presParOf" srcId="{0FE555D8-3DBD-4AB6-A4CC-00C6544F3BBC}" destId="{9F445F70-65CE-43B1-BE91-CADE74728C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F71B6D-D977-4462-AC66-1F427C0E475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09B41C-3717-4B6F-BA1F-23209FEE7F79}">
      <dgm:prSet phldrT="[Texto]"/>
      <dgm:spPr/>
      <dgm:t>
        <a:bodyPr/>
        <a:lstStyle/>
        <a:p>
          <a:r>
            <a:rPr lang="es-ES" dirty="0" smtClean="0"/>
            <a:t>Conservadores (Pelucones)</a:t>
          </a:r>
          <a:endParaRPr lang="es-ES" dirty="0"/>
        </a:p>
      </dgm:t>
    </dgm:pt>
    <dgm:pt modelId="{444E8135-A854-454A-BB2B-162AC6DB6E49}" type="parTrans" cxnId="{4F251FF6-6486-473D-8392-2BD6E906F2BA}">
      <dgm:prSet/>
      <dgm:spPr/>
      <dgm:t>
        <a:bodyPr/>
        <a:lstStyle/>
        <a:p>
          <a:endParaRPr lang="es-ES"/>
        </a:p>
      </dgm:t>
    </dgm:pt>
    <dgm:pt modelId="{D80E39E1-7027-45D4-B6DE-5AA5F5EC2C6A}" type="sibTrans" cxnId="{4F251FF6-6486-473D-8392-2BD6E906F2BA}">
      <dgm:prSet/>
      <dgm:spPr/>
      <dgm:t>
        <a:bodyPr/>
        <a:lstStyle/>
        <a:p>
          <a:endParaRPr lang="es-ES"/>
        </a:p>
      </dgm:t>
    </dgm:pt>
    <dgm:pt modelId="{166E0D8D-1532-4A9C-8054-D2441DDEE552}">
      <dgm:prSet phldrT="[Texto]"/>
      <dgm:spPr/>
      <dgm:t>
        <a:bodyPr/>
        <a:lstStyle/>
        <a:p>
          <a:r>
            <a:rPr lang="es-ES" dirty="0" smtClean="0"/>
            <a:t>Liberales (Pipiolos)</a:t>
          </a:r>
          <a:endParaRPr lang="es-ES" dirty="0"/>
        </a:p>
      </dgm:t>
    </dgm:pt>
    <dgm:pt modelId="{8B4189B9-8E11-4113-A030-7B434D28C6DD}" type="parTrans" cxnId="{7A3369A0-2D09-4C74-9BBC-E72080B6F545}">
      <dgm:prSet/>
      <dgm:spPr/>
      <dgm:t>
        <a:bodyPr/>
        <a:lstStyle/>
        <a:p>
          <a:endParaRPr lang="es-ES"/>
        </a:p>
      </dgm:t>
    </dgm:pt>
    <dgm:pt modelId="{A37C4D4C-8693-4774-A8E2-E88E94C1252E}" type="sibTrans" cxnId="{7A3369A0-2D09-4C74-9BBC-E72080B6F545}">
      <dgm:prSet/>
      <dgm:spPr/>
      <dgm:t>
        <a:bodyPr/>
        <a:lstStyle/>
        <a:p>
          <a:endParaRPr lang="es-ES"/>
        </a:p>
      </dgm:t>
    </dgm:pt>
    <dgm:pt modelId="{A65C7387-E928-404A-97D0-032975AC1C79}">
      <dgm:prSet phldrT="[Texto]"/>
      <dgm:spPr/>
      <dgm:t>
        <a:bodyPr/>
        <a:lstStyle/>
        <a:p>
          <a:r>
            <a:rPr lang="es-ES" dirty="0" smtClean="0"/>
            <a:t>Federales.</a:t>
          </a:r>
          <a:endParaRPr lang="es-ES" dirty="0"/>
        </a:p>
      </dgm:t>
    </dgm:pt>
    <dgm:pt modelId="{5E4861B9-CB67-4B49-9269-D4C65DF62BFC}" type="parTrans" cxnId="{1414A342-8241-4902-BD4C-D999CC78CDA5}">
      <dgm:prSet/>
      <dgm:spPr/>
      <dgm:t>
        <a:bodyPr/>
        <a:lstStyle/>
        <a:p>
          <a:endParaRPr lang="es-ES"/>
        </a:p>
      </dgm:t>
    </dgm:pt>
    <dgm:pt modelId="{EC806C3C-A319-4B0F-8BD0-289DFD980FFD}" type="sibTrans" cxnId="{1414A342-8241-4902-BD4C-D999CC78CDA5}">
      <dgm:prSet/>
      <dgm:spPr/>
      <dgm:t>
        <a:bodyPr/>
        <a:lstStyle/>
        <a:p>
          <a:endParaRPr lang="es-ES"/>
        </a:p>
      </dgm:t>
    </dgm:pt>
    <dgm:pt modelId="{9C897F30-3D84-4889-8F12-E10A4E0B38AB}">
      <dgm:prSet phldrT="[Texto]"/>
      <dgm:spPr/>
      <dgm:t>
        <a:bodyPr/>
        <a:lstStyle/>
        <a:p>
          <a:r>
            <a:rPr lang="es-ES" dirty="0" smtClean="0"/>
            <a:t>Estanqueros.</a:t>
          </a:r>
          <a:endParaRPr lang="es-ES" dirty="0"/>
        </a:p>
      </dgm:t>
    </dgm:pt>
    <dgm:pt modelId="{1E051DF6-6C88-4664-A933-15AE40948C95}" type="parTrans" cxnId="{5B40404E-1714-4BA5-BC59-11B788AD91C4}">
      <dgm:prSet/>
      <dgm:spPr/>
      <dgm:t>
        <a:bodyPr/>
        <a:lstStyle/>
        <a:p>
          <a:endParaRPr lang="es-ES"/>
        </a:p>
      </dgm:t>
    </dgm:pt>
    <dgm:pt modelId="{D53F1561-945F-4C9F-8E80-1CA75C0E463A}" type="sibTrans" cxnId="{5B40404E-1714-4BA5-BC59-11B788AD91C4}">
      <dgm:prSet/>
      <dgm:spPr/>
      <dgm:t>
        <a:bodyPr/>
        <a:lstStyle/>
        <a:p>
          <a:endParaRPr lang="es-ES"/>
        </a:p>
      </dgm:t>
    </dgm:pt>
    <dgm:pt modelId="{4FA82B74-A864-49CB-AA76-B235C66EB586}">
      <dgm:prSet phldrT="[Texto]"/>
      <dgm:spPr/>
      <dgm:t>
        <a:bodyPr/>
        <a:lstStyle/>
        <a:p>
          <a:r>
            <a:rPr lang="es-ES" dirty="0" err="1" smtClean="0"/>
            <a:t>O´higginistas</a:t>
          </a:r>
          <a:endParaRPr lang="es-ES" dirty="0"/>
        </a:p>
      </dgm:t>
    </dgm:pt>
    <dgm:pt modelId="{655182E3-DC26-4319-8F99-32E96DE35E26}" type="parTrans" cxnId="{0BD14403-720D-4F80-B977-515C6F900228}">
      <dgm:prSet/>
      <dgm:spPr/>
      <dgm:t>
        <a:bodyPr/>
        <a:lstStyle/>
        <a:p>
          <a:endParaRPr lang="es-ES"/>
        </a:p>
      </dgm:t>
    </dgm:pt>
    <dgm:pt modelId="{14CAC705-FD45-4B07-9202-D85E359EC300}" type="sibTrans" cxnId="{0BD14403-720D-4F80-B977-515C6F900228}">
      <dgm:prSet/>
      <dgm:spPr/>
      <dgm:t>
        <a:bodyPr/>
        <a:lstStyle/>
        <a:p>
          <a:endParaRPr lang="es-ES"/>
        </a:p>
      </dgm:t>
    </dgm:pt>
    <dgm:pt modelId="{9852607E-313C-40E5-A727-AEBDC9DC9DDF}" type="pres">
      <dgm:prSet presAssocID="{DCF71B6D-D977-4462-AC66-1F427C0E475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F380223-3558-4E7D-AA02-20AAF7378B0E}" type="pres">
      <dgm:prSet presAssocID="{2009B41C-3717-4B6F-BA1F-23209FEE7F79}" presName="Accent1" presStyleCnt="0"/>
      <dgm:spPr/>
    </dgm:pt>
    <dgm:pt modelId="{C93F11DF-8B82-4864-B43D-ABBF26035F9C}" type="pres">
      <dgm:prSet presAssocID="{2009B41C-3717-4B6F-BA1F-23209FEE7F79}" presName="Accent" presStyleLbl="node1" presStyleIdx="0" presStyleCnt="5"/>
      <dgm:spPr/>
    </dgm:pt>
    <dgm:pt modelId="{DF5B037B-C188-4DFB-A2B2-F91F54282D8C}" type="pres">
      <dgm:prSet presAssocID="{2009B41C-3717-4B6F-BA1F-23209FEE7F79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B7E04-2316-469F-86E6-3900E094ACE2}" type="pres">
      <dgm:prSet presAssocID="{166E0D8D-1532-4A9C-8054-D2441DDEE552}" presName="Accent2" presStyleCnt="0"/>
      <dgm:spPr/>
    </dgm:pt>
    <dgm:pt modelId="{4321BB3C-86B5-46E0-991E-3E2780392789}" type="pres">
      <dgm:prSet presAssocID="{166E0D8D-1532-4A9C-8054-D2441DDEE552}" presName="Accent" presStyleLbl="node1" presStyleIdx="1" presStyleCnt="5"/>
      <dgm:spPr/>
    </dgm:pt>
    <dgm:pt modelId="{FC5F4FA4-DF30-424C-8AD1-53E18B6C3255}" type="pres">
      <dgm:prSet presAssocID="{166E0D8D-1532-4A9C-8054-D2441DDEE552}" presName="Parent2" presStyleLbl="revTx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520EC6-4A9D-4D91-8802-8CC9A7562740}" type="pres">
      <dgm:prSet presAssocID="{A65C7387-E928-404A-97D0-032975AC1C79}" presName="Accent3" presStyleCnt="0"/>
      <dgm:spPr/>
    </dgm:pt>
    <dgm:pt modelId="{DACE2B41-530C-407D-A089-F2C55BAA8763}" type="pres">
      <dgm:prSet presAssocID="{A65C7387-E928-404A-97D0-032975AC1C79}" presName="Accent" presStyleLbl="node1" presStyleIdx="2" presStyleCnt="5"/>
      <dgm:spPr/>
    </dgm:pt>
    <dgm:pt modelId="{46C6D92B-761F-4FEB-8B77-21A0A0DA44FC}" type="pres">
      <dgm:prSet presAssocID="{A65C7387-E928-404A-97D0-032975AC1C79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07330C-FFC3-446A-9145-5BC68723897B}" type="pres">
      <dgm:prSet presAssocID="{9C897F30-3D84-4889-8F12-E10A4E0B38AB}" presName="Accent4" presStyleCnt="0"/>
      <dgm:spPr/>
    </dgm:pt>
    <dgm:pt modelId="{82096069-B706-415C-98BA-0AC88DEE6494}" type="pres">
      <dgm:prSet presAssocID="{9C897F30-3D84-4889-8F12-E10A4E0B38AB}" presName="Accent" presStyleLbl="node1" presStyleIdx="3" presStyleCnt="5"/>
      <dgm:spPr/>
    </dgm:pt>
    <dgm:pt modelId="{31EBAA54-52B1-4B60-828D-52AE75FDC3D5}" type="pres">
      <dgm:prSet presAssocID="{9C897F30-3D84-4889-8F12-E10A4E0B38AB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8C53BC-7C82-43FF-8E56-E602F1CE47FB}" type="pres">
      <dgm:prSet presAssocID="{4FA82B74-A864-49CB-AA76-B235C66EB586}" presName="Accent5" presStyleCnt="0"/>
      <dgm:spPr/>
    </dgm:pt>
    <dgm:pt modelId="{734F6314-0556-417E-9727-09FDC24FCC33}" type="pres">
      <dgm:prSet presAssocID="{4FA82B74-A864-49CB-AA76-B235C66EB586}" presName="Accent" presStyleLbl="node1" presStyleIdx="4" presStyleCnt="5"/>
      <dgm:spPr/>
    </dgm:pt>
    <dgm:pt modelId="{0D4075FA-9F5C-437D-8D0A-E5FAB285609D}" type="pres">
      <dgm:prSet presAssocID="{4FA82B74-A864-49CB-AA76-B235C66EB586}" presName="Parent5" presStyleLbl="revTx" presStyleIdx="4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F251FF6-6486-473D-8392-2BD6E906F2BA}" srcId="{DCF71B6D-D977-4462-AC66-1F427C0E475E}" destId="{2009B41C-3717-4B6F-BA1F-23209FEE7F79}" srcOrd="0" destOrd="0" parTransId="{444E8135-A854-454A-BB2B-162AC6DB6E49}" sibTransId="{D80E39E1-7027-45D4-B6DE-5AA5F5EC2C6A}"/>
    <dgm:cxn modelId="{1414A342-8241-4902-BD4C-D999CC78CDA5}" srcId="{DCF71B6D-D977-4462-AC66-1F427C0E475E}" destId="{A65C7387-E928-404A-97D0-032975AC1C79}" srcOrd="2" destOrd="0" parTransId="{5E4861B9-CB67-4B49-9269-D4C65DF62BFC}" sibTransId="{EC806C3C-A319-4B0F-8BD0-289DFD980FFD}"/>
    <dgm:cxn modelId="{15B25C4B-24BB-469F-BD71-27AC8078A23C}" type="presOf" srcId="{DCF71B6D-D977-4462-AC66-1F427C0E475E}" destId="{9852607E-313C-40E5-A727-AEBDC9DC9DDF}" srcOrd="0" destOrd="0" presId="urn:microsoft.com/office/officeart/2009/layout/CircleArrowProcess"/>
    <dgm:cxn modelId="{8A752140-E8D3-4BD2-B73A-F6264F15ECE1}" type="presOf" srcId="{9C897F30-3D84-4889-8F12-E10A4E0B38AB}" destId="{31EBAA54-52B1-4B60-828D-52AE75FDC3D5}" srcOrd="0" destOrd="0" presId="urn:microsoft.com/office/officeart/2009/layout/CircleArrowProcess"/>
    <dgm:cxn modelId="{0BD14403-720D-4F80-B977-515C6F900228}" srcId="{DCF71B6D-D977-4462-AC66-1F427C0E475E}" destId="{4FA82B74-A864-49CB-AA76-B235C66EB586}" srcOrd="4" destOrd="0" parTransId="{655182E3-DC26-4319-8F99-32E96DE35E26}" sibTransId="{14CAC705-FD45-4B07-9202-D85E359EC300}"/>
    <dgm:cxn modelId="{D3E66D90-3460-4A4B-A2E5-866B46E39714}" type="presOf" srcId="{A65C7387-E928-404A-97D0-032975AC1C79}" destId="{46C6D92B-761F-4FEB-8B77-21A0A0DA44FC}" srcOrd="0" destOrd="0" presId="urn:microsoft.com/office/officeart/2009/layout/CircleArrowProcess"/>
    <dgm:cxn modelId="{70274905-CDCF-4B5D-AB8A-FAFE1FAC11FC}" type="presOf" srcId="{166E0D8D-1532-4A9C-8054-D2441DDEE552}" destId="{FC5F4FA4-DF30-424C-8AD1-53E18B6C3255}" srcOrd="0" destOrd="0" presId="urn:microsoft.com/office/officeart/2009/layout/CircleArrowProcess"/>
    <dgm:cxn modelId="{2E403445-8200-442C-87F8-B15AFFA7BABF}" type="presOf" srcId="{4FA82B74-A864-49CB-AA76-B235C66EB586}" destId="{0D4075FA-9F5C-437D-8D0A-E5FAB285609D}" srcOrd="0" destOrd="0" presId="urn:microsoft.com/office/officeart/2009/layout/CircleArrowProcess"/>
    <dgm:cxn modelId="{0B57E6BC-8805-4A2A-B577-CACEBD8B4026}" type="presOf" srcId="{2009B41C-3717-4B6F-BA1F-23209FEE7F79}" destId="{DF5B037B-C188-4DFB-A2B2-F91F54282D8C}" srcOrd="0" destOrd="0" presId="urn:microsoft.com/office/officeart/2009/layout/CircleArrowProcess"/>
    <dgm:cxn modelId="{5B40404E-1714-4BA5-BC59-11B788AD91C4}" srcId="{DCF71B6D-D977-4462-AC66-1F427C0E475E}" destId="{9C897F30-3D84-4889-8F12-E10A4E0B38AB}" srcOrd="3" destOrd="0" parTransId="{1E051DF6-6C88-4664-A933-15AE40948C95}" sibTransId="{D53F1561-945F-4C9F-8E80-1CA75C0E463A}"/>
    <dgm:cxn modelId="{7A3369A0-2D09-4C74-9BBC-E72080B6F545}" srcId="{DCF71B6D-D977-4462-AC66-1F427C0E475E}" destId="{166E0D8D-1532-4A9C-8054-D2441DDEE552}" srcOrd="1" destOrd="0" parTransId="{8B4189B9-8E11-4113-A030-7B434D28C6DD}" sibTransId="{A37C4D4C-8693-4774-A8E2-E88E94C1252E}"/>
    <dgm:cxn modelId="{654B9587-4476-4092-BD29-64A9CCFA0BB3}" type="presParOf" srcId="{9852607E-313C-40E5-A727-AEBDC9DC9DDF}" destId="{5F380223-3558-4E7D-AA02-20AAF7378B0E}" srcOrd="0" destOrd="0" presId="urn:microsoft.com/office/officeart/2009/layout/CircleArrowProcess"/>
    <dgm:cxn modelId="{DCB7B01E-BE24-490B-8D7B-4F7E52BBDFCA}" type="presParOf" srcId="{5F380223-3558-4E7D-AA02-20AAF7378B0E}" destId="{C93F11DF-8B82-4864-B43D-ABBF26035F9C}" srcOrd="0" destOrd="0" presId="urn:microsoft.com/office/officeart/2009/layout/CircleArrowProcess"/>
    <dgm:cxn modelId="{9BF51FB1-6F38-4837-B8A0-E98419A475C3}" type="presParOf" srcId="{9852607E-313C-40E5-A727-AEBDC9DC9DDF}" destId="{DF5B037B-C188-4DFB-A2B2-F91F54282D8C}" srcOrd="1" destOrd="0" presId="urn:microsoft.com/office/officeart/2009/layout/CircleArrowProcess"/>
    <dgm:cxn modelId="{574F3F7F-8B0B-4F6B-8906-0894E3FAE970}" type="presParOf" srcId="{9852607E-313C-40E5-A727-AEBDC9DC9DDF}" destId="{55FB7E04-2316-469F-86E6-3900E094ACE2}" srcOrd="2" destOrd="0" presId="urn:microsoft.com/office/officeart/2009/layout/CircleArrowProcess"/>
    <dgm:cxn modelId="{967F072F-EF88-473F-BF87-F6F95C4E22C2}" type="presParOf" srcId="{55FB7E04-2316-469F-86E6-3900E094ACE2}" destId="{4321BB3C-86B5-46E0-991E-3E2780392789}" srcOrd="0" destOrd="0" presId="urn:microsoft.com/office/officeart/2009/layout/CircleArrowProcess"/>
    <dgm:cxn modelId="{4FB3D9B1-DB9A-4AF2-B70A-A58B3395F0DF}" type="presParOf" srcId="{9852607E-313C-40E5-A727-AEBDC9DC9DDF}" destId="{FC5F4FA4-DF30-424C-8AD1-53E18B6C3255}" srcOrd="3" destOrd="0" presId="urn:microsoft.com/office/officeart/2009/layout/CircleArrowProcess"/>
    <dgm:cxn modelId="{F61CEE05-D9A6-44BE-B1DE-0FC02C66C1D2}" type="presParOf" srcId="{9852607E-313C-40E5-A727-AEBDC9DC9DDF}" destId="{73520EC6-4A9D-4D91-8802-8CC9A7562740}" srcOrd="4" destOrd="0" presId="urn:microsoft.com/office/officeart/2009/layout/CircleArrowProcess"/>
    <dgm:cxn modelId="{A643919F-466A-4E60-BB0D-07B5165D438D}" type="presParOf" srcId="{73520EC6-4A9D-4D91-8802-8CC9A7562740}" destId="{DACE2B41-530C-407D-A089-F2C55BAA8763}" srcOrd="0" destOrd="0" presId="urn:microsoft.com/office/officeart/2009/layout/CircleArrowProcess"/>
    <dgm:cxn modelId="{FF77BC25-BC3B-4BD5-8B04-7D048875D0A9}" type="presParOf" srcId="{9852607E-313C-40E5-A727-AEBDC9DC9DDF}" destId="{46C6D92B-761F-4FEB-8B77-21A0A0DA44FC}" srcOrd="5" destOrd="0" presId="urn:microsoft.com/office/officeart/2009/layout/CircleArrowProcess"/>
    <dgm:cxn modelId="{DA2ECC2A-46D0-40E2-85F1-A97BDE09A95A}" type="presParOf" srcId="{9852607E-313C-40E5-A727-AEBDC9DC9DDF}" destId="{9E07330C-FFC3-446A-9145-5BC68723897B}" srcOrd="6" destOrd="0" presId="urn:microsoft.com/office/officeart/2009/layout/CircleArrowProcess"/>
    <dgm:cxn modelId="{44443048-2666-4B23-8CEC-0F52E96C9672}" type="presParOf" srcId="{9E07330C-FFC3-446A-9145-5BC68723897B}" destId="{82096069-B706-415C-98BA-0AC88DEE6494}" srcOrd="0" destOrd="0" presId="urn:microsoft.com/office/officeart/2009/layout/CircleArrowProcess"/>
    <dgm:cxn modelId="{06068B6A-DD44-4913-8C55-00A0A0B6B4CA}" type="presParOf" srcId="{9852607E-313C-40E5-A727-AEBDC9DC9DDF}" destId="{31EBAA54-52B1-4B60-828D-52AE75FDC3D5}" srcOrd="7" destOrd="0" presId="urn:microsoft.com/office/officeart/2009/layout/CircleArrowProcess"/>
    <dgm:cxn modelId="{73DECCB9-FEE1-43EC-9A64-941350C9A4C0}" type="presParOf" srcId="{9852607E-313C-40E5-A727-AEBDC9DC9DDF}" destId="{1B8C53BC-7C82-43FF-8E56-E602F1CE47FB}" srcOrd="8" destOrd="0" presId="urn:microsoft.com/office/officeart/2009/layout/CircleArrowProcess"/>
    <dgm:cxn modelId="{EBB8171C-BA1F-4ABC-AD40-D2945C08D51A}" type="presParOf" srcId="{1B8C53BC-7C82-43FF-8E56-E602F1CE47FB}" destId="{734F6314-0556-417E-9727-09FDC24FCC33}" srcOrd="0" destOrd="0" presId="urn:microsoft.com/office/officeart/2009/layout/CircleArrowProcess"/>
    <dgm:cxn modelId="{36351829-08DE-4C21-ABD6-AEB060782F95}" type="presParOf" srcId="{9852607E-313C-40E5-A727-AEBDC9DC9DDF}" destId="{0D4075FA-9F5C-437D-8D0A-E5FAB285609D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571661-9671-45E6-BBD1-EA5F2BD32C1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01D8116-740E-4A97-BF47-810C6B8A261E}">
      <dgm:prSet phldrT="[Texto]"/>
      <dgm:spPr/>
      <dgm:t>
        <a:bodyPr/>
        <a:lstStyle/>
        <a:p>
          <a:r>
            <a:rPr lang="es-ES" dirty="0" smtClean="0"/>
            <a:t>1823</a:t>
          </a:r>
          <a:endParaRPr lang="es-ES" dirty="0"/>
        </a:p>
      </dgm:t>
    </dgm:pt>
    <dgm:pt modelId="{8006AF86-5AF0-472D-B2D5-2228CBEC1B7B}" type="parTrans" cxnId="{58D1824F-C18B-4C72-B3C8-245886F4BB8D}">
      <dgm:prSet/>
      <dgm:spPr/>
      <dgm:t>
        <a:bodyPr/>
        <a:lstStyle/>
        <a:p>
          <a:endParaRPr lang="es-ES"/>
        </a:p>
      </dgm:t>
    </dgm:pt>
    <dgm:pt modelId="{DA1F0AA7-916D-4202-9107-65978C693D72}" type="sibTrans" cxnId="{58D1824F-C18B-4C72-B3C8-245886F4BB8D}">
      <dgm:prSet/>
      <dgm:spPr/>
      <dgm:t>
        <a:bodyPr/>
        <a:lstStyle/>
        <a:p>
          <a:endParaRPr lang="es-ES"/>
        </a:p>
      </dgm:t>
    </dgm:pt>
    <dgm:pt modelId="{A8FF63A0-0ACC-4228-98D0-6D4A500470A1}">
      <dgm:prSet phldrT="[Texto]"/>
      <dgm:spPr/>
      <dgm:t>
        <a:bodyPr/>
        <a:lstStyle/>
        <a:p>
          <a:r>
            <a:rPr lang="es-ES" dirty="0" smtClean="0"/>
            <a:t>Moralista</a:t>
          </a:r>
          <a:endParaRPr lang="es-ES" dirty="0"/>
        </a:p>
      </dgm:t>
    </dgm:pt>
    <dgm:pt modelId="{D56DE8BB-96FC-4BDD-B475-E84DD6D8FE1F}" type="parTrans" cxnId="{E7476A58-5910-454F-8C72-1A90D401592F}">
      <dgm:prSet/>
      <dgm:spPr/>
      <dgm:t>
        <a:bodyPr/>
        <a:lstStyle/>
        <a:p>
          <a:endParaRPr lang="es-ES"/>
        </a:p>
      </dgm:t>
    </dgm:pt>
    <dgm:pt modelId="{0CA6A64A-D18B-4380-864E-370B44472A92}" type="sibTrans" cxnId="{E7476A58-5910-454F-8C72-1A90D401592F}">
      <dgm:prSet/>
      <dgm:spPr/>
      <dgm:t>
        <a:bodyPr/>
        <a:lstStyle/>
        <a:p>
          <a:endParaRPr lang="es-ES"/>
        </a:p>
      </dgm:t>
    </dgm:pt>
    <dgm:pt modelId="{FF2815C7-2CAB-47DD-9AD4-191B11B1270F}">
      <dgm:prSet phldrT="[Texto]"/>
      <dgm:spPr/>
      <dgm:t>
        <a:bodyPr/>
        <a:lstStyle/>
        <a:p>
          <a:r>
            <a:rPr lang="es-ES" dirty="0" smtClean="0"/>
            <a:t>1826</a:t>
          </a:r>
          <a:endParaRPr lang="es-ES" dirty="0"/>
        </a:p>
      </dgm:t>
    </dgm:pt>
    <dgm:pt modelId="{51AE4302-199E-4832-A6B5-530677D4EAC6}" type="parTrans" cxnId="{B8D45613-1F04-4473-AE08-1921B4FFCA0D}">
      <dgm:prSet/>
      <dgm:spPr/>
      <dgm:t>
        <a:bodyPr/>
        <a:lstStyle/>
        <a:p>
          <a:endParaRPr lang="es-ES"/>
        </a:p>
      </dgm:t>
    </dgm:pt>
    <dgm:pt modelId="{EDEFD6E3-0808-4FC4-AD4E-90EF3CCFDB80}" type="sibTrans" cxnId="{B8D45613-1F04-4473-AE08-1921B4FFCA0D}">
      <dgm:prSet/>
      <dgm:spPr/>
      <dgm:t>
        <a:bodyPr/>
        <a:lstStyle/>
        <a:p>
          <a:endParaRPr lang="es-ES"/>
        </a:p>
      </dgm:t>
    </dgm:pt>
    <dgm:pt modelId="{BDED2F6F-19B2-4B9B-9CEE-2B80B32A0585}">
      <dgm:prSet phldrT="[Texto]"/>
      <dgm:spPr/>
      <dgm:t>
        <a:bodyPr/>
        <a:lstStyle/>
        <a:p>
          <a:r>
            <a:rPr lang="es-ES" dirty="0" smtClean="0"/>
            <a:t>Federal</a:t>
          </a:r>
          <a:endParaRPr lang="es-ES" dirty="0"/>
        </a:p>
      </dgm:t>
    </dgm:pt>
    <dgm:pt modelId="{8A250706-E423-4D90-B154-7AF4D8795A6D}" type="parTrans" cxnId="{86EF0CA7-9BA9-470F-95BF-67ACD5E25E1E}">
      <dgm:prSet/>
      <dgm:spPr/>
      <dgm:t>
        <a:bodyPr/>
        <a:lstStyle/>
        <a:p>
          <a:endParaRPr lang="es-ES"/>
        </a:p>
      </dgm:t>
    </dgm:pt>
    <dgm:pt modelId="{D5BFB03A-0137-4FA2-97A3-ABF94DD1501B}" type="sibTrans" cxnId="{86EF0CA7-9BA9-470F-95BF-67ACD5E25E1E}">
      <dgm:prSet/>
      <dgm:spPr/>
      <dgm:t>
        <a:bodyPr/>
        <a:lstStyle/>
        <a:p>
          <a:endParaRPr lang="es-ES"/>
        </a:p>
      </dgm:t>
    </dgm:pt>
    <dgm:pt modelId="{A9D078A6-47BE-4AD3-B497-1D7AF1EA0ECA}">
      <dgm:prSet phldrT="[Texto]"/>
      <dgm:spPr/>
      <dgm:t>
        <a:bodyPr/>
        <a:lstStyle/>
        <a:p>
          <a:r>
            <a:rPr lang="es-ES" dirty="0" smtClean="0"/>
            <a:t>1828</a:t>
          </a:r>
          <a:endParaRPr lang="es-ES" dirty="0"/>
        </a:p>
      </dgm:t>
    </dgm:pt>
    <dgm:pt modelId="{59AAE2FE-2E03-4179-AEF9-E7FC17141533}" type="parTrans" cxnId="{CF6A05F9-966D-4AE1-8178-5CF7D0B7308F}">
      <dgm:prSet/>
      <dgm:spPr/>
      <dgm:t>
        <a:bodyPr/>
        <a:lstStyle/>
        <a:p>
          <a:endParaRPr lang="es-ES"/>
        </a:p>
      </dgm:t>
    </dgm:pt>
    <dgm:pt modelId="{55661A16-3964-41E7-BC7E-09D222B3CAC0}" type="sibTrans" cxnId="{CF6A05F9-966D-4AE1-8178-5CF7D0B7308F}">
      <dgm:prSet/>
      <dgm:spPr/>
      <dgm:t>
        <a:bodyPr/>
        <a:lstStyle/>
        <a:p>
          <a:endParaRPr lang="es-ES"/>
        </a:p>
      </dgm:t>
    </dgm:pt>
    <dgm:pt modelId="{1976765F-E6C4-4760-9420-90FE67A79B7C}">
      <dgm:prSet phldrT="[Texto]"/>
      <dgm:spPr/>
      <dgm:t>
        <a:bodyPr/>
        <a:lstStyle/>
        <a:p>
          <a:r>
            <a:rPr lang="es-ES" dirty="0" smtClean="0"/>
            <a:t>Liberal</a:t>
          </a:r>
          <a:endParaRPr lang="es-ES" dirty="0"/>
        </a:p>
      </dgm:t>
    </dgm:pt>
    <dgm:pt modelId="{DC255A10-E72C-429B-927A-750C0D1560DD}" type="parTrans" cxnId="{C88F9BF1-176A-457A-B863-9FF8775F96F4}">
      <dgm:prSet/>
      <dgm:spPr/>
      <dgm:t>
        <a:bodyPr/>
        <a:lstStyle/>
        <a:p>
          <a:endParaRPr lang="es-ES"/>
        </a:p>
      </dgm:t>
    </dgm:pt>
    <dgm:pt modelId="{9EE8651B-A9A2-4217-9086-C1D0E3FEC06A}" type="sibTrans" cxnId="{C88F9BF1-176A-457A-B863-9FF8775F96F4}">
      <dgm:prSet/>
      <dgm:spPr/>
      <dgm:t>
        <a:bodyPr/>
        <a:lstStyle/>
        <a:p>
          <a:endParaRPr lang="es-ES"/>
        </a:p>
      </dgm:t>
    </dgm:pt>
    <dgm:pt modelId="{19214339-54FB-48BF-AEBB-89C6299ED280}" type="pres">
      <dgm:prSet presAssocID="{F6571661-9671-45E6-BBD1-EA5F2BD32C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31BE48-D68F-40DE-843D-4EA97E7B1E15}" type="pres">
      <dgm:prSet presAssocID="{401D8116-740E-4A97-BF47-810C6B8A261E}" presName="compositeNode" presStyleCnt="0">
        <dgm:presLayoutVars>
          <dgm:bulletEnabled val="1"/>
        </dgm:presLayoutVars>
      </dgm:prSet>
      <dgm:spPr/>
    </dgm:pt>
    <dgm:pt modelId="{F76E6B33-B9BD-4759-9228-69E0D5BA6846}" type="pres">
      <dgm:prSet presAssocID="{401D8116-740E-4A97-BF47-810C6B8A261E}" presName="bgRect" presStyleLbl="node1" presStyleIdx="0" presStyleCnt="3"/>
      <dgm:spPr/>
      <dgm:t>
        <a:bodyPr/>
        <a:lstStyle/>
        <a:p>
          <a:endParaRPr lang="es-ES"/>
        </a:p>
      </dgm:t>
    </dgm:pt>
    <dgm:pt modelId="{79049D44-0659-4D48-9CEE-C310D63DA4E2}" type="pres">
      <dgm:prSet presAssocID="{401D8116-740E-4A97-BF47-810C6B8A261E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6C1DA5-46E0-4377-95E4-D8759F66DB89}" type="pres">
      <dgm:prSet presAssocID="{401D8116-740E-4A97-BF47-810C6B8A261E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09991E-99E8-49CD-881A-28D1DADD22D0}" type="pres">
      <dgm:prSet presAssocID="{DA1F0AA7-916D-4202-9107-65978C693D72}" presName="hSp" presStyleCnt="0"/>
      <dgm:spPr/>
    </dgm:pt>
    <dgm:pt modelId="{0AAC7B15-D4B7-4BA5-BCCB-C64555B0FAEC}" type="pres">
      <dgm:prSet presAssocID="{DA1F0AA7-916D-4202-9107-65978C693D72}" presName="vProcSp" presStyleCnt="0"/>
      <dgm:spPr/>
    </dgm:pt>
    <dgm:pt modelId="{02A7AA1E-608A-4CF9-AF5B-8795709B64C8}" type="pres">
      <dgm:prSet presAssocID="{DA1F0AA7-916D-4202-9107-65978C693D72}" presName="vSp1" presStyleCnt="0"/>
      <dgm:spPr/>
    </dgm:pt>
    <dgm:pt modelId="{73D17CFA-78F2-4FB0-9F1F-50B03CE96BE0}" type="pres">
      <dgm:prSet presAssocID="{DA1F0AA7-916D-4202-9107-65978C693D72}" presName="simulatedConn" presStyleLbl="solidFgAcc1" presStyleIdx="0" presStyleCnt="2"/>
      <dgm:spPr/>
    </dgm:pt>
    <dgm:pt modelId="{758CFC23-69DA-4B56-BCFC-2525FBEA9AB0}" type="pres">
      <dgm:prSet presAssocID="{DA1F0AA7-916D-4202-9107-65978C693D72}" presName="vSp2" presStyleCnt="0"/>
      <dgm:spPr/>
    </dgm:pt>
    <dgm:pt modelId="{30E3C9C5-D5C7-480F-B3A6-7A24D98CA75E}" type="pres">
      <dgm:prSet presAssocID="{DA1F0AA7-916D-4202-9107-65978C693D72}" presName="sibTrans" presStyleCnt="0"/>
      <dgm:spPr/>
    </dgm:pt>
    <dgm:pt modelId="{85645B1A-5E4B-4AB3-9815-64F411238F32}" type="pres">
      <dgm:prSet presAssocID="{FF2815C7-2CAB-47DD-9AD4-191B11B1270F}" presName="compositeNode" presStyleCnt="0">
        <dgm:presLayoutVars>
          <dgm:bulletEnabled val="1"/>
        </dgm:presLayoutVars>
      </dgm:prSet>
      <dgm:spPr/>
    </dgm:pt>
    <dgm:pt modelId="{ABAB149E-7C2C-451F-B880-29956A59427E}" type="pres">
      <dgm:prSet presAssocID="{FF2815C7-2CAB-47DD-9AD4-191B11B1270F}" presName="bgRect" presStyleLbl="node1" presStyleIdx="1" presStyleCnt="3"/>
      <dgm:spPr/>
      <dgm:t>
        <a:bodyPr/>
        <a:lstStyle/>
        <a:p>
          <a:endParaRPr lang="es-ES"/>
        </a:p>
      </dgm:t>
    </dgm:pt>
    <dgm:pt modelId="{3E9C2FDC-690F-466C-BDE7-7E1A088B437B}" type="pres">
      <dgm:prSet presAssocID="{FF2815C7-2CAB-47DD-9AD4-191B11B1270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06C999-27CF-45E0-85F4-54BAB9DA27E5}" type="pres">
      <dgm:prSet presAssocID="{FF2815C7-2CAB-47DD-9AD4-191B11B1270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4B63E3-47CC-44B9-8ADD-CC18AF482E6A}" type="pres">
      <dgm:prSet presAssocID="{EDEFD6E3-0808-4FC4-AD4E-90EF3CCFDB80}" presName="hSp" presStyleCnt="0"/>
      <dgm:spPr/>
    </dgm:pt>
    <dgm:pt modelId="{24C3813E-E188-448D-B008-F4C3BA7C50BF}" type="pres">
      <dgm:prSet presAssocID="{EDEFD6E3-0808-4FC4-AD4E-90EF3CCFDB80}" presName="vProcSp" presStyleCnt="0"/>
      <dgm:spPr/>
    </dgm:pt>
    <dgm:pt modelId="{92626E95-E32B-4107-99FC-B3B45BA12FA5}" type="pres">
      <dgm:prSet presAssocID="{EDEFD6E3-0808-4FC4-AD4E-90EF3CCFDB80}" presName="vSp1" presStyleCnt="0"/>
      <dgm:spPr/>
    </dgm:pt>
    <dgm:pt modelId="{38C6A6B5-70F1-4D75-AD9C-0781BE410995}" type="pres">
      <dgm:prSet presAssocID="{EDEFD6E3-0808-4FC4-AD4E-90EF3CCFDB80}" presName="simulatedConn" presStyleLbl="solidFgAcc1" presStyleIdx="1" presStyleCnt="2"/>
      <dgm:spPr/>
    </dgm:pt>
    <dgm:pt modelId="{D2230922-44EB-4F42-8C31-4E295069BF57}" type="pres">
      <dgm:prSet presAssocID="{EDEFD6E3-0808-4FC4-AD4E-90EF3CCFDB80}" presName="vSp2" presStyleCnt="0"/>
      <dgm:spPr/>
    </dgm:pt>
    <dgm:pt modelId="{78457928-5CE1-4FBE-8E3C-83C8D4095E08}" type="pres">
      <dgm:prSet presAssocID="{EDEFD6E3-0808-4FC4-AD4E-90EF3CCFDB80}" presName="sibTrans" presStyleCnt="0"/>
      <dgm:spPr/>
    </dgm:pt>
    <dgm:pt modelId="{BB678CA0-3979-4806-9CD8-453564FC62AE}" type="pres">
      <dgm:prSet presAssocID="{A9D078A6-47BE-4AD3-B497-1D7AF1EA0ECA}" presName="compositeNode" presStyleCnt="0">
        <dgm:presLayoutVars>
          <dgm:bulletEnabled val="1"/>
        </dgm:presLayoutVars>
      </dgm:prSet>
      <dgm:spPr/>
    </dgm:pt>
    <dgm:pt modelId="{53029EB7-85F7-426D-9BDF-4C92208E6BC9}" type="pres">
      <dgm:prSet presAssocID="{A9D078A6-47BE-4AD3-B497-1D7AF1EA0ECA}" presName="bgRect" presStyleLbl="node1" presStyleIdx="2" presStyleCnt="3"/>
      <dgm:spPr/>
      <dgm:t>
        <a:bodyPr/>
        <a:lstStyle/>
        <a:p>
          <a:endParaRPr lang="es-ES"/>
        </a:p>
      </dgm:t>
    </dgm:pt>
    <dgm:pt modelId="{B289D8B0-5A10-4576-A4CA-E5C418B93341}" type="pres">
      <dgm:prSet presAssocID="{A9D078A6-47BE-4AD3-B497-1D7AF1EA0ECA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4D5BAE-7B1A-4642-9B78-DF08B1EBF3CF}" type="pres">
      <dgm:prSet presAssocID="{A9D078A6-47BE-4AD3-B497-1D7AF1EA0ECA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9920BA-A5F1-49B5-9FAC-4277E8C2634A}" type="presOf" srcId="{401D8116-740E-4A97-BF47-810C6B8A261E}" destId="{79049D44-0659-4D48-9CEE-C310D63DA4E2}" srcOrd="1" destOrd="0" presId="urn:microsoft.com/office/officeart/2005/8/layout/hProcess7"/>
    <dgm:cxn modelId="{09AB8E3D-D91C-4E11-8A7B-4C7B6C71AFD4}" type="presOf" srcId="{A9D078A6-47BE-4AD3-B497-1D7AF1EA0ECA}" destId="{53029EB7-85F7-426D-9BDF-4C92208E6BC9}" srcOrd="0" destOrd="0" presId="urn:microsoft.com/office/officeart/2005/8/layout/hProcess7"/>
    <dgm:cxn modelId="{28EE031A-0AB1-4672-8977-4888318BCA44}" type="presOf" srcId="{1976765F-E6C4-4760-9420-90FE67A79B7C}" destId="{2C4D5BAE-7B1A-4642-9B78-DF08B1EBF3CF}" srcOrd="0" destOrd="0" presId="urn:microsoft.com/office/officeart/2005/8/layout/hProcess7"/>
    <dgm:cxn modelId="{525511C0-5298-491C-A81E-D45F01989BBE}" type="presOf" srcId="{401D8116-740E-4A97-BF47-810C6B8A261E}" destId="{F76E6B33-B9BD-4759-9228-69E0D5BA6846}" srcOrd="0" destOrd="0" presId="urn:microsoft.com/office/officeart/2005/8/layout/hProcess7"/>
    <dgm:cxn modelId="{8FCE814F-D3C4-471C-ACAC-6C4452766796}" type="presOf" srcId="{A9D078A6-47BE-4AD3-B497-1D7AF1EA0ECA}" destId="{B289D8B0-5A10-4576-A4CA-E5C418B93341}" srcOrd="1" destOrd="0" presId="urn:microsoft.com/office/officeart/2005/8/layout/hProcess7"/>
    <dgm:cxn modelId="{C88F9BF1-176A-457A-B863-9FF8775F96F4}" srcId="{A9D078A6-47BE-4AD3-B497-1D7AF1EA0ECA}" destId="{1976765F-E6C4-4760-9420-90FE67A79B7C}" srcOrd="0" destOrd="0" parTransId="{DC255A10-E72C-429B-927A-750C0D1560DD}" sibTransId="{9EE8651B-A9A2-4217-9086-C1D0E3FEC06A}"/>
    <dgm:cxn modelId="{9C345143-28FC-464E-86BA-9D8B22CFD7B3}" type="presOf" srcId="{FF2815C7-2CAB-47DD-9AD4-191B11B1270F}" destId="{3E9C2FDC-690F-466C-BDE7-7E1A088B437B}" srcOrd="1" destOrd="0" presId="urn:microsoft.com/office/officeart/2005/8/layout/hProcess7"/>
    <dgm:cxn modelId="{86EF0CA7-9BA9-470F-95BF-67ACD5E25E1E}" srcId="{FF2815C7-2CAB-47DD-9AD4-191B11B1270F}" destId="{BDED2F6F-19B2-4B9B-9CEE-2B80B32A0585}" srcOrd="0" destOrd="0" parTransId="{8A250706-E423-4D90-B154-7AF4D8795A6D}" sibTransId="{D5BFB03A-0137-4FA2-97A3-ABF94DD1501B}"/>
    <dgm:cxn modelId="{E7476A58-5910-454F-8C72-1A90D401592F}" srcId="{401D8116-740E-4A97-BF47-810C6B8A261E}" destId="{A8FF63A0-0ACC-4228-98D0-6D4A500470A1}" srcOrd="0" destOrd="0" parTransId="{D56DE8BB-96FC-4BDD-B475-E84DD6D8FE1F}" sibTransId="{0CA6A64A-D18B-4380-864E-370B44472A92}"/>
    <dgm:cxn modelId="{40215EAB-980F-4573-B272-24D30F1DAA20}" type="presOf" srcId="{BDED2F6F-19B2-4B9B-9CEE-2B80B32A0585}" destId="{8B06C999-27CF-45E0-85F4-54BAB9DA27E5}" srcOrd="0" destOrd="0" presId="urn:microsoft.com/office/officeart/2005/8/layout/hProcess7"/>
    <dgm:cxn modelId="{AA32D61F-24E4-421A-A88B-01326B87D1B3}" type="presOf" srcId="{F6571661-9671-45E6-BBD1-EA5F2BD32C1B}" destId="{19214339-54FB-48BF-AEBB-89C6299ED280}" srcOrd="0" destOrd="0" presId="urn:microsoft.com/office/officeart/2005/8/layout/hProcess7"/>
    <dgm:cxn modelId="{A1D4E141-2BB2-42E3-B8FD-AA8C4BEFF926}" type="presOf" srcId="{A8FF63A0-0ACC-4228-98D0-6D4A500470A1}" destId="{356C1DA5-46E0-4377-95E4-D8759F66DB89}" srcOrd="0" destOrd="0" presId="urn:microsoft.com/office/officeart/2005/8/layout/hProcess7"/>
    <dgm:cxn modelId="{58D1824F-C18B-4C72-B3C8-245886F4BB8D}" srcId="{F6571661-9671-45E6-BBD1-EA5F2BD32C1B}" destId="{401D8116-740E-4A97-BF47-810C6B8A261E}" srcOrd="0" destOrd="0" parTransId="{8006AF86-5AF0-472D-B2D5-2228CBEC1B7B}" sibTransId="{DA1F0AA7-916D-4202-9107-65978C693D72}"/>
    <dgm:cxn modelId="{CF6A05F9-966D-4AE1-8178-5CF7D0B7308F}" srcId="{F6571661-9671-45E6-BBD1-EA5F2BD32C1B}" destId="{A9D078A6-47BE-4AD3-B497-1D7AF1EA0ECA}" srcOrd="2" destOrd="0" parTransId="{59AAE2FE-2E03-4179-AEF9-E7FC17141533}" sibTransId="{55661A16-3964-41E7-BC7E-09D222B3CAC0}"/>
    <dgm:cxn modelId="{B8D45613-1F04-4473-AE08-1921B4FFCA0D}" srcId="{F6571661-9671-45E6-BBD1-EA5F2BD32C1B}" destId="{FF2815C7-2CAB-47DD-9AD4-191B11B1270F}" srcOrd="1" destOrd="0" parTransId="{51AE4302-199E-4832-A6B5-530677D4EAC6}" sibTransId="{EDEFD6E3-0808-4FC4-AD4E-90EF3CCFDB80}"/>
    <dgm:cxn modelId="{12531CD3-EA6A-4444-B393-8880BA436653}" type="presOf" srcId="{FF2815C7-2CAB-47DD-9AD4-191B11B1270F}" destId="{ABAB149E-7C2C-451F-B880-29956A59427E}" srcOrd="0" destOrd="0" presId="urn:microsoft.com/office/officeart/2005/8/layout/hProcess7"/>
    <dgm:cxn modelId="{A370291D-4D6E-47A5-B4CA-1BCB3C3A0275}" type="presParOf" srcId="{19214339-54FB-48BF-AEBB-89C6299ED280}" destId="{A331BE48-D68F-40DE-843D-4EA97E7B1E15}" srcOrd="0" destOrd="0" presId="urn:microsoft.com/office/officeart/2005/8/layout/hProcess7"/>
    <dgm:cxn modelId="{78B2AAD0-59C2-4D13-94F3-305248CF724F}" type="presParOf" srcId="{A331BE48-D68F-40DE-843D-4EA97E7B1E15}" destId="{F76E6B33-B9BD-4759-9228-69E0D5BA6846}" srcOrd="0" destOrd="0" presId="urn:microsoft.com/office/officeart/2005/8/layout/hProcess7"/>
    <dgm:cxn modelId="{1405BE21-5F6E-42A9-BF79-1948A5D89232}" type="presParOf" srcId="{A331BE48-D68F-40DE-843D-4EA97E7B1E15}" destId="{79049D44-0659-4D48-9CEE-C310D63DA4E2}" srcOrd="1" destOrd="0" presId="urn:microsoft.com/office/officeart/2005/8/layout/hProcess7"/>
    <dgm:cxn modelId="{53BD58C6-9DF0-4E7F-B005-01B9810968F6}" type="presParOf" srcId="{A331BE48-D68F-40DE-843D-4EA97E7B1E15}" destId="{356C1DA5-46E0-4377-95E4-D8759F66DB89}" srcOrd="2" destOrd="0" presId="urn:microsoft.com/office/officeart/2005/8/layout/hProcess7"/>
    <dgm:cxn modelId="{1F648F03-10A9-4CA8-B765-E8422C34A89B}" type="presParOf" srcId="{19214339-54FB-48BF-AEBB-89C6299ED280}" destId="{8209991E-99E8-49CD-881A-28D1DADD22D0}" srcOrd="1" destOrd="0" presId="urn:microsoft.com/office/officeart/2005/8/layout/hProcess7"/>
    <dgm:cxn modelId="{79EA3DDB-E895-4CA0-8A23-1E72036BE27F}" type="presParOf" srcId="{19214339-54FB-48BF-AEBB-89C6299ED280}" destId="{0AAC7B15-D4B7-4BA5-BCCB-C64555B0FAEC}" srcOrd="2" destOrd="0" presId="urn:microsoft.com/office/officeart/2005/8/layout/hProcess7"/>
    <dgm:cxn modelId="{020EEAC9-E1B0-41D9-94F9-BA334F456ABB}" type="presParOf" srcId="{0AAC7B15-D4B7-4BA5-BCCB-C64555B0FAEC}" destId="{02A7AA1E-608A-4CF9-AF5B-8795709B64C8}" srcOrd="0" destOrd="0" presId="urn:microsoft.com/office/officeart/2005/8/layout/hProcess7"/>
    <dgm:cxn modelId="{D566E067-1DD0-4F41-8544-41E97FFC0DE8}" type="presParOf" srcId="{0AAC7B15-D4B7-4BA5-BCCB-C64555B0FAEC}" destId="{73D17CFA-78F2-4FB0-9F1F-50B03CE96BE0}" srcOrd="1" destOrd="0" presId="urn:microsoft.com/office/officeart/2005/8/layout/hProcess7"/>
    <dgm:cxn modelId="{8404DDF3-847D-4EE8-B0EB-6BBB543B2154}" type="presParOf" srcId="{0AAC7B15-D4B7-4BA5-BCCB-C64555B0FAEC}" destId="{758CFC23-69DA-4B56-BCFC-2525FBEA9AB0}" srcOrd="2" destOrd="0" presId="urn:microsoft.com/office/officeart/2005/8/layout/hProcess7"/>
    <dgm:cxn modelId="{3FA863E8-DBF0-4F98-8787-6201B45D1DD6}" type="presParOf" srcId="{19214339-54FB-48BF-AEBB-89C6299ED280}" destId="{30E3C9C5-D5C7-480F-B3A6-7A24D98CA75E}" srcOrd="3" destOrd="0" presId="urn:microsoft.com/office/officeart/2005/8/layout/hProcess7"/>
    <dgm:cxn modelId="{BF15B901-EAF0-4766-AE2D-8E961E8AB4B1}" type="presParOf" srcId="{19214339-54FB-48BF-AEBB-89C6299ED280}" destId="{85645B1A-5E4B-4AB3-9815-64F411238F32}" srcOrd="4" destOrd="0" presId="urn:microsoft.com/office/officeart/2005/8/layout/hProcess7"/>
    <dgm:cxn modelId="{B1CA3F2C-A786-405C-810F-91D14089E6CF}" type="presParOf" srcId="{85645B1A-5E4B-4AB3-9815-64F411238F32}" destId="{ABAB149E-7C2C-451F-B880-29956A59427E}" srcOrd="0" destOrd="0" presId="urn:microsoft.com/office/officeart/2005/8/layout/hProcess7"/>
    <dgm:cxn modelId="{EF09A802-9532-4E7C-902F-BAEA4ECCC35C}" type="presParOf" srcId="{85645B1A-5E4B-4AB3-9815-64F411238F32}" destId="{3E9C2FDC-690F-466C-BDE7-7E1A088B437B}" srcOrd="1" destOrd="0" presId="urn:microsoft.com/office/officeart/2005/8/layout/hProcess7"/>
    <dgm:cxn modelId="{349A083C-AF06-4EB1-8C2F-5152F7178801}" type="presParOf" srcId="{85645B1A-5E4B-4AB3-9815-64F411238F32}" destId="{8B06C999-27CF-45E0-85F4-54BAB9DA27E5}" srcOrd="2" destOrd="0" presId="urn:microsoft.com/office/officeart/2005/8/layout/hProcess7"/>
    <dgm:cxn modelId="{5760D4B3-0BBE-47D8-8784-6FB40B38EE8A}" type="presParOf" srcId="{19214339-54FB-48BF-AEBB-89C6299ED280}" destId="{B44B63E3-47CC-44B9-8ADD-CC18AF482E6A}" srcOrd="5" destOrd="0" presId="urn:microsoft.com/office/officeart/2005/8/layout/hProcess7"/>
    <dgm:cxn modelId="{E507593C-3B2F-4ED2-B32E-2C258CCC6A3E}" type="presParOf" srcId="{19214339-54FB-48BF-AEBB-89C6299ED280}" destId="{24C3813E-E188-448D-B008-F4C3BA7C50BF}" srcOrd="6" destOrd="0" presId="urn:microsoft.com/office/officeart/2005/8/layout/hProcess7"/>
    <dgm:cxn modelId="{42ED9AEC-B1AC-4E1F-A4C8-EB9472C1518E}" type="presParOf" srcId="{24C3813E-E188-448D-B008-F4C3BA7C50BF}" destId="{92626E95-E32B-4107-99FC-B3B45BA12FA5}" srcOrd="0" destOrd="0" presId="urn:microsoft.com/office/officeart/2005/8/layout/hProcess7"/>
    <dgm:cxn modelId="{CC37D30A-12E2-41DA-9BAE-91F2A8526F61}" type="presParOf" srcId="{24C3813E-E188-448D-B008-F4C3BA7C50BF}" destId="{38C6A6B5-70F1-4D75-AD9C-0781BE410995}" srcOrd="1" destOrd="0" presId="urn:microsoft.com/office/officeart/2005/8/layout/hProcess7"/>
    <dgm:cxn modelId="{7EAA33F1-D265-4B29-8945-D396FB217940}" type="presParOf" srcId="{24C3813E-E188-448D-B008-F4C3BA7C50BF}" destId="{D2230922-44EB-4F42-8C31-4E295069BF57}" srcOrd="2" destOrd="0" presId="urn:microsoft.com/office/officeart/2005/8/layout/hProcess7"/>
    <dgm:cxn modelId="{6296AE18-2752-4BA0-A818-33FF6F23DE40}" type="presParOf" srcId="{19214339-54FB-48BF-AEBB-89C6299ED280}" destId="{78457928-5CE1-4FBE-8E3C-83C8D4095E08}" srcOrd="7" destOrd="0" presId="urn:microsoft.com/office/officeart/2005/8/layout/hProcess7"/>
    <dgm:cxn modelId="{87C77155-42E6-4FCE-890A-D3063E24E106}" type="presParOf" srcId="{19214339-54FB-48BF-AEBB-89C6299ED280}" destId="{BB678CA0-3979-4806-9CD8-453564FC62AE}" srcOrd="8" destOrd="0" presId="urn:microsoft.com/office/officeart/2005/8/layout/hProcess7"/>
    <dgm:cxn modelId="{1D9A35D0-CED6-401D-B231-1E29087A054F}" type="presParOf" srcId="{BB678CA0-3979-4806-9CD8-453564FC62AE}" destId="{53029EB7-85F7-426D-9BDF-4C92208E6BC9}" srcOrd="0" destOrd="0" presId="urn:microsoft.com/office/officeart/2005/8/layout/hProcess7"/>
    <dgm:cxn modelId="{0AF9AE00-30C0-459F-943B-BD45E8FB5E51}" type="presParOf" srcId="{BB678CA0-3979-4806-9CD8-453564FC62AE}" destId="{B289D8B0-5A10-4576-A4CA-E5C418B93341}" srcOrd="1" destOrd="0" presId="urn:microsoft.com/office/officeart/2005/8/layout/hProcess7"/>
    <dgm:cxn modelId="{BE32866B-166B-40B5-B710-272F802913DA}" type="presParOf" srcId="{BB678CA0-3979-4806-9CD8-453564FC62AE}" destId="{2C4D5BAE-7B1A-4642-9B78-DF08B1EBF3C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839CC4-0E71-409A-BB3F-C5776E54E9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2DFF0E6-5B84-4D7A-81C3-F5BB1B8CA8DD}">
      <dgm:prSet phldrT="[Texto]"/>
      <dgm:spPr/>
      <dgm:t>
        <a:bodyPr/>
        <a:lstStyle/>
        <a:p>
          <a:r>
            <a:rPr lang="es-ES" dirty="0" smtClean="0"/>
            <a:t>Unificaciones </a:t>
          </a:r>
          <a:endParaRPr lang="es-ES" dirty="0"/>
        </a:p>
      </dgm:t>
    </dgm:pt>
    <dgm:pt modelId="{424F829B-6F30-4737-90B2-1AD39BE7B836}" type="parTrans" cxnId="{7D2591D2-CC51-4E82-B404-2E4575A88642}">
      <dgm:prSet/>
      <dgm:spPr/>
      <dgm:t>
        <a:bodyPr/>
        <a:lstStyle/>
        <a:p>
          <a:endParaRPr lang="es-ES"/>
        </a:p>
      </dgm:t>
    </dgm:pt>
    <dgm:pt modelId="{6A94FBAF-F2FC-4472-89B1-B3918C5D5F2E}" type="sibTrans" cxnId="{7D2591D2-CC51-4E82-B404-2E4575A88642}">
      <dgm:prSet/>
      <dgm:spPr/>
      <dgm:t>
        <a:bodyPr/>
        <a:lstStyle/>
        <a:p>
          <a:endParaRPr lang="es-ES"/>
        </a:p>
      </dgm:t>
    </dgm:pt>
    <dgm:pt modelId="{158522A3-BE48-4739-B7A8-D4E772B67153}">
      <dgm:prSet phldrT="[Texto]"/>
      <dgm:spPr/>
      <dgm:t>
        <a:bodyPr/>
        <a:lstStyle/>
        <a:p>
          <a:r>
            <a:rPr lang="es-ES" dirty="0" smtClean="0"/>
            <a:t>Italia </a:t>
          </a:r>
          <a:endParaRPr lang="es-ES" dirty="0"/>
        </a:p>
      </dgm:t>
    </dgm:pt>
    <dgm:pt modelId="{871B2FB5-1ED9-492B-9337-5FE08B498468}" type="parTrans" cxnId="{BBEB2EC9-B3AF-4D5C-8AFB-397DA93D7F19}">
      <dgm:prSet/>
      <dgm:spPr/>
      <dgm:t>
        <a:bodyPr/>
        <a:lstStyle/>
        <a:p>
          <a:endParaRPr lang="es-ES"/>
        </a:p>
      </dgm:t>
    </dgm:pt>
    <dgm:pt modelId="{43CB8987-299D-4135-B6ED-35DD512EEEE8}" type="sibTrans" cxnId="{BBEB2EC9-B3AF-4D5C-8AFB-397DA93D7F19}">
      <dgm:prSet/>
      <dgm:spPr/>
      <dgm:t>
        <a:bodyPr/>
        <a:lstStyle/>
        <a:p>
          <a:endParaRPr lang="es-ES"/>
        </a:p>
      </dgm:t>
    </dgm:pt>
    <dgm:pt modelId="{969782C8-CF33-470F-A799-9A529CCBF73A}">
      <dgm:prSet phldrT="[Texto]"/>
      <dgm:spPr/>
      <dgm:t>
        <a:bodyPr/>
        <a:lstStyle/>
        <a:p>
          <a:r>
            <a:rPr lang="es-ES" dirty="0" smtClean="0"/>
            <a:t>Alemania</a:t>
          </a:r>
          <a:endParaRPr lang="es-ES" dirty="0"/>
        </a:p>
      </dgm:t>
    </dgm:pt>
    <dgm:pt modelId="{A8AF9A31-A5FD-40A9-A35F-22C7020A89EF}" type="parTrans" cxnId="{49461909-01C1-47E0-8A19-4115C02078BD}">
      <dgm:prSet/>
      <dgm:spPr/>
      <dgm:t>
        <a:bodyPr/>
        <a:lstStyle/>
        <a:p>
          <a:endParaRPr lang="es-ES"/>
        </a:p>
      </dgm:t>
    </dgm:pt>
    <dgm:pt modelId="{5A8A4A3C-CE8F-4C51-85BB-F5EB1BAA4001}" type="sibTrans" cxnId="{49461909-01C1-47E0-8A19-4115C02078BD}">
      <dgm:prSet/>
      <dgm:spPr/>
      <dgm:t>
        <a:bodyPr/>
        <a:lstStyle/>
        <a:p>
          <a:endParaRPr lang="es-ES"/>
        </a:p>
      </dgm:t>
    </dgm:pt>
    <dgm:pt modelId="{FEB23C74-CCB1-469A-BAE1-9C8A0091FFCE}" type="pres">
      <dgm:prSet presAssocID="{D6839CC4-0E71-409A-BB3F-C5776E54E9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52650CD-2AA0-4A16-9D47-4EE71C710F9C}" type="pres">
      <dgm:prSet presAssocID="{A2DFF0E6-5B84-4D7A-81C3-F5BB1B8CA8DD}" presName="hierRoot1" presStyleCnt="0"/>
      <dgm:spPr/>
    </dgm:pt>
    <dgm:pt modelId="{B1642812-E161-4A2F-8987-F8D9C99307E5}" type="pres">
      <dgm:prSet presAssocID="{A2DFF0E6-5B84-4D7A-81C3-F5BB1B8CA8DD}" presName="composite" presStyleCnt="0"/>
      <dgm:spPr/>
    </dgm:pt>
    <dgm:pt modelId="{F6848741-FDF3-489E-9C49-A111BB1A1B21}" type="pres">
      <dgm:prSet presAssocID="{A2DFF0E6-5B84-4D7A-81C3-F5BB1B8CA8DD}" presName="background" presStyleLbl="node0" presStyleIdx="0" presStyleCnt="1"/>
      <dgm:spPr/>
    </dgm:pt>
    <dgm:pt modelId="{27FC9248-048E-485D-80FC-B06214BB6903}" type="pres">
      <dgm:prSet presAssocID="{A2DFF0E6-5B84-4D7A-81C3-F5BB1B8CA8D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8511-B46D-4D9A-B863-916A93F95FC1}" type="pres">
      <dgm:prSet presAssocID="{A2DFF0E6-5B84-4D7A-81C3-F5BB1B8CA8DD}" presName="hierChild2" presStyleCnt="0"/>
      <dgm:spPr/>
    </dgm:pt>
    <dgm:pt modelId="{9DF74174-819A-4630-B8A9-F85E51D89F6D}" type="pres">
      <dgm:prSet presAssocID="{871B2FB5-1ED9-492B-9337-5FE08B498468}" presName="Name10" presStyleLbl="parChTrans1D2" presStyleIdx="0" presStyleCnt="2"/>
      <dgm:spPr/>
      <dgm:t>
        <a:bodyPr/>
        <a:lstStyle/>
        <a:p>
          <a:endParaRPr lang="es-ES"/>
        </a:p>
      </dgm:t>
    </dgm:pt>
    <dgm:pt modelId="{2607F450-231C-4A03-8ED0-84B4340758F2}" type="pres">
      <dgm:prSet presAssocID="{158522A3-BE48-4739-B7A8-D4E772B67153}" presName="hierRoot2" presStyleCnt="0"/>
      <dgm:spPr/>
    </dgm:pt>
    <dgm:pt modelId="{57E9A63B-5885-404D-A37C-DE906BF0A09E}" type="pres">
      <dgm:prSet presAssocID="{158522A3-BE48-4739-B7A8-D4E772B67153}" presName="composite2" presStyleCnt="0"/>
      <dgm:spPr/>
    </dgm:pt>
    <dgm:pt modelId="{29DAFA15-A962-4AC4-A201-9EAEFEDCAB8E}" type="pres">
      <dgm:prSet presAssocID="{158522A3-BE48-4739-B7A8-D4E772B67153}" presName="background2" presStyleLbl="node2" presStyleIdx="0" presStyleCnt="2"/>
      <dgm:spPr/>
    </dgm:pt>
    <dgm:pt modelId="{E05FCDC7-B98B-46B9-8679-2FBA7ABAE63D}" type="pres">
      <dgm:prSet presAssocID="{158522A3-BE48-4739-B7A8-D4E772B67153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046FB9-7C63-4F63-8938-CECAF5CF4153}" type="pres">
      <dgm:prSet presAssocID="{158522A3-BE48-4739-B7A8-D4E772B67153}" presName="hierChild3" presStyleCnt="0"/>
      <dgm:spPr/>
    </dgm:pt>
    <dgm:pt modelId="{3144CA46-0CD6-4186-91F1-389FAF33CFF6}" type="pres">
      <dgm:prSet presAssocID="{A8AF9A31-A5FD-40A9-A35F-22C7020A89EF}" presName="Name10" presStyleLbl="parChTrans1D2" presStyleIdx="1" presStyleCnt="2"/>
      <dgm:spPr/>
      <dgm:t>
        <a:bodyPr/>
        <a:lstStyle/>
        <a:p>
          <a:endParaRPr lang="es-ES"/>
        </a:p>
      </dgm:t>
    </dgm:pt>
    <dgm:pt modelId="{CDA779DC-3E50-49E1-A612-BF1B4377ECA5}" type="pres">
      <dgm:prSet presAssocID="{969782C8-CF33-470F-A799-9A529CCBF73A}" presName="hierRoot2" presStyleCnt="0"/>
      <dgm:spPr/>
    </dgm:pt>
    <dgm:pt modelId="{DD16F301-5AFC-4ECE-8512-16011971D376}" type="pres">
      <dgm:prSet presAssocID="{969782C8-CF33-470F-A799-9A529CCBF73A}" presName="composite2" presStyleCnt="0"/>
      <dgm:spPr/>
    </dgm:pt>
    <dgm:pt modelId="{2A62E770-8F1E-44F2-8913-7CC85A59339D}" type="pres">
      <dgm:prSet presAssocID="{969782C8-CF33-470F-A799-9A529CCBF73A}" presName="background2" presStyleLbl="node2" presStyleIdx="1" presStyleCnt="2"/>
      <dgm:spPr/>
    </dgm:pt>
    <dgm:pt modelId="{81D1F7F6-C87F-4146-BA14-C2E8E4518EFA}" type="pres">
      <dgm:prSet presAssocID="{969782C8-CF33-470F-A799-9A529CCBF73A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642E8-A595-4433-AF59-47680E4BCC25}" type="pres">
      <dgm:prSet presAssocID="{969782C8-CF33-470F-A799-9A529CCBF73A}" presName="hierChild3" presStyleCnt="0"/>
      <dgm:spPr/>
    </dgm:pt>
  </dgm:ptLst>
  <dgm:cxnLst>
    <dgm:cxn modelId="{BBEB2EC9-B3AF-4D5C-8AFB-397DA93D7F19}" srcId="{A2DFF0E6-5B84-4D7A-81C3-F5BB1B8CA8DD}" destId="{158522A3-BE48-4739-B7A8-D4E772B67153}" srcOrd="0" destOrd="0" parTransId="{871B2FB5-1ED9-492B-9337-5FE08B498468}" sibTransId="{43CB8987-299D-4135-B6ED-35DD512EEEE8}"/>
    <dgm:cxn modelId="{8210E30B-1DCC-4D02-B3B3-E3EF47A7FB6C}" type="presOf" srcId="{D6839CC4-0E71-409A-BB3F-C5776E54E9D0}" destId="{FEB23C74-CCB1-469A-BAE1-9C8A0091FFCE}" srcOrd="0" destOrd="0" presId="urn:microsoft.com/office/officeart/2005/8/layout/hierarchy1"/>
    <dgm:cxn modelId="{67A87EF9-B4E1-4FC3-852D-8212B02A46BA}" type="presOf" srcId="{A2DFF0E6-5B84-4D7A-81C3-F5BB1B8CA8DD}" destId="{27FC9248-048E-485D-80FC-B06214BB6903}" srcOrd="0" destOrd="0" presId="urn:microsoft.com/office/officeart/2005/8/layout/hierarchy1"/>
    <dgm:cxn modelId="{4F4B81AF-30CB-41C7-80F8-C7CC1213D61E}" type="presOf" srcId="{871B2FB5-1ED9-492B-9337-5FE08B498468}" destId="{9DF74174-819A-4630-B8A9-F85E51D89F6D}" srcOrd="0" destOrd="0" presId="urn:microsoft.com/office/officeart/2005/8/layout/hierarchy1"/>
    <dgm:cxn modelId="{B970B0CC-C070-4F59-8794-FB16E1BE0DB0}" type="presOf" srcId="{969782C8-CF33-470F-A799-9A529CCBF73A}" destId="{81D1F7F6-C87F-4146-BA14-C2E8E4518EFA}" srcOrd="0" destOrd="0" presId="urn:microsoft.com/office/officeart/2005/8/layout/hierarchy1"/>
    <dgm:cxn modelId="{7D2591D2-CC51-4E82-B404-2E4575A88642}" srcId="{D6839CC4-0E71-409A-BB3F-C5776E54E9D0}" destId="{A2DFF0E6-5B84-4D7A-81C3-F5BB1B8CA8DD}" srcOrd="0" destOrd="0" parTransId="{424F829B-6F30-4737-90B2-1AD39BE7B836}" sibTransId="{6A94FBAF-F2FC-4472-89B1-B3918C5D5F2E}"/>
    <dgm:cxn modelId="{4D6135F5-D92A-49EA-9F87-1A1366C30C5B}" type="presOf" srcId="{158522A3-BE48-4739-B7A8-D4E772B67153}" destId="{E05FCDC7-B98B-46B9-8679-2FBA7ABAE63D}" srcOrd="0" destOrd="0" presId="urn:microsoft.com/office/officeart/2005/8/layout/hierarchy1"/>
    <dgm:cxn modelId="{49461909-01C1-47E0-8A19-4115C02078BD}" srcId="{A2DFF0E6-5B84-4D7A-81C3-F5BB1B8CA8DD}" destId="{969782C8-CF33-470F-A799-9A529CCBF73A}" srcOrd="1" destOrd="0" parTransId="{A8AF9A31-A5FD-40A9-A35F-22C7020A89EF}" sibTransId="{5A8A4A3C-CE8F-4C51-85BB-F5EB1BAA4001}"/>
    <dgm:cxn modelId="{76B2A52E-238D-4F99-8844-04D85D8C774F}" type="presOf" srcId="{A8AF9A31-A5FD-40A9-A35F-22C7020A89EF}" destId="{3144CA46-0CD6-4186-91F1-389FAF33CFF6}" srcOrd="0" destOrd="0" presId="urn:microsoft.com/office/officeart/2005/8/layout/hierarchy1"/>
    <dgm:cxn modelId="{6FD35F8A-3997-489A-AA4F-781A834D704E}" type="presParOf" srcId="{FEB23C74-CCB1-469A-BAE1-9C8A0091FFCE}" destId="{D52650CD-2AA0-4A16-9D47-4EE71C710F9C}" srcOrd="0" destOrd="0" presId="urn:microsoft.com/office/officeart/2005/8/layout/hierarchy1"/>
    <dgm:cxn modelId="{284A951E-EF37-4E6A-BB0D-09EF58B08C8A}" type="presParOf" srcId="{D52650CD-2AA0-4A16-9D47-4EE71C710F9C}" destId="{B1642812-E161-4A2F-8987-F8D9C99307E5}" srcOrd="0" destOrd="0" presId="urn:microsoft.com/office/officeart/2005/8/layout/hierarchy1"/>
    <dgm:cxn modelId="{B01BB818-C2F9-4F47-AA30-156AF991A159}" type="presParOf" srcId="{B1642812-E161-4A2F-8987-F8D9C99307E5}" destId="{F6848741-FDF3-489E-9C49-A111BB1A1B21}" srcOrd="0" destOrd="0" presId="urn:microsoft.com/office/officeart/2005/8/layout/hierarchy1"/>
    <dgm:cxn modelId="{B2E6591D-C6DA-4320-A1C1-6E47756B6596}" type="presParOf" srcId="{B1642812-E161-4A2F-8987-F8D9C99307E5}" destId="{27FC9248-048E-485D-80FC-B06214BB6903}" srcOrd="1" destOrd="0" presId="urn:microsoft.com/office/officeart/2005/8/layout/hierarchy1"/>
    <dgm:cxn modelId="{06424F0C-32C4-47AE-A90B-9C781FCCE1F6}" type="presParOf" srcId="{D52650CD-2AA0-4A16-9D47-4EE71C710F9C}" destId="{4C208511-B46D-4D9A-B863-916A93F95FC1}" srcOrd="1" destOrd="0" presId="urn:microsoft.com/office/officeart/2005/8/layout/hierarchy1"/>
    <dgm:cxn modelId="{E9C17901-7DC0-46DD-AF4E-23B49D3F14E0}" type="presParOf" srcId="{4C208511-B46D-4D9A-B863-916A93F95FC1}" destId="{9DF74174-819A-4630-B8A9-F85E51D89F6D}" srcOrd="0" destOrd="0" presId="urn:microsoft.com/office/officeart/2005/8/layout/hierarchy1"/>
    <dgm:cxn modelId="{22A17D3A-6033-4249-A198-4171987963C3}" type="presParOf" srcId="{4C208511-B46D-4D9A-B863-916A93F95FC1}" destId="{2607F450-231C-4A03-8ED0-84B4340758F2}" srcOrd="1" destOrd="0" presId="urn:microsoft.com/office/officeart/2005/8/layout/hierarchy1"/>
    <dgm:cxn modelId="{DF68EC85-6E3E-469E-A0C8-D75BBA06A23B}" type="presParOf" srcId="{2607F450-231C-4A03-8ED0-84B4340758F2}" destId="{57E9A63B-5885-404D-A37C-DE906BF0A09E}" srcOrd="0" destOrd="0" presId="urn:microsoft.com/office/officeart/2005/8/layout/hierarchy1"/>
    <dgm:cxn modelId="{6CCD5423-8CB7-4B06-83BD-AD8BB059E536}" type="presParOf" srcId="{57E9A63B-5885-404D-A37C-DE906BF0A09E}" destId="{29DAFA15-A962-4AC4-A201-9EAEFEDCAB8E}" srcOrd="0" destOrd="0" presId="urn:microsoft.com/office/officeart/2005/8/layout/hierarchy1"/>
    <dgm:cxn modelId="{FC4D5578-3B34-4825-B772-0C29BB098105}" type="presParOf" srcId="{57E9A63B-5885-404D-A37C-DE906BF0A09E}" destId="{E05FCDC7-B98B-46B9-8679-2FBA7ABAE63D}" srcOrd="1" destOrd="0" presId="urn:microsoft.com/office/officeart/2005/8/layout/hierarchy1"/>
    <dgm:cxn modelId="{60AB1C34-91C1-4708-97F3-F2353ECDB9B2}" type="presParOf" srcId="{2607F450-231C-4A03-8ED0-84B4340758F2}" destId="{D3046FB9-7C63-4F63-8938-CECAF5CF4153}" srcOrd="1" destOrd="0" presId="urn:microsoft.com/office/officeart/2005/8/layout/hierarchy1"/>
    <dgm:cxn modelId="{75038295-8DB5-4971-A516-B41690B5B502}" type="presParOf" srcId="{4C208511-B46D-4D9A-B863-916A93F95FC1}" destId="{3144CA46-0CD6-4186-91F1-389FAF33CFF6}" srcOrd="2" destOrd="0" presId="urn:microsoft.com/office/officeart/2005/8/layout/hierarchy1"/>
    <dgm:cxn modelId="{8F763237-0692-4346-B8E7-04D7643212DA}" type="presParOf" srcId="{4C208511-B46D-4D9A-B863-916A93F95FC1}" destId="{CDA779DC-3E50-49E1-A612-BF1B4377ECA5}" srcOrd="3" destOrd="0" presId="urn:microsoft.com/office/officeart/2005/8/layout/hierarchy1"/>
    <dgm:cxn modelId="{728DE442-9AD3-4802-90C7-6A471A5FE2D5}" type="presParOf" srcId="{CDA779DC-3E50-49E1-A612-BF1B4377ECA5}" destId="{DD16F301-5AFC-4ECE-8512-16011971D376}" srcOrd="0" destOrd="0" presId="urn:microsoft.com/office/officeart/2005/8/layout/hierarchy1"/>
    <dgm:cxn modelId="{7DB94499-6436-40E3-80F7-05CF5C634E5D}" type="presParOf" srcId="{DD16F301-5AFC-4ECE-8512-16011971D376}" destId="{2A62E770-8F1E-44F2-8913-7CC85A59339D}" srcOrd="0" destOrd="0" presId="urn:microsoft.com/office/officeart/2005/8/layout/hierarchy1"/>
    <dgm:cxn modelId="{50BF063E-6C9E-4977-A661-BFA13D8E22DB}" type="presParOf" srcId="{DD16F301-5AFC-4ECE-8512-16011971D376}" destId="{81D1F7F6-C87F-4146-BA14-C2E8E4518EFA}" srcOrd="1" destOrd="0" presId="urn:microsoft.com/office/officeart/2005/8/layout/hierarchy1"/>
    <dgm:cxn modelId="{8BCB82F6-459D-4EAA-B9EE-2A275D73E9A3}" type="presParOf" srcId="{CDA779DC-3E50-49E1-A612-BF1B4377ECA5}" destId="{00D642E8-A595-4433-AF59-47680E4BCC2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F2BF1C-22A3-4A2B-8E7A-8A8E2FFB987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2503F78-A234-4CD9-847A-CFC2D27E8C3C}">
      <dgm:prSet phldrT="[Texto]"/>
      <dgm:spPr/>
      <dgm:t>
        <a:bodyPr/>
        <a:lstStyle/>
        <a:p>
          <a:r>
            <a:rPr lang="es-ES" dirty="0" smtClean="0"/>
            <a:t>Italia </a:t>
          </a:r>
          <a:endParaRPr lang="es-ES" dirty="0"/>
        </a:p>
      </dgm:t>
    </dgm:pt>
    <dgm:pt modelId="{2D4B6AC7-75D7-4EB1-B9E9-A165DA6054A1}" type="parTrans" cxnId="{7B3F5646-79F7-4C64-B4AF-F395000D1FEF}">
      <dgm:prSet/>
      <dgm:spPr/>
      <dgm:t>
        <a:bodyPr/>
        <a:lstStyle/>
        <a:p>
          <a:endParaRPr lang="es-ES"/>
        </a:p>
      </dgm:t>
    </dgm:pt>
    <dgm:pt modelId="{B04C9D1D-3D94-442E-984C-A90D1A07F3FE}" type="sibTrans" cxnId="{7B3F5646-79F7-4C64-B4AF-F395000D1FEF}">
      <dgm:prSet/>
      <dgm:spPr/>
      <dgm:t>
        <a:bodyPr/>
        <a:lstStyle/>
        <a:p>
          <a:endParaRPr lang="es-ES"/>
        </a:p>
      </dgm:t>
    </dgm:pt>
    <dgm:pt modelId="{7281C577-FF5E-4D3A-AEDE-79504111654B}">
      <dgm:prSet phldrT="[Texto]" custT="1"/>
      <dgm:spPr/>
      <dgm:t>
        <a:bodyPr/>
        <a:lstStyle/>
        <a:p>
          <a:r>
            <a:rPr lang="es-ES" sz="1600" dirty="0" smtClean="0"/>
            <a:t>Desde la edad media estaba dividida en varios Estados</a:t>
          </a:r>
          <a:r>
            <a:rPr lang="es-ES" sz="900" dirty="0" smtClean="0"/>
            <a:t>.</a:t>
          </a:r>
          <a:endParaRPr lang="es-ES" sz="900" dirty="0"/>
        </a:p>
      </dgm:t>
    </dgm:pt>
    <dgm:pt modelId="{0821369E-0C81-4ADA-8DB9-62E119D89E47}" type="parTrans" cxnId="{0C47BE3E-7FAE-41FC-9D3C-829EA285E116}">
      <dgm:prSet/>
      <dgm:spPr/>
      <dgm:t>
        <a:bodyPr/>
        <a:lstStyle/>
        <a:p>
          <a:endParaRPr lang="es-ES"/>
        </a:p>
      </dgm:t>
    </dgm:pt>
    <dgm:pt modelId="{6E53F4D7-397A-40F5-806B-5CA9558D18B3}" type="sibTrans" cxnId="{0C47BE3E-7FAE-41FC-9D3C-829EA285E116}">
      <dgm:prSet/>
      <dgm:spPr/>
      <dgm:t>
        <a:bodyPr/>
        <a:lstStyle/>
        <a:p>
          <a:endParaRPr lang="es-ES"/>
        </a:p>
      </dgm:t>
    </dgm:pt>
    <dgm:pt modelId="{8CAB7C47-6FE3-4C1C-8C4A-A8CA196D2BF5}">
      <dgm:prSet phldrT="[Texto]" custT="1"/>
      <dgm:spPr/>
      <dgm:t>
        <a:bodyPr/>
        <a:lstStyle/>
        <a:p>
          <a:r>
            <a:rPr lang="es-ES" sz="1400" dirty="0" smtClean="0"/>
            <a:t>Uno de los grandes obstáculos para la unificación fueron:</a:t>
          </a:r>
          <a:endParaRPr lang="es-ES" sz="1400" dirty="0"/>
        </a:p>
      </dgm:t>
    </dgm:pt>
    <dgm:pt modelId="{C4BFE590-E9E8-42AC-8B73-65C05F6BE4DA}" type="parTrans" cxnId="{EBAFFFD3-90F1-4F6A-8598-31C4BC1D105E}">
      <dgm:prSet/>
      <dgm:spPr/>
      <dgm:t>
        <a:bodyPr/>
        <a:lstStyle/>
        <a:p>
          <a:endParaRPr lang="es-ES"/>
        </a:p>
      </dgm:t>
    </dgm:pt>
    <dgm:pt modelId="{2431B20A-01B8-40DC-AF2C-BBAFA4C4960C}" type="sibTrans" cxnId="{EBAFFFD3-90F1-4F6A-8598-31C4BC1D105E}">
      <dgm:prSet/>
      <dgm:spPr/>
      <dgm:t>
        <a:bodyPr/>
        <a:lstStyle/>
        <a:p>
          <a:endParaRPr lang="es-ES"/>
        </a:p>
      </dgm:t>
    </dgm:pt>
    <dgm:pt modelId="{D124C04B-A24D-4594-9DEB-48B3EA580A0D}">
      <dgm:prSet phldrT="[Texto]" custT="1"/>
      <dgm:spPr/>
      <dgm:t>
        <a:bodyPr/>
        <a:lstStyle/>
        <a:p>
          <a:r>
            <a:rPr lang="es-ES" sz="2000" dirty="0" smtClean="0"/>
            <a:t>La unificación de Italia fue obra de la Monarquía Sardo Piamontesa</a:t>
          </a:r>
          <a:endParaRPr lang="es-ES" sz="2000" dirty="0"/>
        </a:p>
      </dgm:t>
    </dgm:pt>
    <dgm:pt modelId="{79C711B4-DE2F-4F9F-9475-F299F4AABF33}" type="parTrans" cxnId="{34CF3417-488C-401F-9E52-8AEDA2AB8741}">
      <dgm:prSet/>
      <dgm:spPr/>
      <dgm:t>
        <a:bodyPr/>
        <a:lstStyle/>
        <a:p>
          <a:endParaRPr lang="es-ES"/>
        </a:p>
      </dgm:t>
    </dgm:pt>
    <dgm:pt modelId="{EBD05975-A00C-410C-BBB3-DFED1217F533}" type="sibTrans" cxnId="{34CF3417-488C-401F-9E52-8AEDA2AB8741}">
      <dgm:prSet/>
      <dgm:spPr/>
      <dgm:t>
        <a:bodyPr/>
        <a:lstStyle/>
        <a:p>
          <a:endParaRPr lang="es-ES"/>
        </a:p>
      </dgm:t>
    </dgm:pt>
    <dgm:pt modelId="{5E7E6C68-792A-4E2E-9B94-D2B5855F49F1}">
      <dgm:prSet custT="1"/>
      <dgm:spPr/>
      <dgm:t>
        <a:bodyPr/>
        <a:lstStyle/>
        <a:p>
          <a:r>
            <a:rPr lang="es-ES" sz="1200" dirty="0" smtClean="0"/>
            <a:t>- Reino de Piamonte.</a:t>
          </a:r>
        </a:p>
        <a:p>
          <a:r>
            <a:rPr lang="es-ES" sz="1200" dirty="0" smtClean="0"/>
            <a:t>- Reino Lombardo-Veneciano.</a:t>
          </a:r>
        </a:p>
        <a:p>
          <a:r>
            <a:rPr lang="es-ES" sz="1200" dirty="0" smtClean="0"/>
            <a:t>- Reino de las dos </a:t>
          </a:r>
          <a:r>
            <a:rPr lang="es-ES" sz="1200" dirty="0" err="1" smtClean="0"/>
            <a:t>Sicilias</a:t>
          </a:r>
          <a:r>
            <a:rPr lang="es-ES" sz="1200" dirty="0" smtClean="0"/>
            <a:t>.</a:t>
          </a:r>
        </a:p>
        <a:p>
          <a:r>
            <a:rPr lang="es-ES" sz="1200" dirty="0" smtClean="0"/>
            <a:t>- Estados </a:t>
          </a:r>
          <a:r>
            <a:rPr lang="es-ES" sz="1200" dirty="0" err="1" smtClean="0"/>
            <a:t>Pontíficios</a:t>
          </a:r>
          <a:r>
            <a:rPr lang="es-ES" sz="1200" dirty="0" smtClean="0"/>
            <a:t>.</a:t>
          </a:r>
        </a:p>
        <a:p>
          <a:r>
            <a:rPr lang="es-ES" sz="1200" dirty="0" smtClean="0"/>
            <a:t>- Varios ducados. </a:t>
          </a:r>
          <a:endParaRPr lang="es-ES" sz="1200" dirty="0"/>
        </a:p>
      </dgm:t>
    </dgm:pt>
    <dgm:pt modelId="{4BBF00C2-8F57-42D3-847A-A15D96ECC6A9}" type="parTrans" cxnId="{E948B4A1-8A09-4FB9-BDD6-70D2F382E109}">
      <dgm:prSet/>
      <dgm:spPr/>
      <dgm:t>
        <a:bodyPr/>
        <a:lstStyle/>
        <a:p>
          <a:endParaRPr lang="es-ES"/>
        </a:p>
      </dgm:t>
    </dgm:pt>
    <dgm:pt modelId="{7E176769-B523-46BD-B445-DCBB64A9D6D8}" type="sibTrans" cxnId="{E948B4A1-8A09-4FB9-BDD6-70D2F382E109}">
      <dgm:prSet/>
      <dgm:spPr/>
      <dgm:t>
        <a:bodyPr/>
        <a:lstStyle/>
        <a:p>
          <a:endParaRPr lang="es-ES"/>
        </a:p>
      </dgm:t>
    </dgm:pt>
    <dgm:pt modelId="{2CE339F7-5F35-480B-9444-DA155906CD26}">
      <dgm:prSet custT="1"/>
      <dgm:spPr/>
      <dgm:t>
        <a:bodyPr/>
        <a:lstStyle/>
        <a:p>
          <a:r>
            <a:rPr lang="es-ES" sz="1200" dirty="0" smtClean="0"/>
            <a:t>- Austria dominaba gran parte del norte de Italia.</a:t>
          </a:r>
        </a:p>
        <a:p>
          <a:r>
            <a:rPr lang="es-ES" sz="1200" dirty="0" smtClean="0"/>
            <a:t>- Poder e influencia del Papa. </a:t>
          </a:r>
          <a:endParaRPr lang="es-ES" sz="1200" dirty="0"/>
        </a:p>
      </dgm:t>
    </dgm:pt>
    <dgm:pt modelId="{EE237BBE-4CBC-4F86-A340-8A7FCC25310D}" type="parTrans" cxnId="{6CD592AF-A652-43C4-AAB0-C00F2B21CDA8}">
      <dgm:prSet/>
      <dgm:spPr/>
      <dgm:t>
        <a:bodyPr/>
        <a:lstStyle/>
        <a:p>
          <a:endParaRPr lang="es-ES"/>
        </a:p>
      </dgm:t>
    </dgm:pt>
    <dgm:pt modelId="{AF73B8F7-A0F4-496C-874E-726EABB19DFA}" type="sibTrans" cxnId="{6CD592AF-A652-43C4-AAB0-C00F2B21CDA8}">
      <dgm:prSet/>
      <dgm:spPr/>
      <dgm:t>
        <a:bodyPr/>
        <a:lstStyle/>
        <a:p>
          <a:endParaRPr lang="es-ES"/>
        </a:p>
      </dgm:t>
    </dgm:pt>
    <dgm:pt modelId="{D5BFECE1-5A48-44F0-958F-159039058077}">
      <dgm:prSet/>
      <dgm:spPr/>
      <dgm:t>
        <a:bodyPr/>
        <a:lstStyle/>
        <a:p>
          <a:r>
            <a:rPr lang="es-ES" dirty="0" smtClean="0"/>
            <a:t>Los autores principales fueron:</a:t>
          </a:r>
        </a:p>
        <a:p>
          <a:r>
            <a:rPr lang="es-ES" dirty="0" smtClean="0"/>
            <a:t>- El rey </a:t>
          </a:r>
          <a:r>
            <a:rPr lang="es-ES" dirty="0" err="1" smtClean="0"/>
            <a:t>Victor</a:t>
          </a:r>
          <a:r>
            <a:rPr lang="es-ES" dirty="0" smtClean="0"/>
            <a:t> Manuel II.</a:t>
          </a:r>
        </a:p>
        <a:p>
          <a:r>
            <a:rPr lang="es-ES" dirty="0" smtClean="0"/>
            <a:t>- Ministro Camilo </a:t>
          </a:r>
          <a:r>
            <a:rPr lang="es-ES" dirty="0" err="1" smtClean="0"/>
            <a:t>Benso</a:t>
          </a:r>
          <a:r>
            <a:rPr lang="es-ES" dirty="0" smtClean="0"/>
            <a:t> (Conde de </a:t>
          </a:r>
          <a:r>
            <a:rPr lang="es-ES" dirty="0" err="1" smtClean="0"/>
            <a:t>Cavour</a:t>
          </a:r>
          <a:r>
            <a:rPr lang="es-ES" dirty="0" smtClean="0"/>
            <a:t>).</a:t>
          </a:r>
        </a:p>
        <a:p>
          <a:r>
            <a:rPr lang="es-ES" dirty="0" smtClean="0"/>
            <a:t>- José Garibaldi (guerrillero republicano).</a:t>
          </a:r>
        </a:p>
        <a:p>
          <a:r>
            <a:rPr lang="es-ES" dirty="0" smtClean="0"/>
            <a:t>- José </a:t>
          </a:r>
          <a:r>
            <a:rPr lang="es-ES" dirty="0" err="1" smtClean="0"/>
            <a:t>Mazzini</a:t>
          </a:r>
          <a:r>
            <a:rPr lang="es-ES" dirty="0" smtClean="0"/>
            <a:t> (patriota) quien fundó una sociedad secreta llamada la Joven Italia cuyo objetivo era luchar por la independencia.</a:t>
          </a:r>
        </a:p>
        <a:p>
          <a:r>
            <a:rPr lang="es-ES" dirty="0" smtClean="0"/>
            <a:t>.- Ayudó Napoleón III con su ejército. </a:t>
          </a:r>
        </a:p>
      </dgm:t>
    </dgm:pt>
    <dgm:pt modelId="{3AEAEFA6-7663-4FF6-99E5-A2671B6A47A1}" type="parTrans" cxnId="{0FF333E1-55A3-469E-BDB7-534FCEBE2ACD}">
      <dgm:prSet/>
      <dgm:spPr/>
      <dgm:t>
        <a:bodyPr/>
        <a:lstStyle/>
        <a:p>
          <a:endParaRPr lang="es-ES"/>
        </a:p>
      </dgm:t>
    </dgm:pt>
    <dgm:pt modelId="{0136DDAB-8172-4F96-A5F2-C51C22B2D1D6}" type="sibTrans" cxnId="{0FF333E1-55A3-469E-BDB7-534FCEBE2ACD}">
      <dgm:prSet/>
      <dgm:spPr/>
      <dgm:t>
        <a:bodyPr/>
        <a:lstStyle/>
        <a:p>
          <a:endParaRPr lang="es-ES"/>
        </a:p>
      </dgm:t>
    </dgm:pt>
    <dgm:pt modelId="{ABE51636-74EE-426D-80F4-FADFBB5B77B4}">
      <dgm:prSet custT="1"/>
      <dgm:spPr/>
      <dgm:t>
        <a:bodyPr/>
        <a:lstStyle/>
        <a:p>
          <a:r>
            <a:rPr lang="es-ES" sz="2000" dirty="0" smtClean="0"/>
            <a:t>El proceso unificador inició en 1859</a:t>
          </a:r>
          <a:endParaRPr lang="es-ES" sz="2000" dirty="0"/>
        </a:p>
      </dgm:t>
    </dgm:pt>
    <dgm:pt modelId="{BD873527-EF43-4551-B598-F52992FF9A95}" type="parTrans" cxnId="{AAD1F9E6-D967-4B39-B485-CDF81F9F4947}">
      <dgm:prSet/>
      <dgm:spPr/>
      <dgm:t>
        <a:bodyPr/>
        <a:lstStyle/>
        <a:p>
          <a:endParaRPr lang="es-ES"/>
        </a:p>
      </dgm:t>
    </dgm:pt>
    <dgm:pt modelId="{E2791D3E-2B88-4B5C-A6F8-3AB290CC25ED}" type="sibTrans" cxnId="{AAD1F9E6-D967-4B39-B485-CDF81F9F4947}">
      <dgm:prSet/>
      <dgm:spPr/>
      <dgm:t>
        <a:bodyPr/>
        <a:lstStyle/>
        <a:p>
          <a:endParaRPr lang="es-ES"/>
        </a:p>
      </dgm:t>
    </dgm:pt>
    <dgm:pt modelId="{4FA187E0-5534-45C6-A443-835E2C1F973A}">
      <dgm:prSet custT="1"/>
      <dgm:spPr/>
      <dgm:t>
        <a:bodyPr/>
        <a:lstStyle/>
        <a:p>
          <a:r>
            <a:rPr lang="es-ES" sz="1200" dirty="0" smtClean="0"/>
            <a:t>El ejército piamontés con ayuda de los franceses derrotaron a los austriacos. </a:t>
          </a:r>
        </a:p>
        <a:p>
          <a:r>
            <a:rPr lang="es-ES" sz="1200" dirty="0" smtClean="0"/>
            <a:t>Piamonte obtiene el norte de Italia. </a:t>
          </a:r>
          <a:endParaRPr lang="es-ES" sz="1200" dirty="0"/>
        </a:p>
      </dgm:t>
    </dgm:pt>
    <dgm:pt modelId="{2B31ED39-6FA9-40E0-8FBA-C29F6F7A4A8D}" type="parTrans" cxnId="{E82904A7-4624-43F7-85AB-DEC37BB1D349}">
      <dgm:prSet/>
      <dgm:spPr/>
      <dgm:t>
        <a:bodyPr/>
        <a:lstStyle/>
        <a:p>
          <a:endParaRPr lang="es-ES"/>
        </a:p>
      </dgm:t>
    </dgm:pt>
    <dgm:pt modelId="{F96356FA-F28A-464F-9C75-D85976DA5211}" type="sibTrans" cxnId="{E82904A7-4624-43F7-85AB-DEC37BB1D349}">
      <dgm:prSet/>
      <dgm:spPr/>
      <dgm:t>
        <a:bodyPr/>
        <a:lstStyle/>
        <a:p>
          <a:endParaRPr lang="es-ES"/>
        </a:p>
      </dgm:t>
    </dgm:pt>
    <dgm:pt modelId="{78B21D02-072B-4C33-B58B-B5A2FB6008EF}" type="pres">
      <dgm:prSet presAssocID="{38F2BF1C-22A3-4A2B-8E7A-8A8E2FFB987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EC7855-18FB-4CA3-B0AD-8B0A21995C9D}" type="pres">
      <dgm:prSet presAssocID="{72503F78-A234-4CD9-847A-CFC2D27E8C3C}" presName="root1" presStyleCnt="0"/>
      <dgm:spPr/>
    </dgm:pt>
    <dgm:pt modelId="{5ED27999-7BB7-44C9-8EDB-734932630724}" type="pres">
      <dgm:prSet presAssocID="{72503F78-A234-4CD9-847A-CFC2D27E8C3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561CCE-0928-4DAB-9C6D-CB8071DE324B}" type="pres">
      <dgm:prSet presAssocID="{72503F78-A234-4CD9-847A-CFC2D27E8C3C}" presName="level2hierChild" presStyleCnt="0"/>
      <dgm:spPr/>
    </dgm:pt>
    <dgm:pt modelId="{F4481E70-F00C-4A4D-9CCB-913B4A017DBF}" type="pres">
      <dgm:prSet presAssocID="{0821369E-0C81-4ADA-8DB9-62E119D89E47}" presName="conn2-1" presStyleLbl="parChTrans1D2" presStyleIdx="0" presStyleCnt="4"/>
      <dgm:spPr/>
      <dgm:t>
        <a:bodyPr/>
        <a:lstStyle/>
        <a:p>
          <a:endParaRPr lang="es-ES"/>
        </a:p>
      </dgm:t>
    </dgm:pt>
    <dgm:pt modelId="{7679AF29-C013-4169-9600-BD776841F013}" type="pres">
      <dgm:prSet presAssocID="{0821369E-0C81-4ADA-8DB9-62E119D89E47}" presName="connTx" presStyleLbl="parChTrans1D2" presStyleIdx="0" presStyleCnt="4"/>
      <dgm:spPr/>
      <dgm:t>
        <a:bodyPr/>
        <a:lstStyle/>
        <a:p>
          <a:endParaRPr lang="es-ES"/>
        </a:p>
      </dgm:t>
    </dgm:pt>
    <dgm:pt modelId="{D0235475-AAC3-4F42-9025-CE5DD83E5BEE}" type="pres">
      <dgm:prSet presAssocID="{7281C577-FF5E-4D3A-AEDE-79504111654B}" presName="root2" presStyleCnt="0"/>
      <dgm:spPr/>
    </dgm:pt>
    <dgm:pt modelId="{6BE6CBED-812E-427C-9D13-AD049A83A61F}" type="pres">
      <dgm:prSet presAssocID="{7281C577-FF5E-4D3A-AEDE-79504111654B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22246F-7707-496D-960D-9D5512DCFBAF}" type="pres">
      <dgm:prSet presAssocID="{7281C577-FF5E-4D3A-AEDE-79504111654B}" presName="level3hierChild" presStyleCnt="0"/>
      <dgm:spPr/>
    </dgm:pt>
    <dgm:pt modelId="{FEB2A1C8-2227-4DCC-86AE-90E7573C7503}" type="pres">
      <dgm:prSet presAssocID="{4BBF00C2-8F57-42D3-847A-A15D96ECC6A9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9AE7029E-C067-4308-8F7A-0E466BFDD9D8}" type="pres">
      <dgm:prSet presAssocID="{4BBF00C2-8F57-42D3-847A-A15D96ECC6A9}" presName="connTx" presStyleLbl="parChTrans1D3" presStyleIdx="0" presStyleCnt="4"/>
      <dgm:spPr/>
      <dgm:t>
        <a:bodyPr/>
        <a:lstStyle/>
        <a:p>
          <a:endParaRPr lang="es-ES"/>
        </a:p>
      </dgm:t>
    </dgm:pt>
    <dgm:pt modelId="{8C113683-25C7-424B-BDAD-6BCA6FA2EE4E}" type="pres">
      <dgm:prSet presAssocID="{5E7E6C68-792A-4E2E-9B94-D2B5855F49F1}" presName="root2" presStyleCnt="0"/>
      <dgm:spPr/>
    </dgm:pt>
    <dgm:pt modelId="{84BC7A0C-ABC8-40E0-99FC-15DC80EA82F7}" type="pres">
      <dgm:prSet presAssocID="{5E7E6C68-792A-4E2E-9B94-D2B5855F49F1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6DD5FA-EF60-40F6-8AE2-235A7FAAE198}" type="pres">
      <dgm:prSet presAssocID="{5E7E6C68-792A-4E2E-9B94-D2B5855F49F1}" presName="level3hierChild" presStyleCnt="0"/>
      <dgm:spPr/>
    </dgm:pt>
    <dgm:pt modelId="{859B7F50-7DAF-478A-8412-9A38073474CD}" type="pres">
      <dgm:prSet presAssocID="{C4BFE590-E9E8-42AC-8B73-65C05F6BE4DA}" presName="conn2-1" presStyleLbl="parChTrans1D2" presStyleIdx="1" presStyleCnt="4"/>
      <dgm:spPr/>
      <dgm:t>
        <a:bodyPr/>
        <a:lstStyle/>
        <a:p>
          <a:endParaRPr lang="es-ES"/>
        </a:p>
      </dgm:t>
    </dgm:pt>
    <dgm:pt modelId="{CDD73135-81C9-4108-8425-D168693F9D4F}" type="pres">
      <dgm:prSet presAssocID="{C4BFE590-E9E8-42AC-8B73-65C05F6BE4DA}" presName="connTx" presStyleLbl="parChTrans1D2" presStyleIdx="1" presStyleCnt="4"/>
      <dgm:spPr/>
      <dgm:t>
        <a:bodyPr/>
        <a:lstStyle/>
        <a:p>
          <a:endParaRPr lang="es-ES"/>
        </a:p>
      </dgm:t>
    </dgm:pt>
    <dgm:pt modelId="{5E5BDC95-9925-466A-9760-0DA2863D9A53}" type="pres">
      <dgm:prSet presAssocID="{8CAB7C47-6FE3-4C1C-8C4A-A8CA196D2BF5}" presName="root2" presStyleCnt="0"/>
      <dgm:spPr/>
    </dgm:pt>
    <dgm:pt modelId="{55A5831C-80A4-414F-8072-7BF4D91E797D}" type="pres">
      <dgm:prSet presAssocID="{8CAB7C47-6FE3-4C1C-8C4A-A8CA196D2BF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037680-1BBB-4B9D-BF11-88A46D2ADED3}" type="pres">
      <dgm:prSet presAssocID="{8CAB7C47-6FE3-4C1C-8C4A-A8CA196D2BF5}" presName="level3hierChild" presStyleCnt="0"/>
      <dgm:spPr/>
    </dgm:pt>
    <dgm:pt modelId="{44B10CCA-2121-4B9C-AD9F-52E895817AC4}" type="pres">
      <dgm:prSet presAssocID="{EE237BBE-4CBC-4F86-A340-8A7FCC25310D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244CEA40-60C9-4394-B09F-AE9B89735A1F}" type="pres">
      <dgm:prSet presAssocID="{EE237BBE-4CBC-4F86-A340-8A7FCC25310D}" presName="connTx" presStyleLbl="parChTrans1D3" presStyleIdx="1" presStyleCnt="4"/>
      <dgm:spPr/>
      <dgm:t>
        <a:bodyPr/>
        <a:lstStyle/>
        <a:p>
          <a:endParaRPr lang="es-ES"/>
        </a:p>
      </dgm:t>
    </dgm:pt>
    <dgm:pt modelId="{7DF37C51-A6EF-46F0-B300-94E0981F30F7}" type="pres">
      <dgm:prSet presAssocID="{2CE339F7-5F35-480B-9444-DA155906CD26}" presName="root2" presStyleCnt="0"/>
      <dgm:spPr/>
    </dgm:pt>
    <dgm:pt modelId="{C239C7D0-AE8F-4652-A453-D3C58F3461B5}" type="pres">
      <dgm:prSet presAssocID="{2CE339F7-5F35-480B-9444-DA155906CD2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5F8D19-D730-4F4D-A3F2-F1C4DE4CC317}" type="pres">
      <dgm:prSet presAssocID="{2CE339F7-5F35-480B-9444-DA155906CD26}" presName="level3hierChild" presStyleCnt="0"/>
      <dgm:spPr/>
    </dgm:pt>
    <dgm:pt modelId="{413BC0EA-6D2D-4DBE-8F26-D1B6658C8011}" type="pres">
      <dgm:prSet presAssocID="{79C711B4-DE2F-4F9F-9475-F299F4AABF33}" presName="conn2-1" presStyleLbl="parChTrans1D2" presStyleIdx="2" presStyleCnt="4"/>
      <dgm:spPr/>
      <dgm:t>
        <a:bodyPr/>
        <a:lstStyle/>
        <a:p>
          <a:endParaRPr lang="es-ES"/>
        </a:p>
      </dgm:t>
    </dgm:pt>
    <dgm:pt modelId="{BA76C6D0-FE5F-4AEC-9110-951AAE5CF0DF}" type="pres">
      <dgm:prSet presAssocID="{79C711B4-DE2F-4F9F-9475-F299F4AABF33}" presName="connTx" presStyleLbl="parChTrans1D2" presStyleIdx="2" presStyleCnt="4"/>
      <dgm:spPr/>
      <dgm:t>
        <a:bodyPr/>
        <a:lstStyle/>
        <a:p>
          <a:endParaRPr lang="es-ES"/>
        </a:p>
      </dgm:t>
    </dgm:pt>
    <dgm:pt modelId="{E2B9EB6F-DA35-4964-8572-CED24BFA1EDB}" type="pres">
      <dgm:prSet presAssocID="{D124C04B-A24D-4594-9DEB-48B3EA580A0D}" presName="root2" presStyleCnt="0"/>
      <dgm:spPr/>
    </dgm:pt>
    <dgm:pt modelId="{835EF9D0-45F9-4F03-8893-A7A894F5BEB9}" type="pres">
      <dgm:prSet presAssocID="{D124C04B-A24D-4594-9DEB-48B3EA580A0D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E0BF7E-0324-4300-A650-14FFF3BF7A0B}" type="pres">
      <dgm:prSet presAssocID="{D124C04B-A24D-4594-9DEB-48B3EA580A0D}" presName="level3hierChild" presStyleCnt="0"/>
      <dgm:spPr/>
    </dgm:pt>
    <dgm:pt modelId="{98045912-9F78-495D-9F70-6A388365562A}" type="pres">
      <dgm:prSet presAssocID="{3AEAEFA6-7663-4FF6-99E5-A2671B6A47A1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D191A0B5-1224-417E-B596-3577461F803E}" type="pres">
      <dgm:prSet presAssocID="{3AEAEFA6-7663-4FF6-99E5-A2671B6A47A1}" presName="connTx" presStyleLbl="parChTrans1D3" presStyleIdx="2" presStyleCnt="4"/>
      <dgm:spPr/>
      <dgm:t>
        <a:bodyPr/>
        <a:lstStyle/>
        <a:p>
          <a:endParaRPr lang="es-ES"/>
        </a:p>
      </dgm:t>
    </dgm:pt>
    <dgm:pt modelId="{08B6B1D4-17F2-4A8E-9221-5622C768471D}" type="pres">
      <dgm:prSet presAssocID="{D5BFECE1-5A48-44F0-958F-159039058077}" presName="root2" presStyleCnt="0"/>
      <dgm:spPr/>
    </dgm:pt>
    <dgm:pt modelId="{E8A0EDB4-1AA0-4AB0-A752-5C70CC5E58EB}" type="pres">
      <dgm:prSet presAssocID="{D5BFECE1-5A48-44F0-958F-159039058077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5369C-D560-49C2-B42C-A1F8C6CAB845}" type="pres">
      <dgm:prSet presAssocID="{D5BFECE1-5A48-44F0-958F-159039058077}" presName="level3hierChild" presStyleCnt="0"/>
      <dgm:spPr/>
    </dgm:pt>
    <dgm:pt modelId="{966F03A6-46F6-413D-AEA1-E95407540B2E}" type="pres">
      <dgm:prSet presAssocID="{BD873527-EF43-4551-B598-F52992FF9A95}" presName="conn2-1" presStyleLbl="parChTrans1D2" presStyleIdx="3" presStyleCnt="4"/>
      <dgm:spPr/>
      <dgm:t>
        <a:bodyPr/>
        <a:lstStyle/>
        <a:p>
          <a:endParaRPr lang="es-ES"/>
        </a:p>
      </dgm:t>
    </dgm:pt>
    <dgm:pt modelId="{B4A24DDF-D510-4E93-9239-8486E9B63AD2}" type="pres">
      <dgm:prSet presAssocID="{BD873527-EF43-4551-B598-F52992FF9A95}" presName="connTx" presStyleLbl="parChTrans1D2" presStyleIdx="3" presStyleCnt="4"/>
      <dgm:spPr/>
      <dgm:t>
        <a:bodyPr/>
        <a:lstStyle/>
        <a:p>
          <a:endParaRPr lang="es-ES"/>
        </a:p>
      </dgm:t>
    </dgm:pt>
    <dgm:pt modelId="{DEBC9685-626D-402E-BAF4-6E1869511FEF}" type="pres">
      <dgm:prSet presAssocID="{ABE51636-74EE-426D-80F4-FADFBB5B77B4}" presName="root2" presStyleCnt="0"/>
      <dgm:spPr/>
    </dgm:pt>
    <dgm:pt modelId="{ACCEAF9C-0EB9-4CB7-9E84-4FB53C4148FD}" type="pres">
      <dgm:prSet presAssocID="{ABE51636-74EE-426D-80F4-FADFBB5B77B4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D8826D-EC1A-494F-9EC1-BDECA592F7D7}" type="pres">
      <dgm:prSet presAssocID="{ABE51636-74EE-426D-80F4-FADFBB5B77B4}" presName="level3hierChild" presStyleCnt="0"/>
      <dgm:spPr/>
    </dgm:pt>
    <dgm:pt modelId="{6BB8E685-8A2D-49A2-A78F-6432841C7C60}" type="pres">
      <dgm:prSet presAssocID="{2B31ED39-6FA9-40E0-8FBA-C29F6F7A4A8D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95FC3EFA-9E6E-495E-9755-C29F5EAFCB8C}" type="pres">
      <dgm:prSet presAssocID="{2B31ED39-6FA9-40E0-8FBA-C29F6F7A4A8D}" presName="connTx" presStyleLbl="parChTrans1D3" presStyleIdx="3" presStyleCnt="4"/>
      <dgm:spPr/>
      <dgm:t>
        <a:bodyPr/>
        <a:lstStyle/>
        <a:p>
          <a:endParaRPr lang="es-ES"/>
        </a:p>
      </dgm:t>
    </dgm:pt>
    <dgm:pt modelId="{0E6BDCE3-CA6A-4334-906E-C65447504359}" type="pres">
      <dgm:prSet presAssocID="{4FA187E0-5534-45C6-A443-835E2C1F973A}" presName="root2" presStyleCnt="0"/>
      <dgm:spPr/>
    </dgm:pt>
    <dgm:pt modelId="{CF812D3F-F899-4A62-B1AF-92FAA6FF2014}" type="pres">
      <dgm:prSet presAssocID="{4FA187E0-5534-45C6-A443-835E2C1F973A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E0AE1-B941-4626-A7DB-FB5DEE33F68B}" type="pres">
      <dgm:prSet presAssocID="{4FA187E0-5534-45C6-A443-835E2C1F973A}" presName="level3hierChild" presStyleCnt="0"/>
      <dgm:spPr/>
    </dgm:pt>
  </dgm:ptLst>
  <dgm:cxnLst>
    <dgm:cxn modelId="{59061BCC-8504-4084-A5CB-03CD02FCECF7}" type="presOf" srcId="{72503F78-A234-4CD9-847A-CFC2D27E8C3C}" destId="{5ED27999-7BB7-44C9-8EDB-734932630724}" srcOrd="0" destOrd="0" presId="urn:microsoft.com/office/officeart/2008/layout/HorizontalMultiLevelHierarchy"/>
    <dgm:cxn modelId="{E644AE0C-59CE-40F4-90FA-59CEFE21A19D}" type="presOf" srcId="{EE237BBE-4CBC-4F86-A340-8A7FCC25310D}" destId="{44B10CCA-2121-4B9C-AD9F-52E895817AC4}" srcOrd="0" destOrd="0" presId="urn:microsoft.com/office/officeart/2008/layout/HorizontalMultiLevelHierarchy"/>
    <dgm:cxn modelId="{18FB2E0F-A5C8-4C4D-9BA8-BF4A40A96134}" type="presOf" srcId="{2B31ED39-6FA9-40E0-8FBA-C29F6F7A4A8D}" destId="{95FC3EFA-9E6E-495E-9755-C29F5EAFCB8C}" srcOrd="1" destOrd="0" presId="urn:microsoft.com/office/officeart/2008/layout/HorizontalMultiLevelHierarchy"/>
    <dgm:cxn modelId="{E9A2E7C7-EB4C-47C4-B36C-818A1227A0CE}" type="presOf" srcId="{BD873527-EF43-4551-B598-F52992FF9A95}" destId="{966F03A6-46F6-413D-AEA1-E95407540B2E}" srcOrd="0" destOrd="0" presId="urn:microsoft.com/office/officeart/2008/layout/HorizontalMultiLevelHierarchy"/>
    <dgm:cxn modelId="{80EAC095-8ABA-43A2-AEA8-2B4A09D723DF}" type="presOf" srcId="{2CE339F7-5F35-480B-9444-DA155906CD26}" destId="{C239C7D0-AE8F-4652-A453-D3C58F3461B5}" srcOrd="0" destOrd="0" presId="urn:microsoft.com/office/officeart/2008/layout/HorizontalMultiLevelHierarchy"/>
    <dgm:cxn modelId="{B802B032-22E4-4F6B-8DC4-50A612BE2F12}" type="presOf" srcId="{D124C04B-A24D-4594-9DEB-48B3EA580A0D}" destId="{835EF9D0-45F9-4F03-8893-A7A894F5BEB9}" srcOrd="0" destOrd="0" presId="urn:microsoft.com/office/officeart/2008/layout/HorizontalMultiLevelHierarchy"/>
    <dgm:cxn modelId="{FFED9AB8-C974-4849-B7A6-1EA2DF27475C}" type="presOf" srcId="{C4BFE590-E9E8-42AC-8B73-65C05F6BE4DA}" destId="{859B7F50-7DAF-478A-8412-9A38073474CD}" srcOrd="0" destOrd="0" presId="urn:microsoft.com/office/officeart/2008/layout/HorizontalMultiLevelHierarchy"/>
    <dgm:cxn modelId="{FBEE7601-3505-42BE-8241-3A94A7D3D25E}" type="presOf" srcId="{0821369E-0C81-4ADA-8DB9-62E119D89E47}" destId="{F4481E70-F00C-4A4D-9CCB-913B4A017DBF}" srcOrd="0" destOrd="0" presId="urn:microsoft.com/office/officeart/2008/layout/HorizontalMultiLevelHierarchy"/>
    <dgm:cxn modelId="{65D8C605-5A54-4780-A0F7-A8750788754E}" type="presOf" srcId="{79C711B4-DE2F-4F9F-9475-F299F4AABF33}" destId="{413BC0EA-6D2D-4DBE-8F26-D1B6658C8011}" srcOrd="0" destOrd="0" presId="urn:microsoft.com/office/officeart/2008/layout/HorizontalMultiLevelHierarchy"/>
    <dgm:cxn modelId="{A3D35457-FE4C-4A7F-AF47-A39E23F3FF3D}" type="presOf" srcId="{79C711B4-DE2F-4F9F-9475-F299F4AABF33}" destId="{BA76C6D0-FE5F-4AEC-9110-951AAE5CF0DF}" srcOrd="1" destOrd="0" presId="urn:microsoft.com/office/officeart/2008/layout/HorizontalMultiLevelHierarchy"/>
    <dgm:cxn modelId="{6A06F25C-B73E-44D2-9AE8-AC250BF1198F}" type="presOf" srcId="{D5BFECE1-5A48-44F0-958F-159039058077}" destId="{E8A0EDB4-1AA0-4AB0-A752-5C70CC5E58EB}" srcOrd="0" destOrd="0" presId="urn:microsoft.com/office/officeart/2008/layout/HorizontalMultiLevelHierarchy"/>
    <dgm:cxn modelId="{AAD1F9E6-D967-4B39-B485-CDF81F9F4947}" srcId="{72503F78-A234-4CD9-847A-CFC2D27E8C3C}" destId="{ABE51636-74EE-426D-80F4-FADFBB5B77B4}" srcOrd="3" destOrd="0" parTransId="{BD873527-EF43-4551-B598-F52992FF9A95}" sibTransId="{E2791D3E-2B88-4B5C-A6F8-3AB290CC25ED}"/>
    <dgm:cxn modelId="{0FF333E1-55A3-469E-BDB7-534FCEBE2ACD}" srcId="{D124C04B-A24D-4594-9DEB-48B3EA580A0D}" destId="{D5BFECE1-5A48-44F0-958F-159039058077}" srcOrd="0" destOrd="0" parTransId="{3AEAEFA6-7663-4FF6-99E5-A2671B6A47A1}" sibTransId="{0136DDAB-8172-4F96-A5F2-C51C22B2D1D6}"/>
    <dgm:cxn modelId="{41B4AA36-94DB-4C36-AF50-A1B5D987BCE9}" type="presOf" srcId="{4BBF00C2-8F57-42D3-847A-A15D96ECC6A9}" destId="{FEB2A1C8-2227-4DCC-86AE-90E7573C7503}" srcOrd="0" destOrd="0" presId="urn:microsoft.com/office/officeart/2008/layout/HorizontalMultiLevelHierarchy"/>
    <dgm:cxn modelId="{6FFB2374-97EA-43E5-ABF6-65634B47B89D}" type="presOf" srcId="{4BBF00C2-8F57-42D3-847A-A15D96ECC6A9}" destId="{9AE7029E-C067-4308-8F7A-0E466BFDD9D8}" srcOrd="1" destOrd="0" presId="urn:microsoft.com/office/officeart/2008/layout/HorizontalMultiLevelHierarchy"/>
    <dgm:cxn modelId="{E82904A7-4624-43F7-85AB-DEC37BB1D349}" srcId="{ABE51636-74EE-426D-80F4-FADFBB5B77B4}" destId="{4FA187E0-5534-45C6-A443-835E2C1F973A}" srcOrd="0" destOrd="0" parTransId="{2B31ED39-6FA9-40E0-8FBA-C29F6F7A4A8D}" sibTransId="{F96356FA-F28A-464F-9C75-D85976DA5211}"/>
    <dgm:cxn modelId="{B07341B6-7572-44BB-B003-FF4DC4FEAF5A}" type="presOf" srcId="{0821369E-0C81-4ADA-8DB9-62E119D89E47}" destId="{7679AF29-C013-4169-9600-BD776841F013}" srcOrd="1" destOrd="0" presId="urn:microsoft.com/office/officeart/2008/layout/HorizontalMultiLevelHierarchy"/>
    <dgm:cxn modelId="{10CB0AFB-48A5-4641-8846-24EA12AF4BC0}" type="presOf" srcId="{EE237BBE-4CBC-4F86-A340-8A7FCC25310D}" destId="{244CEA40-60C9-4394-B09F-AE9B89735A1F}" srcOrd="1" destOrd="0" presId="urn:microsoft.com/office/officeart/2008/layout/HorizontalMultiLevelHierarchy"/>
    <dgm:cxn modelId="{B8CF374C-D981-47CE-8A7E-A01E428D319D}" type="presOf" srcId="{38F2BF1C-22A3-4A2B-8E7A-8A8E2FFB987D}" destId="{78B21D02-072B-4C33-B58B-B5A2FB6008EF}" srcOrd="0" destOrd="0" presId="urn:microsoft.com/office/officeart/2008/layout/HorizontalMultiLevelHierarchy"/>
    <dgm:cxn modelId="{0C47BE3E-7FAE-41FC-9D3C-829EA285E116}" srcId="{72503F78-A234-4CD9-847A-CFC2D27E8C3C}" destId="{7281C577-FF5E-4D3A-AEDE-79504111654B}" srcOrd="0" destOrd="0" parTransId="{0821369E-0C81-4ADA-8DB9-62E119D89E47}" sibTransId="{6E53F4D7-397A-40F5-806B-5CA9558D18B3}"/>
    <dgm:cxn modelId="{34CF3417-488C-401F-9E52-8AEDA2AB8741}" srcId="{72503F78-A234-4CD9-847A-CFC2D27E8C3C}" destId="{D124C04B-A24D-4594-9DEB-48B3EA580A0D}" srcOrd="2" destOrd="0" parTransId="{79C711B4-DE2F-4F9F-9475-F299F4AABF33}" sibTransId="{EBD05975-A00C-410C-BBB3-DFED1217F533}"/>
    <dgm:cxn modelId="{7B3F5646-79F7-4C64-B4AF-F395000D1FEF}" srcId="{38F2BF1C-22A3-4A2B-8E7A-8A8E2FFB987D}" destId="{72503F78-A234-4CD9-847A-CFC2D27E8C3C}" srcOrd="0" destOrd="0" parTransId="{2D4B6AC7-75D7-4EB1-B9E9-A165DA6054A1}" sibTransId="{B04C9D1D-3D94-442E-984C-A90D1A07F3FE}"/>
    <dgm:cxn modelId="{8887E946-8811-45BD-891C-D20C637630B8}" type="presOf" srcId="{8CAB7C47-6FE3-4C1C-8C4A-A8CA196D2BF5}" destId="{55A5831C-80A4-414F-8072-7BF4D91E797D}" srcOrd="0" destOrd="0" presId="urn:microsoft.com/office/officeart/2008/layout/HorizontalMultiLevelHierarchy"/>
    <dgm:cxn modelId="{E38555FC-2036-49F4-8F73-24D6C70A8D2D}" type="presOf" srcId="{3AEAEFA6-7663-4FF6-99E5-A2671B6A47A1}" destId="{98045912-9F78-495D-9F70-6A388365562A}" srcOrd="0" destOrd="0" presId="urn:microsoft.com/office/officeart/2008/layout/HorizontalMultiLevelHierarchy"/>
    <dgm:cxn modelId="{10EF14E6-A915-4C82-B577-09E95304541F}" type="presOf" srcId="{7281C577-FF5E-4D3A-AEDE-79504111654B}" destId="{6BE6CBED-812E-427C-9D13-AD049A83A61F}" srcOrd="0" destOrd="0" presId="urn:microsoft.com/office/officeart/2008/layout/HorizontalMultiLevelHierarchy"/>
    <dgm:cxn modelId="{48FC482B-53C4-4FA2-83E2-0856F7EF4C53}" type="presOf" srcId="{BD873527-EF43-4551-B598-F52992FF9A95}" destId="{B4A24DDF-D510-4E93-9239-8486E9B63AD2}" srcOrd="1" destOrd="0" presId="urn:microsoft.com/office/officeart/2008/layout/HorizontalMultiLevelHierarchy"/>
    <dgm:cxn modelId="{EBAFFFD3-90F1-4F6A-8598-31C4BC1D105E}" srcId="{72503F78-A234-4CD9-847A-CFC2D27E8C3C}" destId="{8CAB7C47-6FE3-4C1C-8C4A-A8CA196D2BF5}" srcOrd="1" destOrd="0" parTransId="{C4BFE590-E9E8-42AC-8B73-65C05F6BE4DA}" sibTransId="{2431B20A-01B8-40DC-AF2C-BBAFA4C4960C}"/>
    <dgm:cxn modelId="{00734695-018B-43A0-BF9B-10C2A5EE512B}" type="presOf" srcId="{5E7E6C68-792A-4E2E-9B94-D2B5855F49F1}" destId="{84BC7A0C-ABC8-40E0-99FC-15DC80EA82F7}" srcOrd="0" destOrd="0" presId="urn:microsoft.com/office/officeart/2008/layout/HorizontalMultiLevelHierarchy"/>
    <dgm:cxn modelId="{A2212EE0-0542-4AC8-8AD0-A58582CBEF1A}" type="presOf" srcId="{4FA187E0-5534-45C6-A443-835E2C1F973A}" destId="{CF812D3F-F899-4A62-B1AF-92FAA6FF2014}" srcOrd="0" destOrd="0" presId="urn:microsoft.com/office/officeart/2008/layout/HorizontalMultiLevelHierarchy"/>
    <dgm:cxn modelId="{5044BB9F-C863-496A-A0DF-A3A2E512C7CD}" type="presOf" srcId="{2B31ED39-6FA9-40E0-8FBA-C29F6F7A4A8D}" destId="{6BB8E685-8A2D-49A2-A78F-6432841C7C60}" srcOrd="0" destOrd="0" presId="urn:microsoft.com/office/officeart/2008/layout/HorizontalMultiLevelHierarchy"/>
    <dgm:cxn modelId="{6CD592AF-A652-43C4-AAB0-C00F2B21CDA8}" srcId="{8CAB7C47-6FE3-4C1C-8C4A-A8CA196D2BF5}" destId="{2CE339F7-5F35-480B-9444-DA155906CD26}" srcOrd="0" destOrd="0" parTransId="{EE237BBE-4CBC-4F86-A340-8A7FCC25310D}" sibTransId="{AF73B8F7-A0F4-496C-874E-726EABB19DFA}"/>
    <dgm:cxn modelId="{E948B4A1-8A09-4FB9-BDD6-70D2F382E109}" srcId="{7281C577-FF5E-4D3A-AEDE-79504111654B}" destId="{5E7E6C68-792A-4E2E-9B94-D2B5855F49F1}" srcOrd="0" destOrd="0" parTransId="{4BBF00C2-8F57-42D3-847A-A15D96ECC6A9}" sibTransId="{7E176769-B523-46BD-B445-DCBB64A9D6D8}"/>
    <dgm:cxn modelId="{A17EB031-03BC-4806-A409-47F1BBF5AE68}" type="presOf" srcId="{3AEAEFA6-7663-4FF6-99E5-A2671B6A47A1}" destId="{D191A0B5-1224-417E-B596-3577461F803E}" srcOrd="1" destOrd="0" presId="urn:microsoft.com/office/officeart/2008/layout/HorizontalMultiLevelHierarchy"/>
    <dgm:cxn modelId="{7BB314A7-1550-4BA8-87BF-2C5D60413EE8}" type="presOf" srcId="{C4BFE590-E9E8-42AC-8B73-65C05F6BE4DA}" destId="{CDD73135-81C9-4108-8425-D168693F9D4F}" srcOrd="1" destOrd="0" presId="urn:microsoft.com/office/officeart/2008/layout/HorizontalMultiLevelHierarchy"/>
    <dgm:cxn modelId="{EDEF0380-25BC-4E2B-848C-02724A70F57D}" type="presOf" srcId="{ABE51636-74EE-426D-80F4-FADFBB5B77B4}" destId="{ACCEAF9C-0EB9-4CB7-9E84-4FB53C4148FD}" srcOrd="0" destOrd="0" presId="urn:microsoft.com/office/officeart/2008/layout/HorizontalMultiLevelHierarchy"/>
    <dgm:cxn modelId="{B2FE3422-9817-4F15-B17F-DBC3621132D6}" type="presParOf" srcId="{78B21D02-072B-4C33-B58B-B5A2FB6008EF}" destId="{A7EC7855-18FB-4CA3-B0AD-8B0A21995C9D}" srcOrd="0" destOrd="0" presId="urn:microsoft.com/office/officeart/2008/layout/HorizontalMultiLevelHierarchy"/>
    <dgm:cxn modelId="{CA868A63-166C-4AE8-92DC-7D71247B711B}" type="presParOf" srcId="{A7EC7855-18FB-4CA3-B0AD-8B0A21995C9D}" destId="{5ED27999-7BB7-44C9-8EDB-734932630724}" srcOrd="0" destOrd="0" presId="urn:microsoft.com/office/officeart/2008/layout/HorizontalMultiLevelHierarchy"/>
    <dgm:cxn modelId="{93CBF708-F4DF-44CE-890F-216842E5A4BB}" type="presParOf" srcId="{A7EC7855-18FB-4CA3-B0AD-8B0A21995C9D}" destId="{CD561CCE-0928-4DAB-9C6D-CB8071DE324B}" srcOrd="1" destOrd="0" presId="urn:microsoft.com/office/officeart/2008/layout/HorizontalMultiLevelHierarchy"/>
    <dgm:cxn modelId="{2CCF3421-9886-48B6-BBBC-D7F2D0275B52}" type="presParOf" srcId="{CD561CCE-0928-4DAB-9C6D-CB8071DE324B}" destId="{F4481E70-F00C-4A4D-9CCB-913B4A017DBF}" srcOrd="0" destOrd="0" presId="urn:microsoft.com/office/officeart/2008/layout/HorizontalMultiLevelHierarchy"/>
    <dgm:cxn modelId="{AC6FCD3C-FB63-482B-841A-95437FCED972}" type="presParOf" srcId="{F4481E70-F00C-4A4D-9CCB-913B4A017DBF}" destId="{7679AF29-C013-4169-9600-BD776841F013}" srcOrd="0" destOrd="0" presId="urn:microsoft.com/office/officeart/2008/layout/HorizontalMultiLevelHierarchy"/>
    <dgm:cxn modelId="{A53ABF91-01B5-4E9F-BE73-5428ECFEE1B2}" type="presParOf" srcId="{CD561CCE-0928-4DAB-9C6D-CB8071DE324B}" destId="{D0235475-AAC3-4F42-9025-CE5DD83E5BEE}" srcOrd="1" destOrd="0" presId="urn:microsoft.com/office/officeart/2008/layout/HorizontalMultiLevelHierarchy"/>
    <dgm:cxn modelId="{A60A4BC8-268C-4207-8050-EFFD87379505}" type="presParOf" srcId="{D0235475-AAC3-4F42-9025-CE5DD83E5BEE}" destId="{6BE6CBED-812E-427C-9D13-AD049A83A61F}" srcOrd="0" destOrd="0" presId="urn:microsoft.com/office/officeart/2008/layout/HorizontalMultiLevelHierarchy"/>
    <dgm:cxn modelId="{404E108B-00A5-41FC-AC3C-53F964AC5145}" type="presParOf" srcId="{D0235475-AAC3-4F42-9025-CE5DD83E5BEE}" destId="{8222246F-7707-496D-960D-9D5512DCFBAF}" srcOrd="1" destOrd="0" presId="urn:microsoft.com/office/officeart/2008/layout/HorizontalMultiLevelHierarchy"/>
    <dgm:cxn modelId="{13A00E90-020C-49FF-A937-A812D8242796}" type="presParOf" srcId="{8222246F-7707-496D-960D-9D5512DCFBAF}" destId="{FEB2A1C8-2227-4DCC-86AE-90E7573C7503}" srcOrd="0" destOrd="0" presId="urn:microsoft.com/office/officeart/2008/layout/HorizontalMultiLevelHierarchy"/>
    <dgm:cxn modelId="{DDD5F486-0B3C-4A81-9673-174CAFE7B6FC}" type="presParOf" srcId="{FEB2A1C8-2227-4DCC-86AE-90E7573C7503}" destId="{9AE7029E-C067-4308-8F7A-0E466BFDD9D8}" srcOrd="0" destOrd="0" presId="urn:microsoft.com/office/officeart/2008/layout/HorizontalMultiLevelHierarchy"/>
    <dgm:cxn modelId="{39E3147A-DC71-4C55-9EF1-6EDEC0C8F538}" type="presParOf" srcId="{8222246F-7707-496D-960D-9D5512DCFBAF}" destId="{8C113683-25C7-424B-BDAD-6BCA6FA2EE4E}" srcOrd="1" destOrd="0" presId="urn:microsoft.com/office/officeart/2008/layout/HorizontalMultiLevelHierarchy"/>
    <dgm:cxn modelId="{CF1210BF-9034-4329-B38A-593B99388613}" type="presParOf" srcId="{8C113683-25C7-424B-BDAD-6BCA6FA2EE4E}" destId="{84BC7A0C-ABC8-40E0-99FC-15DC80EA82F7}" srcOrd="0" destOrd="0" presId="urn:microsoft.com/office/officeart/2008/layout/HorizontalMultiLevelHierarchy"/>
    <dgm:cxn modelId="{195BB208-E191-44D4-B105-0ED23059ADFE}" type="presParOf" srcId="{8C113683-25C7-424B-BDAD-6BCA6FA2EE4E}" destId="{C46DD5FA-EF60-40F6-8AE2-235A7FAAE198}" srcOrd="1" destOrd="0" presId="urn:microsoft.com/office/officeart/2008/layout/HorizontalMultiLevelHierarchy"/>
    <dgm:cxn modelId="{531B4B24-ABF2-4F25-98D1-245CC0CC8E70}" type="presParOf" srcId="{CD561CCE-0928-4DAB-9C6D-CB8071DE324B}" destId="{859B7F50-7DAF-478A-8412-9A38073474CD}" srcOrd="2" destOrd="0" presId="urn:microsoft.com/office/officeart/2008/layout/HorizontalMultiLevelHierarchy"/>
    <dgm:cxn modelId="{3868F472-6872-43F6-B81A-B1DFDB674EA8}" type="presParOf" srcId="{859B7F50-7DAF-478A-8412-9A38073474CD}" destId="{CDD73135-81C9-4108-8425-D168693F9D4F}" srcOrd="0" destOrd="0" presId="urn:microsoft.com/office/officeart/2008/layout/HorizontalMultiLevelHierarchy"/>
    <dgm:cxn modelId="{09533F68-1D99-4226-9534-ECC05CEBA3EF}" type="presParOf" srcId="{CD561CCE-0928-4DAB-9C6D-CB8071DE324B}" destId="{5E5BDC95-9925-466A-9760-0DA2863D9A53}" srcOrd="3" destOrd="0" presId="urn:microsoft.com/office/officeart/2008/layout/HorizontalMultiLevelHierarchy"/>
    <dgm:cxn modelId="{8BA8628B-FAC7-467B-86E1-983AF5CA3BEA}" type="presParOf" srcId="{5E5BDC95-9925-466A-9760-0DA2863D9A53}" destId="{55A5831C-80A4-414F-8072-7BF4D91E797D}" srcOrd="0" destOrd="0" presId="urn:microsoft.com/office/officeart/2008/layout/HorizontalMultiLevelHierarchy"/>
    <dgm:cxn modelId="{F6BE5E64-BED9-465F-AA67-3DDFE537C006}" type="presParOf" srcId="{5E5BDC95-9925-466A-9760-0DA2863D9A53}" destId="{BE037680-1BBB-4B9D-BF11-88A46D2ADED3}" srcOrd="1" destOrd="0" presId="urn:microsoft.com/office/officeart/2008/layout/HorizontalMultiLevelHierarchy"/>
    <dgm:cxn modelId="{F7D5E4C0-21BD-4F31-AC74-13788A5F8948}" type="presParOf" srcId="{BE037680-1BBB-4B9D-BF11-88A46D2ADED3}" destId="{44B10CCA-2121-4B9C-AD9F-52E895817AC4}" srcOrd="0" destOrd="0" presId="urn:microsoft.com/office/officeart/2008/layout/HorizontalMultiLevelHierarchy"/>
    <dgm:cxn modelId="{68EDAE36-F2D7-482E-98C4-975D38B745E3}" type="presParOf" srcId="{44B10CCA-2121-4B9C-AD9F-52E895817AC4}" destId="{244CEA40-60C9-4394-B09F-AE9B89735A1F}" srcOrd="0" destOrd="0" presId="urn:microsoft.com/office/officeart/2008/layout/HorizontalMultiLevelHierarchy"/>
    <dgm:cxn modelId="{97A1C1C6-33B6-4EF9-AC1A-7DFA9CAF3CA9}" type="presParOf" srcId="{BE037680-1BBB-4B9D-BF11-88A46D2ADED3}" destId="{7DF37C51-A6EF-46F0-B300-94E0981F30F7}" srcOrd="1" destOrd="0" presId="urn:microsoft.com/office/officeart/2008/layout/HorizontalMultiLevelHierarchy"/>
    <dgm:cxn modelId="{3616DF74-FB8D-4D0B-8F77-C5985E416F72}" type="presParOf" srcId="{7DF37C51-A6EF-46F0-B300-94E0981F30F7}" destId="{C239C7D0-AE8F-4652-A453-D3C58F3461B5}" srcOrd="0" destOrd="0" presId="urn:microsoft.com/office/officeart/2008/layout/HorizontalMultiLevelHierarchy"/>
    <dgm:cxn modelId="{FDF60B92-2FCD-46E2-BCF6-2B9354FC3991}" type="presParOf" srcId="{7DF37C51-A6EF-46F0-B300-94E0981F30F7}" destId="{A65F8D19-D730-4F4D-A3F2-F1C4DE4CC317}" srcOrd="1" destOrd="0" presId="urn:microsoft.com/office/officeart/2008/layout/HorizontalMultiLevelHierarchy"/>
    <dgm:cxn modelId="{CEB8D6DB-97C5-47BA-85F8-2F5575CACB78}" type="presParOf" srcId="{CD561CCE-0928-4DAB-9C6D-CB8071DE324B}" destId="{413BC0EA-6D2D-4DBE-8F26-D1B6658C8011}" srcOrd="4" destOrd="0" presId="urn:microsoft.com/office/officeart/2008/layout/HorizontalMultiLevelHierarchy"/>
    <dgm:cxn modelId="{B45E5139-9CEF-48DD-AEDA-5674EA87F937}" type="presParOf" srcId="{413BC0EA-6D2D-4DBE-8F26-D1B6658C8011}" destId="{BA76C6D0-FE5F-4AEC-9110-951AAE5CF0DF}" srcOrd="0" destOrd="0" presId="urn:microsoft.com/office/officeart/2008/layout/HorizontalMultiLevelHierarchy"/>
    <dgm:cxn modelId="{87075D9B-BB3C-4D5C-9348-C3CD8A7FC970}" type="presParOf" srcId="{CD561CCE-0928-4DAB-9C6D-CB8071DE324B}" destId="{E2B9EB6F-DA35-4964-8572-CED24BFA1EDB}" srcOrd="5" destOrd="0" presId="urn:microsoft.com/office/officeart/2008/layout/HorizontalMultiLevelHierarchy"/>
    <dgm:cxn modelId="{CD78811A-DC72-4C38-8148-8D6F1831C6CC}" type="presParOf" srcId="{E2B9EB6F-DA35-4964-8572-CED24BFA1EDB}" destId="{835EF9D0-45F9-4F03-8893-A7A894F5BEB9}" srcOrd="0" destOrd="0" presId="urn:microsoft.com/office/officeart/2008/layout/HorizontalMultiLevelHierarchy"/>
    <dgm:cxn modelId="{70E7FE23-D851-469A-BA7B-6BBAE510A5CA}" type="presParOf" srcId="{E2B9EB6F-DA35-4964-8572-CED24BFA1EDB}" destId="{C5E0BF7E-0324-4300-A650-14FFF3BF7A0B}" srcOrd="1" destOrd="0" presId="urn:microsoft.com/office/officeart/2008/layout/HorizontalMultiLevelHierarchy"/>
    <dgm:cxn modelId="{C1152690-8A9A-4FAF-999E-5BE241607740}" type="presParOf" srcId="{C5E0BF7E-0324-4300-A650-14FFF3BF7A0B}" destId="{98045912-9F78-495D-9F70-6A388365562A}" srcOrd="0" destOrd="0" presId="urn:microsoft.com/office/officeart/2008/layout/HorizontalMultiLevelHierarchy"/>
    <dgm:cxn modelId="{6A422BBC-4EA6-4459-90B4-0AD2F592D0B4}" type="presParOf" srcId="{98045912-9F78-495D-9F70-6A388365562A}" destId="{D191A0B5-1224-417E-B596-3577461F803E}" srcOrd="0" destOrd="0" presId="urn:microsoft.com/office/officeart/2008/layout/HorizontalMultiLevelHierarchy"/>
    <dgm:cxn modelId="{86C3168E-0DC2-46C7-8617-2C867DD6107C}" type="presParOf" srcId="{C5E0BF7E-0324-4300-A650-14FFF3BF7A0B}" destId="{08B6B1D4-17F2-4A8E-9221-5622C768471D}" srcOrd="1" destOrd="0" presId="urn:microsoft.com/office/officeart/2008/layout/HorizontalMultiLevelHierarchy"/>
    <dgm:cxn modelId="{935D0F86-9D38-4BE1-856F-D9CFF45574AC}" type="presParOf" srcId="{08B6B1D4-17F2-4A8E-9221-5622C768471D}" destId="{E8A0EDB4-1AA0-4AB0-A752-5C70CC5E58EB}" srcOrd="0" destOrd="0" presId="urn:microsoft.com/office/officeart/2008/layout/HorizontalMultiLevelHierarchy"/>
    <dgm:cxn modelId="{D7C8CF53-ABA1-496A-9E2C-E7DC4BF4AE18}" type="presParOf" srcId="{08B6B1D4-17F2-4A8E-9221-5622C768471D}" destId="{2A15369C-D560-49C2-B42C-A1F8C6CAB845}" srcOrd="1" destOrd="0" presId="urn:microsoft.com/office/officeart/2008/layout/HorizontalMultiLevelHierarchy"/>
    <dgm:cxn modelId="{3EC0BA31-E8C2-4694-9CB2-DF21B44E4B33}" type="presParOf" srcId="{CD561CCE-0928-4DAB-9C6D-CB8071DE324B}" destId="{966F03A6-46F6-413D-AEA1-E95407540B2E}" srcOrd="6" destOrd="0" presId="urn:microsoft.com/office/officeart/2008/layout/HorizontalMultiLevelHierarchy"/>
    <dgm:cxn modelId="{249A4BC4-D3BF-4C27-99BF-B5ABD74E6E7A}" type="presParOf" srcId="{966F03A6-46F6-413D-AEA1-E95407540B2E}" destId="{B4A24DDF-D510-4E93-9239-8486E9B63AD2}" srcOrd="0" destOrd="0" presId="urn:microsoft.com/office/officeart/2008/layout/HorizontalMultiLevelHierarchy"/>
    <dgm:cxn modelId="{38F4B7E4-837B-4395-A4CD-4D7070E9FDBE}" type="presParOf" srcId="{CD561CCE-0928-4DAB-9C6D-CB8071DE324B}" destId="{DEBC9685-626D-402E-BAF4-6E1869511FEF}" srcOrd="7" destOrd="0" presId="urn:microsoft.com/office/officeart/2008/layout/HorizontalMultiLevelHierarchy"/>
    <dgm:cxn modelId="{39788512-B328-4342-B233-8C279CB2BF4E}" type="presParOf" srcId="{DEBC9685-626D-402E-BAF4-6E1869511FEF}" destId="{ACCEAF9C-0EB9-4CB7-9E84-4FB53C4148FD}" srcOrd="0" destOrd="0" presId="urn:microsoft.com/office/officeart/2008/layout/HorizontalMultiLevelHierarchy"/>
    <dgm:cxn modelId="{8D762EE3-6417-446C-BDA6-02D62700B4F8}" type="presParOf" srcId="{DEBC9685-626D-402E-BAF4-6E1869511FEF}" destId="{CFD8826D-EC1A-494F-9EC1-BDECA592F7D7}" srcOrd="1" destOrd="0" presId="urn:microsoft.com/office/officeart/2008/layout/HorizontalMultiLevelHierarchy"/>
    <dgm:cxn modelId="{D5BB4984-BCF9-4097-9FC3-0EABCF7406F6}" type="presParOf" srcId="{CFD8826D-EC1A-494F-9EC1-BDECA592F7D7}" destId="{6BB8E685-8A2D-49A2-A78F-6432841C7C60}" srcOrd="0" destOrd="0" presId="urn:microsoft.com/office/officeart/2008/layout/HorizontalMultiLevelHierarchy"/>
    <dgm:cxn modelId="{D5611342-C6D8-4852-8289-8DA7E46CADE7}" type="presParOf" srcId="{6BB8E685-8A2D-49A2-A78F-6432841C7C60}" destId="{95FC3EFA-9E6E-495E-9755-C29F5EAFCB8C}" srcOrd="0" destOrd="0" presId="urn:microsoft.com/office/officeart/2008/layout/HorizontalMultiLevelHierarchy"/>
    <dgm:cxn modelId="{1373EBA1-914B-461A-991C-6D2FBA7D3246}" type="presParOf" srcId="{CFD8826D-EC1A-494F-9EC1-BDECA592F7D7}" destId="{0E6BDCE3-CA6A-4334-906E-C65447504359}" srcOrd="1" destOrd="0" presId="urn:microsoft.com/office/officeart/2008/layout/HorizontalMultiLevelHierarchy"/>
    <dgm:cxn modelId="{405861B9-5383-45C7-966D-66A71BA150A2}" type="presParOf" srcId="{0E6BDCE3-CA6A-4334-906E-C65447504359}" destId="{CF812D3F-F899-4A62-B1AF-92FAA6FF2014}" srcOrd="0" destOrd="0" presId="urn:microsoft.com/office/officeart/2008/layout/HorizontalMultiLevelHierarchy"/>
    <dgm:cxn modelId="{10EC09ED-2083-462D-9F46-B760D3F042F7}" type="presParOf" srcId="{0E6BDCE3-CA6A-4334-906E-C65447504359}" destId="{158E0AE1-B941-4626-A7DB-FB5DEE33F6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DA0785-19DC-4A8E-BA5B-A8BEA937165D}">
      <dsp:nvSpPr>
        <dsp:cNvPr id="0" name=""/>
        <dsp:cNvSpPr/>
      </dsp:nvSpPr>
      <dsp:spPr>
        <a:xfrm>
          <a:off x="3490203" y="2899349"/>
          <a:ext cx="722749" cy="1377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1374" y="0"/>
              </a:lnTo>
              <a:lnTo>
                <a:pt x="361374" y="1377191"/>
              </a:lnTo>
              <a:lnTo>
                <a:pt x="722749" y="137719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12695" y="3549061"/>
        <a:ext cx="77766" cy="77766"/>
      </dsp:txXfrm>
    </dsp:sp>
    <dsp:sp modelId="{708316DC-F68A-47E9-BD00-F73B85157A40}">
      <dsp:nvSpPr>
        <dsp:cNvPr id="0" name=""/>
        <dsp:cNvSpPr/>
      </dsp:nvSpPr>
      <dsp:spPr>
        <a:xfrm>
          <a:off x="3490203" y="2853629"/>
          <a:ext cx="7227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22749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33510" y="2881280"/>
        <a:ext cx="36137" cy="36137"/>
      </dsp:txXfrm>
    </dsp:sp>
    <dsp:sp modelId="{DF13EC90-EB7F-42F6-8BEC-C3B99FAE8760}">
      <dsp:nvSpPr>
        <dsp:cNvPr id="0" name=""/>
        <dsp:cNvSpPr/>
      </dsp:nvSpPr>
      <dsp:spPr>
        <a:xfrm>
          <a:off x="3490203" y="1522158"/>
          <a:ext cx="722749" cy="1377191"/>
        </a:xfrm>
        <a:custGeom>
          <a:avLst/>
          <a:gdLst/>
          <a:ahLst/>
          <a:cxnLst/>
          <a:rect l="0" t="0" r="0" b="0"/>
          <a:pathLst>
            <a:path>
              <a:moveTo>
                <a:pt x="0" y="1377191"/>
              </a:moveTo>
              <a:lnTo>
                <a:pt x="361374" y="1377191"/>
              </a:lnTo>
              <a:lnTo>
                <a:pt x="361374" y="0"/>
              </a:lnTo>
              <a:lnTo>
                <a:pt x="722749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12695" y="2171870"/>
        <a:ext cx="77766" cy="77766"/>
      </dsp:txXfrm>
    </dsp:sp>
    <dsp:sp modelId="{904B244B-0787-4692-A8E7-B2122AFB1865}">
      <dsp:nvSpPr>
        <dsp:cNvPr id="0" name=""/>
        <dsp:cNvSpPr/>
      </dsp:nvSpPr>
      <dsp:spPr>
        <a:xfrm rot="16200000">
          <a:off x="39977" y="2348473"/>
          <a:ext cx="5798699" cy="110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Políticas </a:t>
          </a:r>
          <a:endParaRPr lang="es-ES" sz="6500" kern="1200" dirty="0"/>
        </a:p>
      </dsp:txBody>
      <dsp:txXfrm>
        <a:off x="39977" y="2348473"/>
        <a:ext cx="5798699" cy="1101752"/>
      </dsp:txXfrm>
    </dsp:sp>
    <dsp:sp modelId="{8A11A73D-9FFF-4264-9DBB-DB480F3C93FB}">
      <dsp:nvSpPr>
        <dsp:cNvPr id="0" name=""/>
        <dsp:cNvSpPr/>
      </dsp:nvSpPr>
      <dsp:spPr>
        <a:xfrm>
          <a:off x="4212953" y="971282"/>
          <a:ext cx="3613749" cy="110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Oposición de la oligarquía chilena hacia O’Higgins, pese a sus intentos de darle mayor poder político.</a:t>
          </a:r>
          <a:endParaRPr lang="es-ES" sz="1900" kern="1200"/>
        </a:p>
      </dsp:txBody>
      <dsp:txXfrm>
        <a:off x="4212953" y="971282"/>
        <a:ext cx="3613749" cy="1101752"/>
      </dsp:txXfrm>
    </dsp:sp>
    <dsp:sp modelId="{1004D15D-7F45-4CF5-A29F-D2E16D6BCDF5}">
      <dsp:nvSpPr>
        <dsp:cNvPr id="0" name=""/>
        <dsp:cNvSpPr/>
      </dsp:nvSpPr>
      <dsp:spPr>
        <a:xfrm>
          <a:off x="4212953" y="2348473"/>
          <a:ext cx="3613749" cy="110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Renuncia y exilio del prócer chileno en el año 1823.</a:t>
          </a:r>
          <a:endParaRPr lang="es-ES" sz="1900" kern="1200"/>
        </a:p>
      </dsp:txBody>
      <dsp:txXfrm>
        <a:off x="4212953" y="2348473"/>
        <a:ext cx="3613749" cy="1101752"/>
      </dsp:txXfrm>
    </dsp:sp>
    <dsp:sp modelId="{985C2BBC-1A90-41D3-895A-6303733BE986}">
      <dsp:nvSpPr>
        <dsp:cNvPr id="0" name=""/>
        <dsp:cNvSpPr/>
      </dsp:nvSpPr>
      <dsp:spPr>
        <a:xfrm>
          <a:off x="4212953" y="3725664"/>
          <a:ext cx="3613749" cy="110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900" kern="1200" smtClean="0"/>
            <a:t>División política interna entre el ejército patriota y la oligarquía.</a:t>
          </a:r>
          <a:endParaRPr lang="es-ES" sz="1900" kern="1200"/>
        </a:p>
      </dsp:txBody>
      <dsp:txXfrm>
        <a:off x="4212953" y="3725664"/>
        <a:ext cx="3613749" cy="11017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A9789-D220-4D77-BDF7-D7A7825AA1A8}">
      <dsp:nvSpPr>
        <dsp:cNvPr id="0" name=""/>
        <dsp:cNvSpPr/>
      </dsp:nvSpPr>
      <dsp:spPr>
        <a:xfrm>
          <a:off x="6349201" y="4674870"/>
          <a:ext cx="797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7795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728153" y="4700645"/>
        <a:ext cx="39889" cy="39889"/>
      </dsp:txXfrm>
    </dsp:sp>
    <dsp:sp modelId="{B95099F0-5624-4844-9FC8-37382A13CC36}">
      <dsp:nvSpPr>
        <dsp:cNvPr id="0" name=""/>
        <dsp:cNvSpPr/>
      </dsp:nvSpPr>
      <dsp:spPr>
        <a:xfrm>
          <a:off x="1562426" y="3200400"/>
          <a:ext cx="797795" cy="1520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8897" y="0"/>
              </a:lnTo>
              <a:lnTo>
                <a:pt x="398897" y="1520190"/>
              </a:lnTo>
              <a:lnTo>
                <a:pt x="797795" y="15201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918404" y="3917574"/>
        <a:ext cx="85840" cy="85840"/>
      </dsp:txXfrm>
    </dsp:sp>
    <dsp:sp modelId="{E6658B3C-73E4-4154-A41F-E3223B7142E8}">
      <dsp:nvSpPr>
        <dsp:cNvPr id="0" name=""/>
        <dsp:cNvSpPr/>
      </dsp:nvSpPr>
      <dsp:spPr>
        <a:xfrm>
          <a:off x="6349201" y="3154680"/>
          <a:ext cx="797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7795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728153" y="3180455"/>
        <a:ext cx="39889" cy="39889"/>
      </dsp:txXfrm>
    </dsp:sp>
    <dsp:sp modelId="{75FE40C0-7F71-4F0D-8349-F6C8BC1392EF}">
      <dsp:nvSpPr>
        <dsp:cNvPr id="0" name=""/>
        <dsp:cNvSpPr/>
      </dsp:nvSpPr>
      <dsp:spPr>
        <a:xfrm>
          <a:off x="1562426" y="3154680"/>
          <a:ext cx="797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7795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41379" y="3180455"/>
        <a:ext cx="39889" cy="39889"/>
      </dsp:txXfrm>
    </dsp:sp>
    <dsp:sp modelId="{B3F20995-2F7B-4851-8EC2-465F6548D272}">
      <dsp:nvSpPr>
        <dsp:cNvPr id="0" name=""/>
        <dsp:cNvSpPr/>
      </dsp:nvSpPr>
      <dsp:spPr>
        <a:xfrm>
          <a:off x="6349201" y="1634489"/>
          <a:ext cx="7977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7795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728153" y="1660265"/>
        <a:ext cx="39889" cy="39889"/>
      </dsp:txXfrm>
    </dsp:sp>
    <dsp:sp modelId="{6924264C-D474-458C-BF60-DAC605BDBD0D}">
      <dsp:nvSpPr>
        <dsp:cNvPr id="0" name=""/>
        <dsp:cNvSpPr/>
      </dsp:nvSpPr>
      <dsp:spPr>
        <a:xfrm>
          <a:off x="1562426" y="1680209"/>
          <a:ext cx="797795" cy="1520190"/>
        </a:xfrm>
        <a:custGeom>
          <a:avLst/>
          <a:gdLst/>
          <a:ahLst/>
          <a:cxnLst/>
          <a:rect l="0" t="0" r="0" b="0"/>
          <a:pathLst>
            <a:path>
              <a:moveTo>
                <a:pt x="0" y="1520190"/>
              </a:moveTo>
              <a:lnTo>
                <a:pt x="398897" y="1520190"/>
              </a:lnTo>
              <a:lnTo>
                <a:pt x="398897" y="0"/>
              </a:lnTo>
              <a:lnTo>
                <a:pt x="79779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918404" y="2397384"/>
        <a:ext cx="85840" cy="85840"/>
      </dsp:txXfrm>
    </dsp:sp>
    <dsp:sp modelId="{7F8E122F-09E5-42BB-B73F-8B38D8EC413C}">
      <dsp:nvSpPr>
        <dsp:cNvPr id="0" name=""/>
        <dsp:cNvSpPr/>
      </dsp:nvSpPr>
      <dsp:spPr>
        <a:xfrm rot="16200000">
          <a:off x="-2246049" y="2592324"/>
          <a:ext cx="6400800" cy="12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Italia </a:t>
          </a:r>
          <a:endParaRPr lang="es-ES" sz="6500" kern="1200" dirty="0"/>
        </a:p>
      </dsp:txBody>
      <dsp:txXfrm>
        <a:off x="-2246049" y="2592324"/>
        <a:ext cx="6400800" cy="1216152"/>
      </dsp:txXfrm>
    </dsp:sp>
    <dsp:sp modelId="{187EDBFD-D2E5-4525-9B22-806B60011398}">
      <dsp:nvSpPr>
        <dsp:cNvPr id="0" name=""/>
        <dsp:cNvSpPr/>
      </dsp:nvSpPr>
      <dsp:spPr>
        <a:xfrm>
          <a:off x="2360222" y="1072133"/>
          <a:ext cx="3988978" cy="12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1860 Parma, Módena y Toscana se unen a Piamonte. </a:t>
          </a:r>
          <a:endParaRPr lang="es-ES" sz="1200" kern="1200" dirty="0"/>
        </a:p>
      </dsp:txBody>
      <dsp:txXfrm>
        <a:off x="2360222" y="1072133"/>
        <a:ext cx="3988978" cy="1216152"/>
      </dsp:txXfrm>
    </dsp:sp>
    <dsp:sp modelId="{C15E3F03-129E-4DA7-8FA4-DA14F1CBFF7E}">
      <dsp:nvSpPr>
        <dsp:cNvPr id="0" name=""/>
        <dsp:cNvSpPr/>
      </dsp:nvSpPr>
      <dsp:spPr>
        <a:xfrm>
          <a:off x="7146996" y="1072133"/>
          <a:ext cx="3988978" cy="12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Garibaldi interviene en la caída de las dos </a:t>
          </a:r>
          <a:r>
            <a:rPr lang="es-ES" sz="1200" kern="1200" dirty="0" err="1" smtClean="0"/>
            <a:t>Sicilias</a:t>
          </a:r>
          <a:r>
            <a:rPr lang="es-ES" sz="1200" kern="1200" dirty="0" smtClean="0"/>
            <a:t> y Nápoles.</a:t>
          </a:r>
          <a:endParaRPr lang="es-ES" sz="1200" kern="1200" dirty="0"/>
        </a:p>
      </dsp:txBody>
      <dsp:txXfrm>
        <a:off x="7146996" y="1072133"/>
        <a:ext cx="3988978" cy="1216152"/>
      </dsp:txXfrm>
    </dsp:sp>
    <dsp:sp modelId="{F0341921-3FC4-4C95-A42A-69BEB8815507}">
      <dsp:nvSpPr>
        <dsp:cNvPr id="0" name=""/>
        <dsp:cNvSpPr/>
      </dsp:nvSpPr>
      <dsp:spPr>
        <a:xfrm>
          <a:off x="2360222" y="2592323"/>
          <a:ext cx="3988978" cy="12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 1861 se proclamó oficialmente el reinado de Italia con </a:t>
          </a:r>
          <a:r>
            <a:rPr lang="es-ES" sz="1200" kern="1200" dirty="0" err="1" smtClean="0"/>
            <a:t>Victor</a:t>
          </a:r>
          <a:r>
            <a:rPr lang="es-ES" sz="1200" kern="1200" dirty="0" smtClean="0"/>
            <a:t> Manuel como su primer rey.</a:t>
          </a:r>
          <a:endParaRPr lang="es-ES" sz="1200" kern="1200" dirty="0"/>
        </a:p>
      </dsp:txBody>
      <dsp:txXfrm>
        <a:off x="2360222" y="2592323"/>
        <a:ext cx="3988978" cy="1216152"/>
      </dsp:txXfrm>
    </dsp:sp>
    <dsp:sp modelId="{040BD37C-5E7A-4D28-BCD0-7DCDD637282D}">
      <dsp:nvSpPr>
        <dsp:cNvPr id="0" name=""/>
        <dsp:cNvSpPr/>
      </dsp:nvSpPr>
      <dsp:spPr>
        <a:xfrm>
          <a:off x="7146996" y="2592323"/>
          <a:ext cx="3988978" cy="12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Venecia aun estaba dominada por los Austrias y se incorporó a Italia en 1865.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Los Estados Pontificios: Víctor Manuel se apoderó de Roma y la convirtió en la Capital del reino en 1871.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7146996" y="2592323"/>
        <a:ext cx="3988978" cy="1216152"/>
      </dsp:txXfrm>
    </dsp:sp>
    <dsp:sp modelId="{7C6D9B9E-3EE5-401A-905D-B6F0F9B8A2EA}">
      <dsp:nvSpPr>
        <dsp:cNvPr id="0" name=""/>
        <dsp:cNvSpPr/>
      </dsp:nvSpPr>
      <dsp:spPr>
        <a:xfrm>
          <a:off x="2360222" y="4112514"/>
          <a:ext cx="3988978" cy="12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 Papa Pío IX y sus sucesores se encerraron en el Palacio del Vaticano y se consideraron prisioneros del Estado Italiano.    </a:t>
          </a:r>
          <a:endParaRPr lang="es-ES" sz="1200" kern="1200" dirty="0"/>
        </a:p>
      </dsp:txBody>
      <dsp:txXfrm>
        <a:off x="2360222" y="4112514"/>
        <a:ext cx="3988978" cy="1216152"/>
      </dsp:txXfrm>
    </dsp:sp>
    <dsp:sp modelId="{436A3AFF-59D0-4BFC-96AB-C27EBD1BF9CF}">
      <dsp:nvSpPr>
        <dsp:cNvPr id="0" name=""/>
        <dsp:cNvSpPr/>
      </dsp:nvSpPr>
      <dsp:spPr>
        <a:xfrm>
          <a:off x="7146996" y="4112514"/>
          <a:ext cx="3988978" cy="12161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Esta situación duró hasta 1929 cuando se firmó “El tratado de San Juan de Letrán”, que puso fin a éste conflicto llamado “La cuestión romana”</a:t>
          </a:r>
          <a:endParaRPr lang="es-ES" sz="1200" kern="1200" dirty="0"/>
        </a:p>
      </dsp:txBody>
      <dsp:txXfrm>
        <a:off x="7146996" y="4112514"/>
        <a:ext cx="3988978" cy="121615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3613A-70E4-4913-B364-A12D93C3F31E}">
      <dsp:nvSpPr>
        <dsp:cNvPr id="0" name=""/>
        <dsp:cNvSpPr/>
      </dsp:nvSpPr>
      <dsp:spPr>
        <a:xfrm>
          <a:off x="6304134" y="4251959"/>
          <a:ext cx="781514" cy="744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757" y="0"/>
              </a:lnTo>
              <a:lnTo>
                <a:pt x="390757" y="744582"/>
              </a:lnTo>
              <a:lnTo>
                <a:pt x="781514" y="744582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67906" y="4597265"/>
        <a:ext cx="53971" cy="53971"/>
      </dsp:txXfrm>
    </dsp:sp>
    <dsp:sp modelId="{6564C3C8-637C-416D-A603-237A725849FE}">
      <dsp:nvSpPr>
        <dsp:cNvPr id="0" name=""/>
        <dsp:cNvSpPr/>
      </dsp:nvSpPr>
      <dsp:spPr>
        <a:xfrm>
          <a:off x="6304134" y="3428999"/>
          <a:ext cx="794565" cy="822960"/>
        </a:xfrm>
        <a:custGeom>
          <a:avLst/>
          <a:gdLst/>
          <a:ahLst/>
          <a:cxnLst/>
          <a:rect l="0" t="0" r="0" b="0"/>
          <a:pathLst>
            <a:path>
              <a:moveTo>
                <a:pt x="0" y="822960"/>
              </a:moveTo>
              <a:lnTo>
                <a:pt x="397282" y="822960"/>
              </a:lnTo>
              <a:lnTo>
                <a:pt x="397282" y="0"/>
              </a:lnTo>
              <a:lnTo>
                <a:pt x="794565" y="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72818" y="3811880"/>
        <a:ext cx="57196" cy="57196"/>
      </dsp:txXfrm>
    </dsp:sp>
    <dsp:sp modelId="{CDF125C3-316C-48EC-8CCB-D687B6C6385D}">
      <dsp:nvSpPr>
        <dsp:cNvPr id="0" name=""/>
        <dsp:cNvSpPr/>
      </dsp:nvSpPr>
      <dsp:spPr>
        <a:xfrm>
          <a:off x="1615050" y="3135085"/>
          <a:ext cx="781514" cy="1116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0757" y="0"/>
              </a:lnTo>
              <a:lnTo>
                <a:pt x="390757" y="1116874"/>
              </a:lnTo>
              <a:lnTo>
                <a:pt x="781514" y="1116874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71728" y="3659443"/>
        <a:ext cx="68157" cy="68157"/>
      </dsp:txXfrm>
    </dsp:sp>
    <dsp:sp modelId="{880CF812-565E-414F-99D3-FEEE7989BE01}">
      <dsp:nvSpPr>
        <dsp:cNvPr id="0" name=""/>
        <dsp:cNvSpPr/>
      </dsp:nvSpPr>
      <dsp:spPr>
        <a:xfrm>
          <a:off x="6304134" y="1972491"/>
          <a:ext cx="7815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81514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675353" y="1998673"/>
        <a:ext cx="39075" cy="39075"/>
      </dsp:txXfrm>
    </dsp:sp>
    <dsp:sp modelId="{588B1189-0B22-4587-9E19-8B072AFD80D7}">
      <dsp:nvSpPr>
        <dsp:cNvPr id="0" name=""/>
        <dsp:cNvSpPr/>
      </dsp:nvSpPr>
      <dsp:spPr>
        <a:xfrm>
          <a:off x="1615050" y="2018211"/>
          <a:ext cx="781514" cy="1116874"/>
        </a:xfrm>
        <a:custGeom>
          <a:avLst/>
          <a:gdLst/>
          <a:ahLst/>
          <a:cxnLst/>
          <a:rect l="0" t="0" r="0" b="0"/>
          <a:pathLst>
            <a:path>
              <a:moveTo>
                <a:pt x="0" y="1116874"/>
              </a:moveTo>
              <a:lnTo>
                <a:pt x="390757" y="1116874"/>
              </a:lnTo>
              <a:lnTo>
                <a:pt x="390757" y="0"/>
              </a:lnTo>
              <a:lnTo>
                <a:pt x="781514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71728" y="2542569"/>
        <a:ext cx="68157" cy="68157"/>
      </dsp:txXfrm>
    </dsp:sp>
    <dsp:sp modelId="{903B6735-179A-4EF6-90BC-C92B438F9F77}">
      <dsp:nvSpPr>
        <dsp:cNvPr id="0" name=""/>
        <dsp:cNvSpPr/>
      </dsp:nvSpPr>
      <dsp:spPr>
        <a:xfrm rot="16200000">
          <a:off x="-2115701" y="2539419"/>
          <a:ext cx="6270171" cy="1191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Alemania</a:t>
          </a:r>
          <a:endParaRPr lang="es-ES" sz="6500" kern="1200" dirty="0"/>
        </a:p>
      </dsp:txBody>
      <dsp:txXfrm>
        <a:off x="-2115701" y="2539419"/>
        <a:ext cx="6270171" cy="1191332"/>
      </dsp:txXfrm>
    </dsp:sp>
    <dsp:sp modelId="{3C7C5ED1-0D69-4131-AD4D-8C4E75733A71}">
      <dsp:nvSpPr>
        <dsp:cNvPr id="0" name=""/>
        <dsp:cNvSpPr/>
      </dsp:nvSpPr>
      <dsp:spPr>
        <a:xfrm>
          <a:off x="2396564" y="1422545"/>
          <a:ext cx="3907570" cy="1191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Desde la Edad Media estaba dividida en 38 estados independientes que constituían la Confederación Germana.</a:t>
          </a:r>
          <a:endParaRPr lang="es-ES" sz="1500" kern="1200" dirty="0"/>
        </a:p>
      </dsp:txBody>
      <dsp:txXfrm>
        <a:off x="2396564" y="1422545"/>
        <a:ext cx="3907570" cy="1191332"/>
      </dsp:txXfrm>
    </dsp:sp>
    <dsp:sp modelId="{C1D93A90-A018-4C74-BD34-34D22A400A78}">
      <dsp:nvSpPr>
        <dsp:cNvPr id="0" name=""/>
        <dsp:cNvSpPr/>
      </dsp:nvSpPr>
      <dsp:spPr>
        <a:xfrm>
          <a:off x="7085648" y="1422545"/>
          <a:ext cx="3907570" cy="1191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Esto había sido el Sacro Imperio  Romano Germánico.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Los principales estados eran Austria y Prusia, teniendo este último mayor influencia.  </a:t>
          </a:r>
          <a:endParaRPr lang="es-ES" sz="1500" kern="1200" dirty="0"/>
        </a:p>
      </dsp:txBody>
      <dsp:txXfrm>
        <a:off x="7085648" y="1422545"/>
        <a:ext cx="3907570" cy="1191332"/>
      </dsp:txXfrm>
    </dsp:sp>
    <dsp:sp modelId="{0A6E4DE3-BA0A-4DCD-9E3E-9AF824F9DEE5}">
      <dsp:nvSpPr>
        <dsp:cNvPr id="0" name=""/>
        <dsp:cNvSpPr/>
      </dsp:nvSpPr>
      <dsp:spPr>
        <a:xfrm>
          <a:off x="2396564" y="3656293"/>
          <a:ext cx="3907570" cy="1191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Prusia realizó dos acciones:</a:t>
          </a:r>
          <a:endParaRPr lang="es-ES" sz="1500" kern="1200" dirty="0"/>
        </a:p>
      </dsp:txBody>
      <dsp:txXfrm>
        <a:off x="2396564" y="3656293"/>
        <a:ext cx="3907570" cy="1191332"/>
      </dsp:txXfrm>
    </dsp:sp>
    <dsp:sp modelId="{86E604AE-131D-4313-A9E4-9E20C8001C2B}">
      <dsp:nvSpPr>
        <dsp:cNvPr id="0" name=""/>
        <dsp:cNvSpPr/>
      </dsp:nvSpPr>
      <dsp:spPr>
        <a:xfrm>
          <a:off x="7098700" y="2833332"/>
          <a:ext cx="3907570" cy="1191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Económicas: Se logró mediante el </a:t>
          </a:r>
          <a:r>
            <a:rPr lang="es-ES" sz="1500" kern="1200" dirty="0" err="1" smtClean="0"/>
            <a:t>Zollverein</a:t>
          </a:r>
          <a:r>
            <a:rPr lang="es-ES" sz="1500" kern="1200" dirty="0" smtClean="0"/>
            <a:t> o Unión aduanera que estableció el libre comercio entre los Estados Alemanes. </a:t>
          </a:r>
          <a:endParaRPr lang="es-ES" sz="1500" kern="1200" dirty="0"/>
        </a:p>
      </dsp:txBody>
      <dsp:txXfrm>
        <a:off x="7098700" y="2833332"/>
        <a:ext cx="3907570" cy="1191332"/>
      </dsp:txXfrm>
    </dsp:sp>
    <dsp:sp modelId="{7092552B-4866-40F8-9134-15BADAA548DD}">
      <dsp:nvSpPr>
        <dsp:cNvPr id="0" name=""/>
        <dsp:cNvSpPr/>
      </dsp:nvSpPr>
      <dsp:spPr>
        <a:xfrm>
          <a:off x="7085648" y="4400876"/>
          <a:ext cx="3907570" cy="11913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Unidad Política: entre los años 1862-1871  por la acción conjunta del rey Guillermo I de Prusia, de su ministro Otto Von Bismark, y el general </a:t>
          </a:r>
          <a:r>
            <a:rPr lang="es-ES" sz="1500" kern="1200" dirty="0" err="1" smtClean="0"/>
            <a:t>Helmuth</a:t>
          </a:r>
          <a:r>
            <a:rPr lang="es-ES" sz="1500" kern="1200" dirty="0" smtClean="0"/>
            <a:t> Von </a:t>
          </a:r>
          <a:r>
            <a:rPr lang="es-ES" sz="1500" kern="1200" dirty="0" err="1" smtClean="0"/>
            <a:t>Molke</a:t>
          </a:r>
          <a:r>
            <a:rPr lang="es-ES" sz="1500" kern="1200" dirty="0" smtClean="0"/>
            <a:t>, creador del moderno ejército prusiano. </a:t>
          </a:r>
          <a:endParaRPr lang="es-ES" sz="1500" kern="1200" dirty="0"/>
        </a:p>
      </dsp:txBody>
      <dsp:txXfrm>
        <a:off x="7085648" y="4400876"/>
        <a:ext cx="3907570" cy="11913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3C7E7-A0B8-4C4F-8851-C6DCA0474494}">
      <dsp:nvSpPr>
        <dsp:cNvPr id="0" name=""/>
        <dsp:cNvSpPr/>
      </dsp:nvSpPr>
      <dsp:spPr>
        <a:xfrm>
          <a:off x="6554418" y="5010906"/>
          <a:ext cx="82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7102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947292" y="5035948"/>
        <a:ext cx="41355" cy="41355"/>
      </dsp:txXfrm>
    </dsp:sp>
    <dsp:sp modelId="{8F1E4A23-8258-4AC9-B30E-9A504B5743A0}">
      <dsp:nvSpPr>
        <dsp:cNvPr id="0" name=""/>
        <dsp:cNvSpPr/>
      </dsp:nvSpPr>
      <dsp:spPr>
        <a:xfrm>
          <a:off x="1591804" y="3317965"/>
          <a:ext cx="827102" cy="17386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551" y="0"/>
              </a:lnTo>
              <a:lnTo>
                <a:pt x="413551" y="1738661"/>
              </a:lnTo>
              <a:lnTo>
                <a:pt x="827102" y="173866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957221" y="4139161"/>
        <a:ext cx="96268" cy="96268"/>
      </dsp:txXfrm>
    </dsp:sp>
    <dsp:sp modelId="{D449E6AB-403C-4639-AD4E-AA444EA1F3E2}">
      <dsp:nvSpPr>
        <dsp:cNvPr id="0" name=""/>
        <dsp:cNvSpPr/>
      </dsp:nvSpPr>
      <dsp:spPr>
        <a:xfrm>
          <a:off x="6554418" y="3434872"/>
          <a:ext cx="8271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27102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947292" y="3459915"/>
        <a:ext cx="41355" cy="41355"/>
      </dsp:txXfrm>
    </dsp:sp>
    <dsp:sp modelId="{15E4D480-1A09-45A5-8224-E4AD55DEFC93}">
      <dsp:nvSpPr>
        <dsp:cNvPr id="0" name=""/>
        <dsp:cNvSpPr/>
      </dsp:nvSpPr>
      <dsp:spPr>
        <a:xfrm>
          <a:off x="1591804" y="3317965"/>
          <a:ext cx="827102" cy="1626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3551" y="0"/>
              </a:lnTo>
              <a:lnTo>
                <a:pt x="413551" y="162627"/>
              </a:lnTo>
              <a:lnTo>
                <a:pt x="827102" y="162627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984282" y="3378205"/>
        <a:ext cx="42146" cy="42146"/>
      </dsp:txXfrm>
    </dsp:sp>
    <dsp:sp modelId="{BBB1C039-CF29-4034-8403-F976A3D55C8D}">
      <dsp:nvSpPr>
        <dsp:cNvPr id="0" name=""/>
        <dsp:cNvSpPr/>
      </dsp:nvSpPr>
      <dsp:spPr>
        <a:xfrm>
          <a:off x="6528282" y="1507459"/>
          <a:ext cx="8532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19" y="45720"/>
              </a:lnTo>
              <a:lnTo>
                <a:pt x="426619" y="71844"/>
              </a:lnTo>
              <a:lnTo>
                <a:pt x="853238" y="71844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933560" y="1531838"/>
        <a:ext cx="42681" cy="42681"/>
      </dsp:txXfrm>
    </dsp:sp>
    <dsp:sp modelId="{820D6527-B08D-415C-9E88-60A89C7B8E1B}">
      <dsp:nvSpPr>
        <dsp:cNvPr id="0" name=""/>
        <dsp:cNvSpPr/>
      </dsp:nvSpPr>
      <dsp:spPr>
        <a:xfrm>
          <a:off x="1591804" y="1553179"/>
          <a:ext cx="800965" cy="1764785"/>
        </a:xfrm>
        <a:custGeom>
          <a:avLst/>
          <a:gdLst/>
          <a:ahLst/>
          <a:cxnLst/>
          <a:rect l="0" t="0" r="0" b="0"/>
          <a:pathLst>
            <a:path>
              <a:moveTo>
                <a:pt x="0" y="1764785"/>
              </a:moveTo>
              <a:lnTo>
                <a:pt x="400482" y="1764785"/>
              </a:lnTo>
              <a:lnTo>
                <a:pt x="400482" y="0"/>
              </a:lnTo>
              <a:lnTo>
                <a:pt x="800965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1943836" y="2387121"/>
        <a:ext cx="96902" cy="96902"/>
      </dsp:txXfrm>
    </dsp:sp>
    <dsp:sp modelId="{6F25F9E8-6A0E-495C-99E0-7BD4BDFD7573}">
      <dsp:nvSpPr>
        <dsp:cNvPr id="0" name=""/>
        <dsp:cNvSpPr/>
      </dsp:nvSpPr>
      <dsp:spPr>
        <a:xfrm rot="16200000">
          <a:off x="-2356573" y="2687551"/>
          <a:ext cx="6635930" cy="1260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La unificación alemana podemos dividirla en tres etapas</a:t>
          </a:r>
          <a:endParaRPr lang="es-ES" sz="3200" kern="1200" dirty="0"/>
        </a:p>
      </dsp:txBody>
      <dsp:txXfrm>
        <a:off x="-2356573" y="2687551"/>
        <a:ext cx="6635930" cy="1260826"/>
      </dsp:txXfrm>
    </dsp:sp>
    <dsp:sp modelId="{6B4C1956-A17B-4799-ACD1-6A1C13D794B8}">
      <dsp:nvSpPr>
        <dsp:cNvPr id="0" name=""/>
        <dsp:cNvSpPr/>
      </dsp:nvSpPr>
      <dsp:spPr>
        <a:xfrm>
          <a:off x="2392770" y="922766"/>
          <a:ext cx="4135511" cy="1260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1.- Guerra de los Ducados (1864)</a:t>
          </a:r>
          <a:endParaRPr lang="es-ES" sz="3200" kern="1200" dirty="0"/>
        </a:p>
      </dsp:txBody>
      <dsp:txXfrm>
        <a:off x="2392770" y="922766"/>
        <a:ext cx="4135511" cy="1260826"/>
      </dsp:txXfrm>
    </dsp:sp>
    <dsp:sp modelId="{0D415CE0-3FC9-4A2A-BCE7-F5A84A9D4A50}">
      <dsp:nvSpPr>
        <dsp:cNvPr id="0" name=""/>
        <dsp:cNvSpPr/>
      </dsp:nvSpPr>
      <dsp:spPr>
        <a:xfrm>
          <a:off x="7381521" y="623635"/>
          <a:ext cx="4135511" cy="1911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Entre Prusia y Dinamarca. El rey de Dinamarca quiso anexar unos ducados, su población se opuso y pidió ayuda de Prusia.  Esta, aliada con Austria atacó a Dinamarca, que fue vencida fácilmente. Los ducados pasaron a poder de Austria y Prusia, que pronto rompiendo sus relaciones por la administración de los mismos. </a:t>
          </a:r>
          <a:endParaRPr lang="es-ES" sz="1100" kern="1200" dirty="0"/>
        </a:p>
      </dsp:txBody>
      <dsp:txXfrm>
        <a:off x="7381521" y="623635"/>
        <a:ext cx="4135511" cy="1911337"/>
      </dsp:txXfrm>
    </dsp:sp>
    <dsp:sp modelId="{DE2CD2B1-96C1-421D-AE16-553375F251DF}">
      <dsp:nvSpPr>
        <dsp:cNvPr id="0" name=""/>
        <dsp:cNvSpPr/>
      </dsp:nvSpPr>
      <dsp:spPr>
        <a:xfrm>
          <a:off x="2418907" y="2850179"/>
          <a:ext cx="4135511" cy="1260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2.- Guerra Austro – Prusiana (1866)</a:t>
          </a:r>
          <a:endParaRPr lang="es-ES" sz="3600" kern="1200" dirty="0"/>
        </a:p>
      </dsp:txBody>
      <dsp:txXfrm>
        <a:off x="2418907" y="2850179"/>
        <a:ext cx="4135511" cy="1260826"/>
      </dsp:txXfrm>
    </dsp:sp>
    <dsp:sp modelId="{DA758C53-0014-483D-97B3-7A52B5270597}">
      <dsp:nvSpPr>
        <dsp:cNvPr id="0" name=""/>
        <dsp:cNvSpPr/>
      </dsp:nvSpPr>
      <dsp:spPr>
        <a:xfrm>
          <a:off x="7381521" y="2850179"/>
          <a:ext cx="4135511" cy="1260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Bismark acusó a Austria de mala administración de los ducados, expulsó a sus funcionarios, y Austria le declaró la guerra, donde vencieron a las fuerzas Prusianas.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La confederación fue disuelta, Austria debió entregar Venecia a Italia, Prusia anexo nuevos ducados y conformó la Confederación de Alemania del Norte.</a:t>
          </a:r>
          <a:endParaRPr lang="es-ES" sz="1100" kern="1200" dirty="0"/>
        </a:p>
      </dsp:txBody>
      <dsp:txXfrm>
        <a:off x="7381521" y="2850179"/>
        <a:ext cx="4135511" cy="1260826"/>
      </dsp:txXfrm>
    </dsp:sp>
    <dsp:sp modelId="{F87E5B10-21A6-491C-BF79-179756A2E947}">
      <dsp:nvSpPr>
        <dsp:cNvPr id="0" name=""/>
        <dsp:cNvSpPr/>
      </dsp:nvSpPr>
      <dsp:spPr>
        <a:xfrm>
          <a:off x="2418907" y="4426212"/>
          <a:ext cx="4135511" cy="1260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3.- Guerra Franco – Prusiana (1870)</a:t>
          </a:r>
          <a:endParaRPr lang="es-ES" sz="3600" kern="1200" dirty="0"/>
        </a:p>
      </dsp:txBody>
      <dsp:txXfrm>
        <a:off x="2418907" y="4426212"/>
        <a:ext cx="4135511" cy="1260826"/>
      </dsp:txXfrm>
    </dsp:sp>
    <dsp:sp modelId="{C910E2A7-75A0-4EAB-ACEA-BF1DCEFE3533}">
      <dsp:nvSpPr>
        <dsp:cNvPr id="0" name=""/>
        <dsp:cNvSpPr/>
      </dsp:nvSpPr>
      <dsp:spPr>
        <a:xfrm>
          <a:off x="7381521" y="4426212"/>
          <a:ext cx="4135511" cy="12608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Prusia se había convertido en un peligro para Francia y por problemas políticos terminan  declarándose la guerra.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 dirty="0" smtClean="0"/>
            <a:t>Una primera derrota francesa provocó la caída de Napoleón III y se reestableció la República; la guerra continuó pero los franceses debieron rendirse en 1871 y debieron ceder a Alemania los territorios de Alsacia y Lorena, y pagar una costosa indemnización.</a:t>
          </a:r>
          <a:endParaRPr lang="es-ES" sz="1100" kern="1200" dirty="0"/>
        </a:p>
      </dsp:txBody>
      <dsp:txXfrm>
        <a:off x="7381521" y="4426212"/>
        <a:ext cx="4135511" cy="126082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E60E2-7CC2-484B-9652-44773400CCE3}">
      <dsp:nvSpPr>
        <dsp:cNvPr id="0" name=""/>
        <dsp:cNvSpPr/>
      </dsp:nvSpPr>
      <dsp:spPr>
        <a:xfrm>
          <a:off x="6190552" y="3213462"/>
          <a:ext cx="8124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2449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576465" y="3238871"/>
        <a:ext cx="40622" cy="40622"/>
      </dsp:txXfrm>
    </dsp:sp>
    <dsp:sp modelId="{0B271886-AA22-4BD5-ABD1-ABDCFE9939DC}">
      <dsp:nvSpPr>
        <dsp:cNvPr id="0" name=""/>
        <dsp:cNvSpPr/>
      </dsp:nvSpPr>
      <dsp:spPr>
        <a:xfrm>
          <a:off x="1315858" y="3213462"/>
          <a:ext cx="8124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12449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701771" y="3238871"/>
        <a:ext cx="40622" cy="40622"/>
      </dsp:txXfrm>
    </dsp:sp>
    <dsp:sp modelId="{13709386-8666-4AF1-A874-9E4D563F042A}">
      <dsp:nvSpPr>
        <dsp:cNvPr id="0" name=""/>
        <dsp:cNvSpPr/>
      </dsp:nvSpPr>
      <dsp:spPr>
        <a:xfrm rot="16200000">
          <a:off x="-2562568" y="2639937"/>
          <a:ext cx="6518364" cy="1238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smtClean="0"/>
            <a:t>Alemania</a:t>
          </a:r>
          <a:endParaRPr lang="es-ES" sz="6500" kern="1200"/>
        </a:p>
      </dsp:txBody>
      <dsp:txXfrm>
        <a:off x="-2562568" y="2639937"/>
        <a:ext cx="6518364" cy="1238489"/>
      </dsp:txXfrm>
    </dsp:sp>
    <dsp:sp modelId="{BBDA78C9-ED1D-4978-91C2-8BD75143881D}">
      <dsp:nvSpPr>
        <dsp:cNvPr id="0" name=""/>
        <dsp:cNvSpPr/>
      </dsp:nvSpPr>
      <dsp:spPr>
        <a:xfrm>
          <a:off x="2128307" y="2639937"/>
          <a:ext cx="4062245" cy="1238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 esta manera se estableció el Imperio Alemán, que se extiende desde 1871 hasta 1918.</a:t>
          </a:r>
          <a:endParaRPr lang="es-ES" sz="1800" kern="1200" dirty="0"/>
        </a:p>
      </dsp:txBody>
      <dsp:txXfrm>
        <a:off x="2128307" y="2639937"/>
        <a:ext cx="4062245" cy="1238489"/>
      </dsp:txXfrm>
    </dsp:sp>
    <dsp:sp modelId="{DFB554C6-4F25-4DC8-85AC-A95E0FB91DA0}">
      <dsp:nvSpPr>
        <dsp:cNvPr id="0" name=""/>
        <dsp:cNvSpPr/>
      </dsp:nvSpPr>
      <dsp:spPr>
        <a:xfrm>
          <a:off x="7003001" y="2639937"/>
          <a:ext cx="4062245" cy="12384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rey de Prusia tomó el nombre de Emperador con una constitución que estableció una Monarquía constitucional y un  Estado federal. </a:t>
          </a:r>
          <a:endParaRPr lang="es-ES" sz="1800" kern="1200" dirty="0"/>
        </a:p>
      </dsp:txBody>
      <dsp:txXfrm>
        <a:off x="7003001" y="2639937"/>
        <a:ext cx="4062245" cy="12384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14F1B-90F3-43E4-BEB0-C8CF8DF32CA8}">
      <dsp:nvSpPr>
        <dsp:cNvPr id="0" name=""/>
        <dsp:cNvSpPr/>
      </dsp:nvSpPr>
      <dsp:spPr>
        <a:xfrm>
          <a:off x="0" y="0"/>
          <a:ext cx="6908800" cy="16256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Gobierno:</a:t>
          </a:r>
          <a:endParaRPr lang="es-ES" sz="2400" b="1" kern="1200" dirty="0"/>
        </a:p>
      </dsp:txBody>
      <dsp:txXfrm>
        <a:off x="47612" y="47612"/>
        <a:ext cx="5154651" cy="1530376"/>
      </dsp:txXfrm>
    </dsp:sp>
    <dsp:sp modelId="{E7B602D0-8BE3-404A-B65E-4CED29CE3F35}">
      <dsp:nvSpPr>
        <dsp:cNvPr id="0" name=""/>
        <dsp:cNvSpPr/>
      </dsp:nvSpPr>
      <dsp:spPr>
        <a:xfrm>
          <a:off x="609599" y="1896533"/>
          <a:ext cx="6908800" cy="16256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El gobierno se concibe como el conjunto de poderes públicos que ejercen el poder del Estado.</a:t>
          </a:r>
          <a:endParaRPr lang="es-ES" sz="2400" b="1" kern="1200" dirty="0"/>
        </a:p>
      </dsp:txBody>
      <dsp:txXfrm>
        <a:off x="657211" y="1944145"/>
        <a:ext cx="5147335" cy="1530376"/>
      </dsp:txXfrm>
    </dsp:sp>
    <dsp:sp modelId="{539525F5-0E33-4C6B-8A0D-6EC90347D3FC}">
      <dsp:nvSpPr>
        <dsp:cNvPr id="0" name=""/>
        <dsp:cNvSpPr/>
      </dsp:nvSpPr>
      <dsp:spPr>
        <a:xfrm>
          <a:off x="1219199" y="3793066"/>
          <a:ext cx="6908800" cy="16256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Es posible distinguir distintas formas de gobierno, entre las cuales encontramos:</a:t>
          </a:r>
          <a:endParaRPr lang="es-ES" sz="2400" b="1" kern="1200" dirty="0"/>
        </a:p>
      </dsp:txBody>
      <dsp:txXfrm>
        <a:off x="1266811" y="3840678"/>
        <a:ext cx="5147335" cy="1530376"/>
      </dsp:txXfrm>
    </dsp:sp>
    <dsp:sp modelId="{0EA5403A-BD8D-4D2A-B796-8D29136082A3}">
      <dsp:nvSpPr>
        <dsp:cNvPr id="0" name=""/>
        <dsp:cNvSpPr/>
      </dsp:nvSpPr>
      <dsp:spPr>
        <a:xfrm>
          <a:off x="585215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089903" y="1232746"/>
        <a:ext cx="581152" cy="795122"/>
      </dsp:txXfrm>
    </dsp:sp>
    <dsp:sp modelId="{723C83E9-5873-423E-B142-5F40F7B9BDEE}">
      <dsp:nvSpPr>
        <dsp:cNvPr id="0" name=""/>
        <dsp:cNvSpPr/>
      </dsp:nvSpPr>
      <dsp:spPr>
        <a:xfrm>
          <a:off x="646175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699503" y="3118442"/>
        <a:ext cx="581152" cy="7951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9BFB50-55E0-41E4-92E7-563B82DCADEB}">
      <dsp:nvSpPr>
        <dsp:cNvPr id="0" name=""/>
        <dsp:cNvSpPr/>
      </dsp:nvSpPr>
      <dsp:spPr>
        <a:xfrm>
          <a:off x="3648012" y="1488319"/>
          <a:ext cx="1430611" cy="680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973"/>
              </a:lnTo>
              <a:lnTo>
                <a:pt x="1430611" y="463973"/>
              </a:lnTo>
              <a:lnTo>
                <a:pt x="1430611" y="6808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159757-4953-4A7B-9860-3DA9B268B377}">
      <dsp:nvSpPr>
        <dsp:cNvPr id="0" name=""/>
        <dsp:cNvSpPr/>
      </dsp:nvSpPr>
      <dsp:spPr>
        <a:xfrm>
          <a:off x="2217401" y="1488319"/>
          <a:ext cx="1430611" cy="680840"/>
        </a:xfrm>
        <a:custGeom>
          <a:avLst/>
          <a:gdLst/>
          <a:ahLst/>
          <a:cxnLst/>
          <a:rect l="0" t="0" r="0" b="0"/>
          <a:pathLst>
            <a:path>
              <a:moveTo>
                <a:pt x="1430611" y="0"/>
              </a:moveTo>
              <a:lnTo>
                <a:pt x="1430611" y="463973"/>
              </a:lnTo>
              <a:lnTo>
                <a:pt x="0" y="463973"/>
              </a:lnTo>
              <a:lnTo>
                <a:pt x="0" y="6808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9F6279-AC9C-4BA5-A21E-63EAFF5740A5}">
      <dsp:nvSpPr>
        <dsp:cNvPr id="0" name=""/>
        <dsp:cNvSpPr/>
      </dsp:nvSpPr>
      <dsp:spPr>
        <a:xfrm>
          <a:off x="2477512" y="1783"/>
          <a:ext cx="2341000" cy="148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2BF88-1C8F-458F-A777-C7C07C58C923}">
      <dsp:nvSpPr>
        <dsp:cNvPr id="0" name=""/>
        <dsp:cNvSpPr/>
      </dsp:nvSpPr>
      <dsp:spPr>
        <a:xfrm>
          <a:off x="2737623" y="248889"/>
          <a:ext cx="2341000" cy="148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Gobiernos democráticos</a:t>
          </a:r>
          <a:endParaRPr lang="es-ES" sz="2000" kern="1200" dirty="0"/>
        </a:p>
      </dsp:txBody>
      <dsp:txXfrm>
        <a:off x="2781162" y="292428"/>
        <a:ext cx="2253922" cy="1399457"/>
      </dsp:txXfrm>
    </dsp:sp>
    <dsp:sp modelId="{AE6E0F3C-DEC2-4917-A375-C6D61D08F5C0}">
      <dsp:nvSpPr>
        <dsp:cNvPr id="0" name=""/>
        <dsp:cNvSpPr/>
      </dsp:nvSpPr>
      <dsp:spPr>
        <a:xfrm>
          <a:off x="1046901" y="2169160"/>
          <a:ext cx="2341000" cy="148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928C0-26F7-46D1-9E68-B63EBEFB263A}">
      <dsp:nvSpPr>
        <dsp:cNvPr id="0" name=""/>
        <dsp:cNvSpPr/>
      </dsp:nvSpPr>
      <dsp:spPr>
        <a:xfrm>
          <a:off x="1307012" y="2416265"/>
          <a:ext cx="2341000" cy="148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Parlamentarismo </a:t>
          </a:r>
          <a:endParaRPr lang="es-ES" sz="2000" kern="1200" dirty="0"/>
        </a:p>
      </dsp:txBody>
      <dsp:txXfrm>
        <a:off x="1350551" y="2459804"/>
        <a:ext cx="2253922" cy="1399457"/>
      </dsp:txXfrm>
    </dsp:sp>
    <dsp:sp modelId="{B6AF1E0F-9AF0-4462-A113-66BB9EA32A24}">
      <dsp:nvSpPr>
        <dsp:cNvPr id="0" name=""/>
        <dsp:cNvSpPr/>
      </dsp:nvSpPr>
      <dsp:spPr>
        <a:xfrm>
          <a:off x="3908124" y="2169160"/>
          <a:ext cx="2341000" cy="14865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705C2-67F7-4AC4-8F0B-A81E74CADEDA}">
      <dsp:nvSpPr>
        <dsp:cNvPr id="0" name=""/>
        <dsp:cNvSpPr/>
      </dsp:nvSpPr>
      <dsp:spPr>
        <a:xfrm>
          <a:off x="4168235" y="2416265"/>
          <a:ext cx="2341000" cy="14865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Presidencialismo</a:t>
          </a:r>
          <a:endParaRPr lang="es-ES" sz="2000" kern="1200" dirty="0"/>
        </a:p>
      </dsp:txBody>
      <dsp:txXfrm>
        <a:off x="4211774" y="2459804"/>
        <a:ext cx="2253922" cy="139945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FAFC4-4126-4AC3-9AD3-478F28B7ADD7}">
      <dsp:nvSpPr>
        <dsp:cNvPr id="0" name=""/>
        <dsp:cNvSpPr/>
      </dsp:nvSpPr>
      <dsp:spPr>
        <a:xfrm>
          <a:off x="3426504" y="1673036"/>
          <a:ext cx="1608060" cy="765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523"/>
              </a:lnTo>
              <a:lnTo>
                <a:pt x="1608060" y="521523"/>
              </a:lnTo>
              <a:lnTo>
                <a:pt x="1608060" y="76529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59456-8080-493A-A4B7-5E3A7FF6C248}">
      <dsp:nvSpPr>
        <dsp:cNvPr id="0" name=""/>
        <dsp:cNvSpPr/>
      </dsp:nvSpPr>
      <dsp:spPr>
        <a:xfrm>
          <a:off x="1818444" y="1673036"/>
          <a:ext cx="1608060" cy="722982"/>
        </a:xfrm>
        <a:custGeom>
          <a:avLst/>
          <a:gdLst/>
          <a:ahLst/>
          <a:cxnLst/>
          <a:rect l="0" t="0" r="0" b="0"/>
          <a:pathLst>
            <a:path>
              <a:moveTo>
                <a:pt x="1608060" y="0"/>
              </a:moveTo>
              <a:lnTo>
                <a:pt x="1608060" y="479215"/>
              </a:lnTo>
              <a:lnTo>
                <a:pt x="0" y="479215"/>
              </a:lnTo>
              <a:lnTo>
                <a:pt x="0" y="72298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8087E-A029-4D4F-BE7A-6899FF222774}">
      <dsp:nvSpPr>
        <dsp:cNvPr id="0" name=""/>
        <dsp:cNvSpPr/>
      </dsp:nvSpPr>
      <dsp:spPr>
        <a:xfrm>
          <a:off x="2110818" y="2116"/>
          <a:ext cx="2631371" cy="167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7458F-C0BD-4133-A5DB-B323A4C02E54}">
      <dsp:nvSpPr>
        <dsp:cNvPr id="0" name=""/>
        <dsp:cNvSpPr/>
      </dsp:nvSpPr>
      <dsp:spPr>
        <a:xfrm>
          <a:off x="2403193" y="279872"/>
          <a:ext cx="2631371" cy="167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Gobiernos autocráticos </a:t>
          </a:r>
          <a:endParaRPr lang="es-ES" sz="2700" kern="1200" dirty="0"/>
        </a:p>
      </dsp:txBody>
      <dsp:txXfrm>
        <a:off x="2452133" y="328812"/>
        <a:ext cx="2533491" cy="1573040"/>
      </dsp:txXfrm>
    </dsp:sp>
    <dsp:sp modelId="{B8D25451-5106-41DA-AF27-43A9DC6982D5}">
      <dsp:nvSpPr>
        <dsp:cNvPr id="0" name=""/>
        <dsp:cNvSpPr/>
      </dsp:nvSpPr>
      <dsp:spPr>
        <a:xfrm>
          <a:off x="502758" y="2396019"/>
          <a:ext cx="2631371" cy="167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0D90AD-53E5-46AF-BD58-590B20D89F62}">
      <dsp:nvSpPr>
        <dsp:cNvPr id="0" name=""/>
        <dsp:cNvSpPr/>
      </dsp:nvSpPr>
      <dsp:spPr>
        <a:xfrm>
          <a:off x="795133" y="2673775"/>
          <a:ext cx="2631371" cy="167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Totalitarismos</a:t>
          </a:r>
          <a:endParaRPr lang="es-ES" sz="2700" kern="1200" dirty="0"/>
        </a:p>
      </dsp:txBody>
      <dsp:txXfrm>
        <a:off x="844073" y="2722715"/>
        <a:ext cx="2533491" cy="1573040"/>
      </dsp:txXfrm>
    </dsp:sp>
    <dsp:sp modelId="{C03F6328-FE4E-46C0-B9DB-44D7228D62F4}">
      <dsp:nvSpPr>
        <dsp:cNvPr id="0" name=""/>
        <dsp:cNvSpPr/>
      </dsp:nvSpPr>
      <dsp:spPr>
        <a:xfrm>
          <a:off x="3718878" y="2438327"/>
          <a:ext cx="2631371" cy="1670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914AC3-B815-41F9-953B-FAB21DD98E40}">
      <dsp:nvSpPr>
        <dsp:cNvPr id="0" name=""/>
        <dsp:cNvSpPr/>
      </dsp:nvSpPr>
      <dsp:spPr>
        <a:xfrm>
          <a:off x="4011253" y="2716083"/>
          <a:ext cx="2631371" cy="1670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Autoritarismos</a:t>
          </a:r>
          <a:endParaRPr lang="es-ES" sz="2700" kern="1200" dirty="0"/>
        </a:p>
      </dsp:txBody>
      <dsp:txXfrm>
        <a:off x="4060193" y="2765023"/>
        <a:ext cx="2533491" cy="1573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21154-52A1-4821-A56F-B380B75A8CD1}">
      <dsp:nvSpPr>
        <dsp:cNvPr id="0" name=""/>
        <dsp:cNvSpPr/>
      </dsp:nvSpPr>
      <dsp:spPr>
        <a:xfrm>
          <a:off x="3508033" y="3206931"/>
          <a:ext cx="799423" cy="15232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9711" y="0"/>
              </a:lnTo>
              <a:lnTo>
                <a:pt x="399711" y="1523292"/>
              </a:lnTo>
              <a:lnTo>
                <a:pt x="799423" y="1523292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864737" y="3925569"/>
        <a:ext cx="86015" cy="86015"/>
      </dsp:txXfrm>
    </dsp:sp>
    <dsp:sp modelId="{2ADB8235-B4B9-47CF-9525-B48E6DA34A9A}">
      <dsp:nvSpPr>
        <dsp:cNvPr id="0" name=""/>
        <dsp:cNvSpPr/>
      </dsp:nvSpPr>
      <dsp:spPr>
        <a:xfrm>
          <a:off x="3508033" y="3161211"/>
          <a:ext cx="799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99423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887760" y="3186945"/>
        <a:ext cx="39971" cy="39971"/>
      </dsp:txXfrm>
    </dsp:sp>
    <dsp:sp modelId="{1121C68D-34AB-4ED3-A2DA-F2677A4DC1AC}">
      <dsp:nvSpPr>
        <dsp:cNvPr id="0" name=""/>
        <dsp:cNvSpPr/>
      </dsp:nvSpPr>
      <dsp:spPr>
        <a:xfrm>
          <a:off x="3508033" y="1683639"/>
          <a:ext cx="799423" cy="1523292"/>
        </a:xfrm>
        <a:custGeom>
          <a:avLst/>
          <a:gdLst/>
          <a:ahLst/>
          <a:cxnLst/>
          <a:rect l="0" t="0" r="0" b="0"/>
          <a:pathLst>
            <a:path>
              <a:moveTo>
                <a:pt x="0" y="1523292"/>
              </a:moveTo>
              <a:lnTo>
                <a:pt x="399711" y="1523292"/>
              </a:lnTo>
              <a:lnTo>
                <a:pt x="399711" y="0"/>
              </a:lnTo>
              <a:lnTo>
                <a:pt x="799423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864737" y="2402277"/>
        <a:ext cx="86015" cy="86015"/>
      </dsp:txXfrm>
    </dsp:sp>
    <dsp:sp modelId="{3B231C9E-0D92-4034-913B-002CBD9A8BBD}">
      <dsp:nvSpPr>
        <dsp:cNvPr id="0" name=""/>
        <dsp:cNvSpPr/>
      </dsp:nvSpPr>
      <dsp:spPr>
        <a:xfrm rot="16200000">
          <a:off x="-308214" y="2597614"/>
          <a:ext cx="6413863" cy="121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Sociales</a:t>
          </a:r>
          <a:endParaRPr lang="es-ES" sz="6500" kern="1200" dirty="0"/>
        </a:p>
      </dsp:txBody>
      <dsp:txXfrm>
        <a:off x="-308214" y="2597614"/>
        <a:ext cx="6413863" cy="1218633"/>
      </dsp:txXfrm>
    </dsp:sp>
    <dsp:sp modelId="{8C86C9C5-3EAF-41C3-9C3B-C32546443552}">
      <dsp:nvSpPr>
        <dsp:cNvPr id="0" name=""/>
        <dsp:cNvSpPr/>
      </dsp:nvSpPr>
      <dsp:spPr>
        <a:xfrm>
          <a:off x="4307457" y="1074322"/>
          <a:ext cx="3997119" cy="121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A pesar de conseguir la independencia, la estructura colonial social interna se mantuvo igual por mucho tiempo.</a:t>
          </a:r>
          <a:endParaRPr lang="es-ES" sz="1800" kern="1200"/>
        </a:p>
      </dsp:txBody>
      <dsp:txXfrm>
        <a:off x="4307457" y="1074322"/>
        <a:ext cx="3997119" cy="1218633"/>
      </dsp:txXfrm>
    </dsp:sp>
    <dsp:sp modelId="{F6FF43DE-76B3-4047-AC3F-268911A88B92}">
      <dsp:nvSpPr>
        <dsp:cNvPr id="0" name=""/>
        <dsp:cNvSpPr/>
      </dsp:nvSpPr>
      <dsp:spPr>
        <a:xfrm>
          <a:off x="4307457" y="2597614"/>
          <a:ext cx="3997119" cy="121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Los campesinos se hicieron más pobres, hecho que aumentó considerablemente la delincuencia.</a:t>
          </a:r>
          <a:endParaRPr lang="es-ES" sz="1800" kern="1200"/>
        </a:p>
      </dsp:txBody>
      <dsp:txXfrm>
        <a:off x="4307457" y="2597614"/>
        <a:ext cx="3997119" cy="1218633"/>
      </dsp:txXfrm>
    </dsp:sp>
    <dsp:sp modelId="{FAB120E3-6B26-41ED-88DF-584F6EBEE14B}">
      <dsp:nvSpPr>
        <dsp:cNvPr id="0" name=""/>
        <dsp:cNvSpPr/>
      </dsp:nvSpPr>
      <dsp:spPr>
        <a:xfrm>
          <a:off x="4307457" y="4120906"/>
          <a:ext cx="3997119" cy="12186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800" kern="1200" smtClean="0"/>
            <a:t>La aristocracia chilena se mantuvo en el poder.</a:t>
          </a:r>
          <a:endParaRPr lang="es-ES" sz="1800" kern="1200"/>
        </a:p>
      </dsp:txBody>
      <dsp:txXfrm>
        <a:off x="4307457" y="4120906"/>
        <a:ext cx="3997119" cy="1218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1EB21-6D90-43EA-8199-8E1AF83BEA54}">
      <dsp:nvSpPr>
        <dsp:cNvPr id="0" name=""/>
        <dsp:cNvSpPr/>
      </dsp:nvSpPr>
      <dsp:spPr>
        <a:xfrm>
          <a:off x="3127715" y="3226525"/>
          <a:ext cx="804308" cy="1532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154" y="0"/>
              </a:lnTo>
              <a:lnTo>
                <a:pt x="402154" y="1532599"/>
              </a:lnTo>
              <a:lnTo>
                <a:pt x="804308" y="153259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486598" y="3949554"/>
        <a:ext cx="86541" cy="86541"/>
      </dsp:txXfrm>
    </dsp:sp>
    <dsp:sp modelId="{A791B8D2-35C9-4C1A-8046-DE68EA95FC58}">
      <dsp:nvSpPr>
        <dsp:cNvPr id="0" name=""/>
        <dsp:cNvSpPr/>
      </dsp:nvSpPr>
      <dsp:spPr>
        <a:xfrm>
          <a:off x="3127715" y="3180805"/>
          <a:ext cx="8043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4308" y="4572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09761" y="3206417"/>
        <a:ext cx="40215" cy="40215"/>
      </dsp:txXfrm>
    </dsp:sp>
    <dsp:sp modelId="{E4C9E21C-5741-470F-9C01-704CE663408B}">
      <dsp:nvSpPr>
        <dsp:cNvPr id="0" name=""/>
        <dsp:cNvSpPr/>
      </dsp:nvSpPr>
      <dsp:spPr>
        <a:xfrm>
          <a:off x="3127715" y="1693925"/>
          <a:ext cx="804308" cy="1532599"/>
        </a:xfrm>
        <a:custGeom>
          <a:avLst/>
          <a:gdLst/>
          <a:ahLst/>
          <a:cxnLst/>
          <a:rect l="0" t="0" r="0" b="0"/>
          <a:pathLst>
            <a:path>
              <a:moveTo>
                <a:pt x="0" y="1532599"/>
              </a:moveTo>
              <a:lnTo>
                <a:pt x="402154" y="1532599"/>
              </a:lnTo>
              <a:lnTo>
                <a:pt x="402154" y="0"/>
              </a:lnTo>
              <a:lnTo>
                <a:pt x="80430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00" kern="1200"/>
        </a:p>
      </dsp:txBody>
      <dsp:txXfrm>
        <a:off x="3486598" y="2416954"/>
        <a:ext cx="86541" cy="86541"/>
      </dsp:txXfrm>
    </dsp:sp>
    <dsp:sp modelId="{C70C92A3-9A1E-4690-8386-DB2077F58426}">
      <dsp:nvSpPr>
        <dsp:cNvPr id="0" name=""/>
        <dsp:cNvSpPr/>
      </dsp:nvSpPr>
      <dsp:spPr>
        <a:xfrm rot="16200000">
          <a:off x="-711850" y="2613485"/>
          <a:ext cx="6453051" cy="122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Económicas</a:t>
          </a:r>
          <a:endParaRPr lang="es-ES" sz="6500" kern="1200" dirty="0"/>
        </a:p>
      </dsp:txBody>
      <dsp:txXfrm>
        <a:off x="-711850" y="2613485"/>
        <a:ext cx="6453051" cy="1226079"/>
      </dsp:txXfrm>
    </dsp:sp>
    <dsp:sp modelId="{97B7F69D-1C70-4513-AACE-20E517AD51CA}">
      <dsp:nvSpPr>
        <dsp:cNvPr id="0" name=""/>
        <dsp:cNvSpPr/>
      </dsp:nvSpPr>
      <dsp:spPr>
        <a:xfrm>
          <a:off x="3932023" y="1080886"/>
          <a:ext cx="4021541" cy="122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Debido al caos político, la crisis económica del país aumentó.</a:t>
          </a:r>
          <a:endParaRPr lang="es-ES" sz="2000" kern="1200" dirty="0"/>
        </a:p>
      </dsp:txBody>
      <dsp:txXfrm>
        <a:off x="3932023" y="1080886"/>
        <a:ext cx="4021541" cy="1226079"/>
      </dsp:txXfrm>
    </dsp:sp>
    <dsp:sp modelId="{E7C92B73-2B54-45C2-9501-80FAE2FFFC81}">
      <dsp:nvSpPr>
        <dsp:cNvPr id="0" name=""/>
        <dsp:cNvSpPr/>
      </dsp:nvSpPr>
      <dsp:spPr>
        <a:xfrm>
          <a:off x="3932023" y="2613485"/>
          <a:ext cx="4021541" cy="122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Hubo malas cosechas y desorden financiero, lo cual perpetuó el periodo de ensayos constitucionales o anarquía. </a:t>
          </a:r>
          <a:endParaRPr lang="es-ES" sz="2000" kern="1200" dirty="0"/>
        </a:p>
      </dsp:txBody>
      <dsp:txXfrm>
        <a:off x="3932023" y="2613485"/>
        <a:ext cx="4021541" cy="1226079"/>
      </dsp:txXfrm>
    </dsp:sp>
    <dsp:sp modelId="{F14ED446-C0AE-445E-A26F-9487850F5407}">
      <dsp:nvSpPr>
        <dsp:cNvPr id="0" name=""/>
        <dsp:cNvSpPr/>
      </dsp:nvSpPr>
      <dsp:spPr>
        <a:xfrm>
          <a:off x="3932023" y="4146085"/>
          <a:ext cx="4021541" cy="12260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Incrementó el hambre y la pobreza, y fueron destruidas las grandes haciendas agrícolas y ganaderas.</a:t>
          </a:r>
          <a:endParaRPr lang="es-ES" sz="2000" kern="1200" dirty="0"/>
        </a:p>
      </dsp:txBody>
      <dsp:txXfrm>
        <a:off x="3932023" y="4146085"/>
        <a:ext cx="4021541" cy="1226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BE792-5951-45A6-AF07-818782B8C52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49F91-E978-4447-8821-EFA0277CC400}">
      <dsp:nvSpPr>
        <dsp:cNvPr id="0" name=""/>
        <dsp:cNvSpPr/>
      </dsp:nvSpPr>
      <dsp:spPr>
        <a:xfrm>
          <a:off x="509717" y="338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Cambio brusco de las instituciones coloniales.</a:t>
          </a:r>
          <a:endParaRPr lang="es-ES" sz="2100" kern="1200" dirty="0"/>
        </a:p>
      </dsp:txBody>
      <dsp:txXfrm>
        <a:off x="509717" y="338558"/>
        <a:ext cx="7541700" cy="677550"/>
      </dsp:txXfrm>
    </dsp:sp>
    <dsp:sp modelId="{B83717F4-C8E6-4CFB-8ED3-7B621D825901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7D0A-C100-491D-B8E4-BD4C9B525F58}">
      <dsp:nvSpPr>
        <dsp:cNvPr id="0" name=""/>
        <dsp:cNvSpPr/>
      </dsp:nvSpPr>
      <dsp:spPr>
        <a:xfrm>
          <a:off x="995230" y="1354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Postración económica</a:t>
          </a:r>
          <a:endParaRPr lang="es-ES" sz="2100" kern="1200" dirty="0"/>
        </a:p>
      </dsp:txBody>
      <dsp:txXfrm>
        <a:off x="995230" y="1354558"/>
        <a:ext cx="7056187" cy="677550"/>
      </dsp:txXfrm>
    </dsp:sp>
    <dsp:sp modelId="{FF7E7AE1-22E8-4321-90EC-1CB10D1C57B5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20446-97B4-4103-B8D3-4E8D03D5C7A1}">
      <dsp:nvSpPr>
        <dsp:cNvPr id="0" name=""/>
        <dsp:cNvSpPr/>
      </dsp:nvSpPr>
      <dsp:spPr>
        <a:xfrm>
          <a:off x="1144243" y="2370558"/>
          <a:ext cx="690717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Falta de educación política.</a:t>
          </a:r>
          <a:endParaRPr lang="es-ES" sz="2100" kern="1200" dirty="0"/>
        </a:p>
      </dsp:txBody>
      <dsp:txXfrm>
        <a:off x="1144243" y="2370558"/>
        <a:ext cx="6907174" cy="677550"/>
      </dsp:txXfrm>
    </dsp:sp>
    <dsp:sp modelId="{B90C0C02-B3EF-4A50-9E6C-CCE44DD1B6C0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F396C-F9FC-4512-8ABC-0BC3361B96DF}">
      <dsp:nvSpPr>
        <dsp:cNvPr id="0" name=""/>
        <dsp:cNvSpPr/>
      </dsp:nvSpPr>
      <dsp:spPr>
        <a:xfrm>
          <a:off x="995230" y="3386558"/>
          <a:ext cx="705618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Errado concepto de la ley.</a:t>
          </a:r>
          <a:endParaRPr lang="es-ES" sz="2100" kern="1200" dirty="0"/>
        </a:p>
      </dsp:txBody>
      <dsp:txXfrm>
        <a:off x="995230" y="3386558"/>
        <a:ext cx="7056187" cy="677550"/>
      </dsp:txXfrm>
    </dsp:sp>
    <dsp:sp modelId="{D4704763-E752-452F-89B2-CAEB3A4935C7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82040-664E-46A4-A739-897DC61EE134}">
      <dsp:nvSpPr>
        <dsp:cNvPr id="0" name=""/>
        <dsp:cNvSpPr/>
      </dsp:nvSpPr>
      <dsp:spPr>
        <a:xfrm>
          <a:off x="509717" y="4402558"/>
          <a:ext cx="754170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Cambio administrativo y descomposición espiritual.</a:t>
          </a:r>
          <a:endParaRPr lang="es-ES" sz="2100" kern="1200" dirty="0"/>
        </a:p>
      </dsp:txBody>
      <dsp:txXfrm>
        <a:off x="509717" y="4402558"/>
        <a:ext cx="7541700" cy="677550"/>
      </dsp:txXfrm>
    </dsp:sp>
    <dsp:sp modelId="{92F52CE8-B55E-45BD-85D3-08DFAB2407B9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EAE0B-4567-42B7-9C11-70EA00986B7E}">
      <dsp:nvSpPr>
        <dsp:cNvPr id="0" name=""/>
        <dsp:cNvSpPr/>
      </dsp:nvSpPr>
      <dsp:spPr>
        <a:xfrm>
          <a:off x="5769022" y="3944179"/>
          <a:ext cx="91440" cy="5293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2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80ADE-10E7-4936-BD15-3C8133E4D8AF}">
      <dsp:nvSpPr>
        <dsp:cNvPr id="0" name=""/>
        <dsp:cNvSpPr/>
      </dsp:nvSpPr>
      <dsp:spPr>
        <a:xfrm>
          <a:off x="4385978" y="1709055"/>
          <a:ext cx="1428764" cy="529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720"/>
              </a:lnTo>
              <a:lnTo>
                <a:pt x="1428764" y="360720"/>
              </a:lnTo>
              <a:lnTo>
                <a:pt x="1428764" y="5293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D69CF-6011-45A9-B88D-C2F13A5E403E}">
      <dsp:nvSpPr>
        <dsp:cNvPr id="0" name=""/>
        <dsp:cNvSpPr/>
      </dsp:nvSpPr>
      <dsp:spPr>
        <a:xfrm>
          <a:off x="2911494" y="3944179"/>
          <a:ext cx="91440" cy="5293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326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09A73-C439-4747-AAB5-BDA1604A10BB}">
      <dsp:nvSpPr>
        <dsp:cNvPr id="0" name=""/>
        <dsp:cNvSpPr/>
      </dsp:nvSpPr>
      <dsp:spPr>
        <a:xfrm>
          <a:off x="2957214" y="1709055"/>
          <a:ext cx="1428764" cy="529326"/>
        </a:xfrm>
        <a:custGeom>
          <a:avLst/>
          <a:gdLst/>
          <a:ahLst/>
          <a:cxnLst/>
          <a:rect l="0" t="0" r="0" b="0"/>
          <a:pathLst>
            <a:path>
              <a:moveTo>
                <a:pt x="1428764" y="0"/>
              </a:moveTo>
              <a:lnTo>
                <a:pt x="1428764" y="360720"/>
              </a:lnTo>
              <a:lnTo>
                <a:pt x="0" y="360720"/>
              </a:lnTo>
              <a:lnTo>
                <a:pt x="0" y="5293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E679D-5AEE-4736-B683-FA076148DACC}">
      <dsp:nvSpPr>
        <dsp:cNvPr id="0" name=""/>
        <dsp:cNvSpPr/>
      </dsp:nvSpPr>
      <dsp:spPr>
        <a:xfrm>
          <a:off x="3159440" y="3257"/>
          <a:ext cx="2453076" cy="170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B158A-8A2C-482C-BFDB-F453EA64831A}">
      <dsp:nvSpPr>
        <dsp:cNvPr id="0" name=""/>
        <dsp:cNvSpPr/>
      </dsp:nvSpPr>
      <dsp:spPr>
        <a:xfrm>
          <a:off x="3361666" y="195372"/>
          <a:ext cx="2453076" cy="1705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Visiones historiográficas</a:t>
          </a:r>
          <a:endParaRPr lang="es-ES" sz="1400" kern="1200" dirty="0"/>
        </a:p>
      </dsp:txBody>
      <dsp:txXfrm>
        <a:off x="3411627" y="245333"/>
        <a:ext cx="2353154" cy="1605875"/>
      </dsp:txXfrm>
    </dsp:sp>
    <dsp:sp modelId="{550718B1-743B-438C-97B7-88BCDA86BD56}">
      <dsp:nvSpPr>
        <dsp:cNvPr id="0" name=""/>
        <dsp:cNvSpPr/>
      </dsp:nvSpPr>
      <dsp:spPr>
        <a:xfrm>
          <a:off x="1730676" y="2238381"/>
          <a:ext cx="2453076" cy="170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71E04-7101-4A50-8D19-751B5021CDC2}">
      <dsp:nvSpPr>
        <dsp:cNvPr id="0" name=""/>
        <dsp:cNvSpPr/>
      </dsp:nvSpPr>
      <dsp:spPr>
        <a:xfrm>
          <a:off x="1932902" y="2430495"/>
          <a:ext cx="2453076" cy="1705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Anarquía </a:t>
          </a:r>
          <a:endParaRPr lang="es-ES" sz="1400" kern="1200" dirty="0"/>
        </a:p>
      </dsp:txBody>
      <dsp:txXfrm>
        <a:off x="1982863" y="2480456"/>
        <a:ext cx="2353154" cy="1605875"/>
      </dsp:txXfrm>
    </dsp:sp>
    <dsp:sp modelId="{B221EE60-BC6F-419D-81AE-A1971F00A6C2}">
      <dsp:nvSpPr>
        <dsp:cNvPr id="0" name=""/>
        <dsp:cNvSpPr/>
      </dsp:nvSpPr>
      <dsp:spPr>
        <a:xfrm>
          <a:off x="1730676" y="4473505"/>
          <a:ext cx="2453076" cy="170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54898-692A-46F7-9EDD-6E53D077DECC}">
      <dsp:nvSpPr>
        <dsp:cNvPr id="0" name=""/>
        <dsp:cNvSpPr/>
      </dsp:nvSpPr>
      <dsp:spPr>
        <a:xfrm>
          <a:off x="1932902" y="4665619"/>
          <a:ext cx="2453076" cy="1705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Crisis económica.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Inestabilidad gubernamental.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Bandidaje.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Caudillismo militar.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Falta de realismo de la ley.</a:t>
          </a:r>
          <a:endParaRPr lang="es-ES" sz="1400" kern="1200" dirty="0"/>
        </a:p>
      </dsp:txBody>
      <dsp:txXfrm>
        <a:off x="1982863" y="4715580"/>
        <a:ext cx="2353154" cy="1605875"/>
      </dsp:txXfrm>
    </dsp:sp>
    <dsp:sp modelId="{AB14CF8D-1F0F-4AF3-B89F-BD25AB0742AA}">
      <dsp:nvSpPr>
        <dsp:cNvPr id="0" name=""/>
        <dsp:cNvSpPr/>
      </dsp:nvSpPr>
      <dsp:spPr>
        <a:xfrm>
          <a:off x="4588204" y="2238381"/>
          <a:ext cx="2453076" cy="170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E4D6F-5EAB-4247-9587-A8EDB64BAB63}">
      <dsp:nvSpPr>
        <dsp:cNvPr id="0" name=""/>
        <dsp:cNvSpPr/>
      </dsp:nvSpPr>
      <dsp:spPr>
        <a:xfrm>
          <a:off x="4790430" y="2430495"/>
          <a:ext cx="2453076" cy="1705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Aprendizaje (ensayo)</a:t>
          </a:r>
          <a:endParaRPr lang="es-ES" sz="1400" kern="1200" dirty="0"/>
        </a:p>
      </dsp:txBody>
      <dsp:txXfrm>
        <a:off x="4840391" y="2480456"/>
        <a:ext cx="2353154" cy="1605875"/>
      </dsp:txXfrm>
    </dsp:sp>
    <dsp:sp modelId="{D6653347-FE56-4493-92C5-EE4718068C30}">
      <dsp:nvSpPr>
        <dsp:cNvPr id="0" name=""/>
        <dsp:cNvSpPr/>
      </dsp:nvSpPr>
      <dsp:spPr>
        <a:xfrm>
          <a:off x="4588204" y="4473505"/>
          <a:ext cx="2453076" cy="17057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5564C-1A5E-4FD9-B343-49577C0A69BB}">
      <dsp:nvSpPr>
        <dsp:cNvPr id="0" name=""/>
        <dsp:cNvSpPr/>
      </dsp:nvSpPr>
      <dsp:spPr>
        <a:xfrm>
          <a:off x="4790430" y="4665619"/>
          <a:ext cx="2453076" cy="17057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Aprecio y respeto por la ley.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Fortalecimiento de las libertades.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Apropiación del concepto República.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Soberanía.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 dirty="0"/>
        </a:p>
      </dsp:txBody>
      <dsp:txXfrm>
        <a:off x="4840391" y="4715580"/>
        <a:ext cx="2353154" cy="16058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F11DF-8B82-4864-B43D-ABBF26035F9C}">
      <dsp:nvSpPr>
        <dsp:cNvPr id="0" name=""/>
        <dsp:cNvSpPr/>
      </dsp:nvSpPr>
      <dsp:spPr>
        <a:xfrm>
          <a:off x="3457858" y="0"/>
          <a:ext cx="1678618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B037B-C188-4DFB-A2B2-F91F54282D8C}">
      <dsp:nvSpPr>
        <dsp:cNvPr id="0" name=""/>
        <dsp:cNvSpPr/>
      </dsp:nvSpPr>
      <dsp:spPr>
        <a:xfrm>
          <a:off x="3828470" y="607974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Conservadores (Pelucones)</a:t>
          </a:r>
          <a:endParaRPr lang="es-ES" sz="900" kern="1200" dirty="0"/>
        </a:p>
      </dsp:txBody>
      <dsp:txXfrm>
        <a:off x="3828470" y="607974"/>
        <a:ext cx="936764" cy="468172"/>
      </dsp:txXfrm>
    </dsp:sp>
    <dsp:sp modelId="{4321BB3C-86B5-46E0-991E-3E2780392789}">
      <dsp:nvSpPr>
        <dsp:cNvPr id="0" name=""/>
        <dsp:cNvSpPr/>
      </dsp:nvSpPr>
      <dsp:spPr>
        <a:xfrm>
          <a:off x="2991523" y="964522"/>
          <a:ext cx="1678618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F4FA4-DF30-424C-8AD1-53E18B6C3255}">
      <dsp:nvSpPr>
        <dsp:cNvPr id="0" name=""/>
        <dsp:cNvSpPr/>
      </dsp:nvSpPr>
      <dsp:spPr>
        <a:xfrm>
          <a:off x="3360246" y="1574664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Liberales (Pipiolos)</a:t>
          </a:r>
          <a:endParaRPr lang="es-ES" sz="900" kern="1200" dirty="0"/>
        </a:p>
      </dsp:txBody>
      <dsp:txXfrm>
        <a:off x="3360246" y="1574664"/>
        <a:ext cx="936764" cy="468172"/>
      </dsp:txXfrm>
    </dsp:sp>
    <dsp:sp modelId="{DACE2B41-530C-407D-A089-F2C55BAA8763}">
      <dsp:nvSpPr>
        <dsp:cNvPr id="0" name=""/>
        <dsp:cNvSpPr/>
      </dsp:nvSpPr>
      <dsp:spPr>
        <a:xfrm>
          <a:off x="3457858" y="1933380"/>
          <a:ext cx="1678618" cy="1678703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6D92B-761F-4FEB-8B77-21A0A0DA44FC}">
      <dsp:nvSpPr>
        <dsp:cNvPr id="0" name=""/>
        <dsp:cNvSpPr/>
      </dsp:nvSpPr>
      <dsp:spPr>
        <a:xfrm>
          <a:off x="3828470" y="2540812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Federales.</a:t>
          </a:r>
          <a:endParaRPr lang="es-ES" sz="900" kern="1200" dirty="0"/>
        </a:p>
      </dsp:txBody>
      <dsp:txXfrm>
        <a:off x="3828470" y="2540812"/>
        <a:ext cx="936764" cy="468172"/>
      </dsp:txXfrm>
    </dsp:sp>
    <dsp:sp modelId="{82096069-B706-415C-98BA-0AC88DEE6494}">
      <dsp:nvSpPr>
        <dsp:cNvPr id="0" name=""/>
        <dsp:cNvSpPr/>
      </dsp:nvSpPr>
      <dsp:spPr>
        <a:xfrm>
          <a:off x="2991523" y="2899528"/>
          <a:ext cx="1678618" cy="167870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EBAA54-52B1-4B60-828D-52AE75FDC3D5}">
      <dsp:nvSpPr>
        <dsp:cNvPr id="0" name=""/>
        <dsp:cNvSpPr/>
      </dsp:nvSpPr>
      <dsp:spPr>
        <a:xfrm>
          <a:off x="3360246" y="3507503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Estanqueros.</a:t>
          </a:r>
          <a:endParaRPr lang="es-ES" sz="900" kern="1200" dirty="0"/>
        </a:p>
      </dsp:txBody>
      <dsp:txXfrm>
        <a:off x="3360246" y="3507503"/>
        <a:ext cx="936764" cy="468172"/>
      </dsp:txXfrm>
    </dsp:sp>
    <dsp:sp modelId="{734F6314-0556-417E-9727-09FDC24FCC33}">
      <dsp:nvSpPr>
        <dsp:cNvPr id="0" name=""/>
        <dsp:cNvSpPr/>
      </dsp:nvSpPr>
      <dsp:spPr>
        <a:xfrm>
          <a:off x="3577197" y="3975675"/>
          <a:ext cx="1442144" cy="1442991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075FA-9F5C-437D-8D0A-E5FAB285609D}">
      <dsp:nvSpPr>
        <dsp:cNvPr id="0" name=""/>
        <dsp:cNvSpPr/>
      </dsp:nvSpPr>
      <dsp:spPr>
        <a:xfrm>
          <a:off x="3828470" y="4474193"/>
          <a:ext cx="936764" cy="468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err="1" smtClean="0"/>
            <a:t>O´higginistas</a:t>
          </a:r>
          <a:endParaRPr lang="es-ES" sz="900" kern="1200" dirty="0"/>
        </a:p>
      </dsp:txBody>
      <dsp:txXfrm>
        <a:off x="3828470" y="4474193"/>
        <a:ext cx="936764" cy="4681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E6B33-B9BD-4759-9228-69E0D5BA6846}">
      <dsp:nvSpPr>
        <dsp:cNvPr id="0" name=""/>
        <dsp:cNvSpPr/>
      </dsp:nvSpPr>
      <dsp:spPr>
        <a:xfrm>
          <a:off x="615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1823</a:t>
          </a:r>
          <a:endParaRPr lang="es-ES" sz="3000" kern="1200" dirty="0"/>
        </a:p>
      </dsp:txBody>
      <dsp:txXfrm rot="16200000">
        <a:off x="-1037070" y="2158725"/>
        <a:ext cx="2604801" cy="529431"/>
      </dsp:txXfrm>
    </dsp:sp>
    <dsp:sp modelId="{356C1DA5-46E0-4377-95E4-D8759F66DB89}">
      <dsp:nvSpPr>
        <dsp:cNvPr id="0" name=""/>
        <dsp:cNvSpPr/>
      </dsp:nvSpPr>
      <dsp:spPr>
        <a:xfrm>
          <a:off x="530046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Moralista</a:t>
          </a:r>
          <a:endParaRPr lang="es-ES" sz="3500" kern="1200" dirty="0"/>
        </a:p>
      </dsp:txBody>
      <dsp:txXfrm>
        <a:off x="530046" y="1121039"/>
        <a:ext cx="1972131" cy="3176587"/>
      </dsp:txXfrm>
    </dsp:sp>
    <dsp:sp modelId="{ABAB149E-7C2C-451F-B880-29956A59427E}">
      <dsp:nvSpPr>
        <dsp:cNvPr id="0" name=""/>
        <dsp:cNvSpPr/>
      </dsp:nvSpPr>
      <dsp:spPr>
        <a:xfrm>
          <a:off x="2740421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1826</a:t>
          </a:r>
          <a:endParaRPr lang="es-ES" sz="3000" kern="1200" dirty="0"/>
        </a:p>
      </dsp:txBody>
      <dsp:txXfrm rot="16200000">
        <a:off x="1702736" y="2158725"/>
        <a:ext cx="2604801" cy="529431"/>
      </dsp:txXfrm>
    </dsp:sp>
    <dsp:sp modelId="{73D17CFA-78F2-4FB0-9F1F-50B03CE96BE0}">
      <dsp:nvSpPr>
        <dsp:cNvPr id="0" name=""/>
        <dsp:cNvSpPr/>
      </dsp:nvSpPr>
      <dsp:spPr>
        <a:xfrm rot="5400000">
          <a:off x="2520299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06C999-27CF-45E0-85F4-54BAB9DA27E5}">
      <dsp:nvSpPr>
        <dsp:cNvPr id="0" name=""/>
        <dsp:cNvSpPr/>
      </dsp:nvSpPr>
      <dsp:spPr>
        <a:xfrm>
          <a:off x="3269853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Federal</a:t>
          </a:r>
          <a:endParaRPr lang="es-ES" sz="3500" kern="1200" dirty="0"/>
        </a:p>
      </dsp:txBody>
      <dsp:txXfrm>
        <a:off x="3269853" y="1121039"/>
        <a:ext cx="1972131" cy="3176587"/>
      </dsp:txXfrm>
    </dsp:sp>
    <dsp:sp modelId="{53029EB7-85F7-426D-9BDF-4C92208E6BC9}">
      <dsp:nvSpPr>
        <dsp:cNvPr id="0" name=""/>
        <dsp:cNvSpPr/>
      </dsp:nvSpPr>
      <dsp:spPr>
        <a:xfrm>
          <a:off x="5480228" y="1121039"/>
          <a:ext cx="2647156" cy="317658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1828</a:t>
          </a:r>
          <a:endParaRPr lang="es-ES" sz="3000" kern="1200" dirty="0"/>
        </a:p>
      </dsp:txBody>
      <dsp:txXfrm rot="16200000">
        <a:off x="4442543" y="2158725"/>
        <a:ext cx="2604801" cy="529431"/>
      </dsp:txXfrm>
    </dsp:sp>
    <dsp:sp modelId="{38C6A6B5-70F1-4D75-AD9C-0781BE410995}">
      <dsp:nvSpPr>
        <dsp:cNvPr id="0" name=""/>
        <dsp:cNvSpPr/>
      </dsp:nvSpPr>
      <dsp:spPr>
        <a:xfrm rot="5400000">
          <a:off x="5260106" y="3645011"/>
          <a:ext cx="466715" cy="397073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D5BAE-7B1A-4642-9B78-DF08B1EBF3CF}">
      <dsp:nvSpPr>
        <dsp:cNvPr id="0" name=""/>
        <dsp:cNvSpPr/>
      </dsp:nvSpPr>
      <dsp:spPr>
        <a:xfrm>
          <a:off x="6009659" y="1121039"/>
          <a:ext cx="1972131" cy="317658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Liberal</a:t>
          </a:r>
          <a:endParaRPr lang="es-ES" sz="3500" kern="1200" dirty="0"/>
        </a:p>
      </dsp:txBody>
      <dsp:txXfrm>
        <a:off x="6009659" y="1121039"/>
        <a:ext cx="1972131" cy="3176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4CA46-0CD6-4186-91F1-389FAF33CFF6}">
      <dsp:nvSpPr>
        <dsp:cNvPr id="0" name=""/>
        <dsp:cNvSpPr/>
      </dsp:nvSpPr>
      <dsp:spPr>
        <a:xfrm>
          <a:off x="3883421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212"/>
              </a:lnTo>
              <a:lnTo>
                <a:pt x="1986359" y="644212"/>
              </a:lnTo>
              <a:lnTo>
                <a:pt x="1986359" y="9453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74174-819A-4630-B8A9-F85E51D89F6D}">
      <dsp:nvSpPr>
        <dsp:cNvPr id="0" name=""/>
        <dsp:cNvSpPr/>
      </dsp:nvSpPr>
      <dsp:spPr>
        <a:xfrm>
          <a:off x="1897062" y="2065121"/>
          <a:ext cx="1986359" cy="945326"/>
        </a:xfrm>
        <a:custGeom>
          <a:avLst/>
          <a:gdLst/>
          <a:ahLst/>
          <a:cxnLst/>
          <a:rect l="0" t="0" r="0" b="0"/>
          <a:pathLst>
            <a:path>
              <a:moveTo>
                <a:pt x="1986359" y="0"/>
              </a:moveTo>
              <a:lnTo>
                <a:pt x="1986359" y="644212"/>
              </a:lnTo>
              <a:lnTo>
                <a:pt x="0" y="644212"/>
              </a:lnTo>
              <a:lnTo>
                <a:pt x="0" y="94532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48741-FDF3-489E-9C49-A111BB1A1B21}">
      <dsp:nvSpPr>
        <dsp:cNvPr id="0" name=""/>
        <dsp:cNvSpPr/>
      </dsp:nvSpPr>
      <dsp:spPr>
        <a:xfrm>
          <a:off x="2258218" y="1113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C9248-048E-485D-80FC-B06214BB6903}">
      <dsp:nvSpPr>
        <dsp:cNvPr id="0" name=""/>
        <dsp:cNvSpPr/>
      </dsp:nvSpPr>
      <dsp:spPr>
        <a:xfrm>
          <a:off x="2619375" y="344211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Unificaciones </a:t>
          </a:r>
          <a:endParaRPr lang="es-ES" sz="3400" kern="1200" dirty="0"/>
        </a:p>
      </dsp:txBody>
      <dsp:txXfrm>
        <a:off x="2679828" y="404664"/>
        <a:ext cx="3129500" cy="1943101"/>
      </dsp:txXfrm>
    </dsp:sp>
    <dsp:sp modelId="{29DAFA15-A962-4AC4-A201-9EAEFEDCAB8E}">
      <dsp:nvSpPr>
        <dsp:cNvPr id="0" name=""/>
        <dsp:cNvSpPr/>
      </dsp:nvSpPr>
      <dsp:spPr>
        <a:xfrm>
          <a:off x="271859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FCDC7-B98B-46B9-8679-2FBA7ABAE63D}">
      <dsp:nvSpPr>
        <dsp:cNvPr id="0" name=""/>
        <dsp:cNvSpPr/>
      </dsp:nvSpPr>
      <dsp:spPr>
        <a:xfrm>
          <a:off x="633015" y="3353545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Italia </a:t>
          </a:r>
          <a:endParaRPr lang="es-ES" sz="3400" kern="1200" dirty="0"/>
        </a:p>
      </dsp:txBody>
      <dsp:txXfrm>
        <a:off x="693468" y="3413998"/>
        <a:ext cx="3129500" cy="1943101"/>
      </dsp:txXfrm>
    </dsp:sp>
    <dsp:sp modelId="{2A62E770-8F1E-44F2-8913-7CC85A59339D}">
      <dsp:nvSpPr>
        <dsp:cNvPr id="0" name=""/>
        <dsp:cNvSpPr/>
      </dsp:nvSpPr>
      <dsp:spPr>
        <a:xfrm>
          <a:off x="4244578" y="3010447"/>
          <a:ext cx="3250406" cy="20640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1F7F6-C87F-4146-BA14-C2E8E4518EFA}">
      <dsp:nvSpPr>
        <dsp:cNvPr id="0" name=""/>
        <dsp:cNvSpPr/>
      </dsp:nvSpPr>
      <dsp:spPr>
        <a:xfrm>
          <a:off x="4605734" y="3353545"/>
          <a:ext cx="3250406" cy="2064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Alemania</a:t>
          </a:r>
          <a:endParaRPr lang="es-ES" sz="3400" kern="1200" dirty="0"/>
        </a:p>
      </dsp:txBody>
      <dsp:txXfrm>
        <a:off x="4666187" y="3413998"/>
        <a:ext cx="3129500" cy="19431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B8E685-8A2D-49A2-A78F-6432841C7C60}">
      <dsp:nvSpPr>
        <dsp:cNvPr id="0" name=""/>
        <dsp:cNvSpPr/>
      </dsp:nvSpPr>
      <dsp:spPr>
        <a:xfrm>
          <a:off x="5813791" y="5518869"/>
          <a:ext cx="7723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2308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0638" y="5545281"/>
        <a:ext cx="38615" cy="38615"/>
      </dsp:txXfrm>
    </dsp:sp>
    <dsp:sp modelId="{966F03A6-46F6-413D-AEA1-E95407540B2E}">
      <dsp:nvSpPr>
        <dsp:cNvPr id="0" name=""/>
        <dsp:cNvSpPr/>
      </dsp:nvSpPr>
      <dsp:spPr>
        <a:xfrm>
          <a:off x="1179943" y="3357154"/>
          <a:ext cx="772308" cy="2207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154" y="0"/>
              </a:lnTo>
              <a:lnTo>
                <a:pt x="386154" y="2207435"/>
              </a:lnTo>
              <a:lnTo>
                <a:pt x="772308" y="220743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507631" y="4402405"/>
        <a:ext cx="116931" cy="116931"/>
      </dsp:txXfrm>
    </dsp:sp>
    <dsp:sp modelId="{98045912-9F78-495D-9F70-6A388365562A}">
      <dsp:nvSpPr>
        <dsp:cNvPr id="0" name=""/>
        <dsp:cNvSpPr/>
      </dsp:nvSpPr>
      <dsp:spPr>
        <a:xfrm>
          <a:off x="5813791" y="4047245"/>
          <a:ext cx="7723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2308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0638" y="4073658"/>
        <a:ext cx="38615" cy="38615"/>
      </dsp:txXfrm>
    </dsp:sp>
    <dsp:sp modelId="{413BC0EA-6D2D-4DBE-8F26-D1B6658C8011}">
      <dsp:nvSpPr>
        <dsp:cNvPr id="0" name=""/>
        <dsp:cNvSpPr/>
      </dsp:nvSpPr>
      <dsp:spPr>
        <a:xfrm>
          <a:off x="1179943" y="3357154"/>
          <a:ext cx="772308" cy="735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154" y="0"/>
              </a:lnTo>
              <a:lnTo>
                <a:pt x="386154" y="735811"/>
              </a:lnTo>
              <a:lnTo>
                <a:pt x="772308" y="735811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539429" y="3698392"/>
        <a:ext cx="53335" cy="53335"/>
      </dsp:txXfrm>
    </dsp:sp>
    <dsp:sp modelId="{44B10CCA-2121-4B9C-AD9F-52E895817AC4}">
      <dsp:nvSpPr>
        <dsp:cNvPr id="0" name=""/>
        <dsp:cNvSpPr/>
      </dsp:nvSpPr>
      <dsp:spPr>
        <a:xfrm>
          <a:off x="5813791" y="2575622"/>
          <a:ext cx="7723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2308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0638" y="2602034"/>
        <a:ext cx="38615" cy="38615"/>
      </dsp:txXfrm>
    </dsp:sp>
    <dsp:sp modelId="{859B7F50-7DAF-478A-8412-9A38073474CD}">
      <dsp:nvSpPr>
        <dsp:cNvPr id="0" name=""/>
        <dsp:cNvSpPr/>
      </dsp:nvSpPr>
      <dsp:spPr>
        <a:xfrm>
          <a:off x="1179943" y="2621342"/>
          <a:ext cx="772308" cy="735811"/>
        </a:xfrm>
        <a:custGeom>
          <a:avLst/>
          <a:gdLst/>
          <a:ahLst/>
          <a:cxnLst/>
          <a:rect l="0" t="0" r="0" b="0"/>
          <a:pathLst>
            <a:path>
              <a:moveTo>
                <a:pt x="0" y="735811"/>
              </a:moveTo>
              <a:lnTo>
                <a:pt x="386154" y="735811"/>
              </a:lnTo>
              <a:lnTo>
                <a:pt x="386154" y="0"/>
              </a:lnTo>
              <a:lnTo>
                <a:pt x="77230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539429" y="2962580"/>
        <a:ext cx="53335" cy="53335"/>
      </dsp:txXfrm>
    </dsp:sp>
    <dsp:sp modelId="{FEB2A1C8-2227-4DCC-86AE-90E7573C7503}">
      <dsp:nvSpPr>
        <dsp:cNvPr id="0" name=""/>
        <dsp:cNvSpPr/>
      </dsp:nvSpPr>
      <dsp:spPr>
        <a:xfrm>
          <a:off x="5813791" y="1103998"/>
          <a:ext cx="77230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2308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6180638" y="1130410"/>
        <a:ext cx="38615" cy="38615"/>
      </dsp:txXfrm>
    </dsp:sp>
    <dsp:sp modelId="{F4481E70-F00C-4A4D-9CCB-913B4A017DBF}">
      <dsp:nvSpPr>
        <dsp:cNvPr id="0" name=""/>
        <dsp:cNvSpPr/>
      </dsp:nvSpPr>
      <dsp:spPr>
        <a:xfrm>
          <a:off x="1179943" y="1149718"/>
          <a:ext cx="772308" cy="2207435"/>
        </a:xfrm>
        <a:custGeom>
          <a:avLst/>
          <a:gdLst/>
          <a:ahLst/>
          <a:cxnLst/>
          <a:rect l="0" t="0" r="0" b="0"/>
          <a:pathLst>
            <a:path>
              <a:moveTo>
                <a:pt x="0" y="2207435"/>
              </a:moveTo>
              <a:lnTo>
                <a:pt x="386154" y="2207435"/>
              </a:lnTo>
              <a:lnTo>
                <a:pt x="386154" y="0"/>
              </a:lnTo>
              <a:lnTo>
                <a:pt x="772308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800" kern="1200"/>
        </a:p>
      </dsp:txBody>
      <dsp:txXfrm>
        <a:off x="1507631" y="2194970"/>
        <a:ext cx="116931" cy="116931"/>
      </dsp:txXfrm>
    </dsp:sp>
    <dsp:sp modelId="{5ED27999-7BB7-44C9-8EDB-734932630724}">
      <dsp:nvSpPr>
        <dsp:cNvPr id="0" name=""/>
        <dsp:cNvSpPr/>
      </dsp:nvSpPr>
      <dsp:spPr>
        <a:xfrm rot="16200000">
          <a:off x="-2506860" y="2768504"/>
          <a:ext cx="6196309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Italia </a:t>
          </a:r>
          <a:endParaRPr lang="es-ES" sz="6500" kern="1200" dirty="0"/>
        </a:p>
      </dsp:txBody>
      <dsp:txXfrm>
        <a:off x="-2506860" y="2768504"/>
        <a:ext cx="6196309" cy="1177298"/>
      </dsp:txXfrm>
    </dsp:sp>
    <dsp:sp modelId="{6BE6CBED-812E-427C-9D13-AD049A83A61F}">
      <dsp:nvSpPr>
        <dsp:cNvPr id="0" name=""/>
        <dsp:cNvSpPr/>
      </dsp:nvSpPr>
      <dsp:spPr>
        <a:xfrm>
          <a:off x="1952251" y="561069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Desde la edad media estaba dividida en varios Estados</a:t>
          </a:r>
          <a:r>
            <a:rPr lang="es-ES" sz="900" kern="1200" dirty="0" smtClean="0"/>
            <a:t>.</a:t>
          </a:r>
          <a:endParaRPr lang="es-ES" sz="900" kern="1200" dirty="0"/>
        </a:p>
      </dsp:txBody>
      <dsp:txXfrm>
        <a:off x="1952251" y="561069"/>
        <a:ext cx="3861540" cy="1177298"/>
      </dsp:txXfrm>
    </dsp:sp>
    <dsp:sp modelId="{84BC7A0C-ABC8-40E0-99FC-15DC80EA82F7}">
      <dsp:nvSpPr>
        <dsp:cNvPr id="0" name=""/>
        <dsp:cNvSpPr/>
      </dsp:nvSpPr>
      <dsp:spPr>
        <a:xfrm>
          <a:off x="6586099" y="561069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Reino de Piamonte.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Reino Lombardo-Veneciano.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Reino de las dos </a:t>
          </a:r>
          <a:r>
            <a:rPr lang="es-ES" sz="1200" kern="1200" dirty="0" err="1" smtClean="0"/>
            <a:t>Sicilias</a:t>
          </a:r>
          <a:r>
            <a:rPr lang="es-ES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Estados </a:t>
          </a:r>
          <a:r>
            <a:rPr lang="es-ES" sz="1200" kern="1200" dirty="0" err="1" smtClean="0"/>
            <a:t>Pontíficios</a:t>
          </a:r>
          <a:r>
            <a:rPr lang="es-ES" sz="1200" kern="1200" dirty="0" smtClean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Varios ducados. </a:t>
          </a:r>
          <a:endParaRPr lang="es-ES" sz="1200" kern="1200" dirty="0"/>
        </a:p>
      </dsp:txBody>
      <dsp:txXfrm>
        <a:off x="6586099" y="561069"/>
        <a:ext cx="3861540" cy="1177298"/>
      </dsp:txXfrm>
    </dsp:sp>
    <dsp:sp modelId="{55A5831C-80A4-414F-8072-7BF4D91E797D}">
      <dsp:nvSpPr>
        <dsp:cNvPr id="0" name=""/>
        <dsp:cNvSpPr/>
      </dsp:nvSpPr>
      <dsp:spPr>
        <a:xfrm>
          <a:off x="1952251" y="2032692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Uno de los grandes obstáculos para la unificación fueron:</a:t>
          </a:r>
          <a:endParaRPr lang="es-ES" sz="1400" kern="1200" dirty="0"/>
        </a:p>
      </dsp:txBody>
      <dsp:txXfrm>
        <a:off x="1952251" y="2032692"/>
        <a:ext cx="3861540" cy="1177298"/>
      </dsp:txXfrm>
    </dsp:sp>
    <dsp:sp modelId="{C239C7D0-AE8F-4652-A453-D3C58F3461B5}">
      <dsp:nvSpPr>
        <dsp:cNvPr id="0" name=""/>
        <dsp:cNvSpPr/>
      </dsp:nvSpPr>
      <dsp:spPr>
        <a:xfrm>
          <a:off x="6586099" y="2032692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Austria dominaba gran parte del norte de Italia.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- Poder e influencia del Papa. </a:t>
          </a:r>
          <a:endParaRPr lang="es-ES" sz="1200" kern="1200" dirty="0"/>
        </a:p>
      </dsp:txBody>
      <dsp:txXfrm>
        <a:off x="6586099" y="2032692"/>
        <a:ext cx="3861540" cy="1177298"/>
      </dsp:txXfrm>
    </dsp:sp>
    <dsp:sp modelId="{835EF9D0-45F9-4F03-8893-A7A894F5BEB9}">
      <dsp:nvSpPr>
        <dsp:cNvPr id="0" name=""/>
        <dsp:cNvSpPr/>
      </dsp:nvSpPr>
      <dsp:spPr>
        <a:xfrm>
          <a:off x="1952251" y="3504316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unificación de Italia fue obra de la Monarquía Sardo Piamontesa</a:t>
          </a:r>
          <a:endParaRPr lang="es-ES" sz="2000" kern="1200" dirty="0"/>
        </a:p>
      </dsp:txBody>
      <dsp:txXfrm>
        <a:off x="1952251" y="3504316"/>
        <a:ext cx="3861540" cy="1177298"/>
      </dsp:txXfrm>
    </dsp:sp>
    <dsp:sp modelId="{E8A0EDB4-1AA0-4AB0-A752-5C70CC5E58EB}">
      <dsp:nvSpPr>
        <dsp:cNvPr id="0" name=""/>
        <dsp:cNvSpPr/>
      </dsp:nvSpPr>
      <dsp:spPr>
        <a:xfrm>
          <a:off x="6586099" y="3504316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Los autores principales fueron: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- El rey </a:t>
          </a:r>
          <a:r>
            <a:rPr lang="es-ES" sz="900" kern="1200" dirty="0" err="1" smtClean="0"/>
            <a:t>Victor</a:t>
          </a:r>
          <a:r>
            <a:rPr lang="es-ES" sz="900" kern="1200" dirty="0" smtClean="0"/>
            <a:t> Manuel II.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- Ministro Camilo </a:t>
          </a:r>
          <a:r>
            <a:rPr lang="es-ES" sz="900" kern="1200" dirty="0" err="1" smtClean="0"/>
            <a:t>Benso</a:t>
          </a:r>
          <a:r>
            <a:rPr lang="es-ES" sz="900" kern="1200" dirty="0" smtClean="0"/>
            <a:t> (Conde de </a:t>
          </a:r>
          <a:r>
            <a:rPr lang="es-ES" sz="900" kern="1200" dirty="0" err="1" smtClean="0"/>
            <a:t>Cavour</a:t>
          </a:r>
          <a:r>
            <a:rPr lang="es-ES" sz="900" kern="1200" dirty="0" smtClean="0"/>
            <a:t>).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- José Garibaldi (guerrillero republicano).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- José </a:t>
          </a:r>
          <a:r>
            <a:rPr lang="es-ES" sz="900" kern="1200" dirty="0" err="1" smtClean="0"/>
            <a:t>Mazzini</a:t>
          </a:r>
          <a:r>
            <a:rPr lang="es-ES" sz="900" kern="1200" dirty="0" smtClean="0"/>
            <a:t> (patriota) quien fundó una sociedad secreta llamada la Joven Italia cuyo objetivo era luchar por la independencia.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kern="1200" dirty="0" smtClean="0"/>
            <a:t>.- Ayudó Napoleón III con su ejército. </a:t>
          </a:r>
        </a:p>
      </dsp:txBody>
      <dsp:txXfrm>
        <a:off x="6586099" y="3504316"/>
        <a:ext cx="3861540" cy="1177298"/>
      </dsp:txXfrm>
    </dsp:sp>
    <dsp:sp modelId="{ACCEAF9C-0EB9-4CB7-9E84-4FB53C4148FD}">
      <dsp:nvSpPr>
        <dsp:cNvPr id="0" name=""/>
        <dsp:cNvSpPr/>
      </dsp:nvSpPr>
      <dsp:spPr>
        <a:xfrm>
          <a:off x="1952251" y="4975939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El proceso unificador inició en 1859</a:t>
          </a:r>
          <a:endParaRPr lang="es-ES" sz="2000" kern="1200" dirty="0"/>
        </a:p>
      </dsp:txBody>
      <dsp:txXfrm>
        <a:off x="1952251" y="4975939"/>
        <a:ext cx="3861540" cy="1177298"/>
      </dsp:txXfrm>
    </dsp:sp>
    <dsp:sp modelId="{CF812D3F-F899-4A62-B1AF-92FAA6FF2014}">
      <dsp:nvSpPr>
        <dsp:cNvPr id="0" name=""/>
        <dsp:cNvSpPr/>
      </dsp:nvSpPr>
      <dsp:spPr>
        <a:xfrm>
          <a:off x="6586099" y="4975939"/>
          <a:ext cx="3861540" cy="11772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 ejército piamontés con ayuda de los franceses derrotaron a los austriacos.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Piamonte obtiene el norte de Italia. </a:t>
          </a:r>
          <a:endParaRPr lang="es-ES" sz="1200" kern="1200" dirty="0"/>
        </a:p>
      </dsp:txBody>
      <dsp:txXfrm>
        <a:off x="6586099" y="4975939"/>
        <a:ext cx="3861540" cy="1177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6B8FC-7781-431B-87BA-3AF018917A30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B74317-694A-4F1C-ACAF-4D4F8F254E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0073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13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319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208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08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1660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965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16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66083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493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487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954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6445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484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908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928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921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985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5D1A203-798E-4917-949F-7766B2C4BFAC}" type="datetimeFigureOut">
              <a:rPr lang="es-CL" smtClean="0"/>
              <a:t>13-06-2020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AD77-CAED-46DE-9026-A12D3B48DD4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40773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ciclopediadehistoria.com/batalla-de-chacabuco/" TargetMode="External"/><Relationship Id="rId2" Type="http://schemas.openxmlformats.org/officeDocument/2006/relationships/hyperlink" Target="https://enciclopediadehistoria.com/batalla-de-rancagua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 b="28319"/>
          <a:stretch/>
        </p:blipFill>
        <p:spPr>
          <a:xfrm>
            <a:off x="574766" y="522514"/>
            <a:ext cx="2952206" cy="13193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1863" y="2508069"/>
            <a:ext cx="889580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/>
              <a:t>HISTORIA </a:t>
            </a:r>
          </a:p>
          <a:p>
            <a:pPr algn="ctr"/>
            <a:r>
              <a:rPr lang="es-CL" sz="3600" smtClean="0"/>
              <a:t>CLASE </a:t>
            </a:r>
            <a:r>
              <a:rPr lang="es-CL" sz="3600" dirty="0"/>
              <a:t>6</a:t>
            </a:r>
            <a:endParaRPr lang="es-CL" sz="3600" dirty="0" smtClean="0"/>
          </a:p>
          <a:p>
            <a:pPr algn="ctr"/>
            <a:endParaRPr lang="es-CL" sz="2000" dirty="0"/>
          </a:p>
          <a:p>
            <a:pPr algn="ctr"/>
            <a:endParaRPr lang="es-CL" sz="3600" dirty="0" smtClean="0"/>
          </a:p>
          <a:p>
            <a:pPr algn="ctr"/>
            <a:endParaRPr lang="es-CL" dirty="0"/>
          </a:p>
          <a:p>
            <a:pPr algn="ctr"/>
            <a:endParaRPr lang="es-CL" dirty="0" smtClean="0"/>
          </a:p>
          <a:p>
            <a:pPr algn="ctr"/>
            <a:endParaRPr lang="es-CL" dirty="0"/>
          </a:p>
          <a:p>
            <a:pPr algn="ctr"/>
            <a:r>
              <a:rPr lang="es-CL" dirty="0" smtClean="0"/>
              <a:t>Profesora: Fabiola Loyola. </a:t>
            </a:r>
            <a:endParaRPr lang="es-CL" dirty="0"/>
          </a:p>
          <a:p>
            <a:pPr algn="ctr"/>
            <a:r>
              <a:rPr lang="es-CL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6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-933269" y="209005"/>
          <a:ext cx="9855200" cy="6453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630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927496" y="1686318"/>
          <a:ext cx="8261531" cy="3578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1531">
                  <a:extLst>
                    <a:ext uri="{9D8B030D-6E8A-4147-A177-3AD203B41FA5}">
                      <a16:colId xmlns:a16="http://schemas.microsoft.com/office/drawing/2014/main" val="3802947310"/>
                    </a:ext>
                  </a:extLst>
                </a:gridCol>
              </a:tblGrid>
              <a:tr h="3578014">
                <a:tc>
                  <a:txBody>
                    <a:bodyPr/>
                    <a:lstStyle/>
                    <a:p>
                      <a:pPr algn="ctr"/>
                      <a:r>
                        <a:rPr lang="es-CL" sz="3200" dirty="0" smtClean="0"/>
                        <a:t>Dato curioso:</a:t>
                      </a:r>
                      <a:r>
                        <a:rPr lang="es-CL" sz="3200" baseline="0" dirty="0" smtClean="0"/>
                        <a:t> el 24 de abril de 1844, España reconoce oficialmente la total independencia de Chile con la celebración del «Tratado de Paz y Amistad entre España y la República Chilena»</a:t>
                      </a:r>
                      <a:endParaRPr lang="es-C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56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514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88720" y="235131"/>
            <a:ext cx="91048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ORGANIZACIÓN DE LA REPÚBLICA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1823-1831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(Periodo de ensayos constitucionales / anarquía)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3377474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derecha 6"/>
          <p:cNvSpPr/>
          <p:nvPr/>
        </p:nvSpPr>
        <p:spPr>
          <a:xfrm>
            <a:off x="222069" y="3030583"/>
            <a:ext cx="3409405" cy="1907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78823" y="3722914"/>
            <a:ext cx="2664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CARACTERÍSTICAS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567543" y="156754"/>
          <a:ext cx="8974183" cy="637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5786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-1899920" y="7457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errar llave 4"/>
          <p:cNvSpPr/>
          <p:nvPr/>
        </p:nvSpPr>
        <p:spPr>
          <a:xfrm>
            <a:off x="3709851" y="745792"/>
            <a:ext cx="692332" cy="556356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665617" y="3342910"/>
            <a:ext cx="4950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Surgen bandos políticos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179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344706" y="295834"/>
          <a:ext cx="9278470" cy="576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285">
                  <a:extLst>
                    <a:ext uri="{9D8B030D-6E8A-4147-A177-3AD203B41FA5}">
                      <a16:colId xmlns:a16="http://schemas.microsoft.com/office/drawing/2014/main" val="241701937"/>
                    </a:ext>
                  </a:extLst>
                </a:gridCol>
                <a:gridCol w="6677185">
                  <a:extLst>
                    <a:ext uri="{9D8B030D-6E8A-4147-A177-3AD203B41FA5}">
                      <a16:colId xmlns:a16="http://schemas.microsoft.com/office/drawing/2014/main" val="1893602869"/>
                    </a:ext>
                  </a:extLst>
                </a:gridCol>
              </a:tblGrid>
              <a:tr h="598184">
                <a:tc>
                  <a:txBody>
                    <a:bodyPr/>
                    <a:lstStyle/>
                    <a:p>
                      <a:r>
                        <a:rPr lang="es-CL" dirty="0" smtClean="0"/>
                        <a:t>Tendencia política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Características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39484"/>
                  </a:ext>
                </a:extLst>
              </a:tr>
              <a:tr h="1032483">
                <a:tc>
                  <a:txBody>
                    <a:bodyPr/>
                    <a:lstStyle/>
                    <a:p>
                      <a:r>
                        <a:rPr lang="es-CL" dirty="0" smtClean="0"/>
                        <a:t>Conservadores (Pelucones)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Católicos, ricos,</a:t>
                      </a:r>
                      <a:r>
                        <a:rPr lang="es-CL" baseline="0" dirty="0" smtClean="0"/>
                        <a:t> terratenientes.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91613"/>
                  </a:ext>
                </a:extLst>
              </a:tr>
              <a:tr h="1032483">
                <a:tc>
                  <a:txBody>
                    <a:bodyPr/>
                    <a:lstStyle/>
                    <a:p>
                      <a:r>
                        <a:rPr lang="es-CL" dirty="0" smtClean="0"/>
                        <a:t>Liberales (Pipiolos)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Jóvenes aristócratas “liberales” influenciados por las ideas</a:t>
                      </a:r>
                      <a:r>
                        <a:rPr lang="es-CL" baseline="0" dirty="0" smtClean="0"/>
                        <a:t> de la Revolución Francesa.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29815"/>
                  </a:ext>
                </a:extLst>
              </a:tr>
              <a:tr h="1474974">
                <a:tc>
                  <a:txBody>
                    <a:bodyPr/>
                    <a:lstStyle/>
                    <a:p>
                      <a:r>
                        <a:rPr lang="es-CL" dirty="0" smtClean="0"/>
                        <a:t>Estanqueros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Grupos económicos dirigidos</a:t>
                      </a:r>
                      <a:r>
                        <a:rPr lang="es-CL" baseline="0" dirty="0" smtClean="0"/>
                        <a:t> por Diego Portales, que mantienen el monopolio comercial de algunos productos (Naipe, tabaco, </a:t>
                      </a:r>
                      <a:r>
                        <a:rPr lang="es-CL" baseline="0" dirty="0" err="1" smtClean="0"/>
                        <a:t>etc</a:t>
                      </a:r>
                      <a:r>
                        <a:rPr lang="es-CL" baseline="0" dirty="0" smtClean="0"/>
                        <a:t>)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522325"/>
                  </a:ext>
                </a:extLst>
              </a:tr>
              <a:tr h="1032483">
                <a:tc>
                  <a:txBody>
                    <a:bodyPr/>
                    <a:lstStyle/>
                    <a:p>
                      <a:r>
                        <a:rPr lang="es-CL" dirty="0" smtClean="0"/>
                        <a:t>Federales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Grup</a:t>
                      </a:r>
                      <a:r>
                        <a:rPr lang="es-CL" baseline="0" dirty="0" smtClean="0"/>
                        <a:t>o dirigido por José Miguel Infante, y que impulsó las leyes federales.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468292"/>
                  </a:ext>
                </a:extLst>
              </a:tr>
              <a:tr h="598184">
                <a:tc>
                  <a:txBody>
                    <a:bodyPr/>
                    <a:lstStyle/>
                    <a:p>
                      <a:r>
                        <a:rPr lang="es-CL" dirty="0" err="1" smtClean="0"/>
                        <a:t>O´higginistas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/>
                        <a:t>Deseaban el</a:t>
                      </a:r>
                      <a:r>
                        <a:rPr lang="es-CL" baseline="0" dirty="0" smtClean="0"/>
                        <a:t> regreso de </a:t>
                      </a:r>
                      <a:r>
                        <a:rPr lang="es-CL" baseline="0" dirty="0" err="1" smtClean="0"/>
                        <a:t>O´higgins</a:t>
                      </a:r>
                      <a:r>
                        <a:rPr lang="es-CL" baseline="0" dirty="0" smtClean="0"/>
                        <a:t> desde el Perú. 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53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99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862183" y="13074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862183" y="431074"/>
            <a:ext cx="824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Constituciones de la época: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21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27463" y="457200"/>
            <a:ext cx="9117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HISTORIA UNIVERSAL</a:t>
            </a:r>
          </a:p>
          <a:p>
            <a:endParaRPr lang="es-CL" dirty="0"/>
          </a:p>
          <a:p>
            <a:r>
              <a:rPr lang="es-CL" dirty="0" smtClean="0"/>
              <a:t>- Objetivo: Comprender y analizar la unificación de Italia y Alemania (fin de la unidad).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09619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172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175657" y="143692"/>
          <a:ext cx="10450285" cy="6714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591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319349" y="627017"/>
            <a:ext cx="92876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 smtClean="0"/>
          </a:p>
          <a:p>
            <a:r>
              <a:rPr lang="es-CL" dirty="0" smtClean="0"/>
              <a:t>HISTORIA DE CHILE</a:t>
            </a:r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Objetivos: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Comprender, analizar y evaluar las consecuencias  de la independencia de Chile</a:t>
            </a:r>
            <a:r>
              <a:rPr lang="es-CL" dirty="0"/>
              <a:t> </a:t>
            </a:r>
            <a:r>
              <a:rPr lang="es-CL" dirty="0" smtClean="0"/>
              <a:t>y el inicio de la formación de la república.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6171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17567" y="365760"/>
          <a:ext cx="1148225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113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04503" y="444137"/>
          <a:ext cx="11416937" cy="6270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5059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04503" y="1"/>
          <a:ext cx="11848011" cy="6635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9433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91441" y="130629"/>
          <a:ext cx="11142616" cy="651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1149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FORMACIÓN CIUDADANA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836023" y="1632857"/>
            <a:ext cx="958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- Objetivo: Comprender que es un Gobierno y sus diferentes clasificaciones. 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603756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 b="28319"/>
          <a:stretch/>
        </p:blipFill>
        <p:spPr>
          <a:xfrm>
            <a:off x="574766" y="522514"/>
            <a:ext cx="2952206" cy="131934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1863" y="2508069"/>
            <a:ext cx="889580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Formación Ciudadana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Clase 1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3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Profesora: Fabiola Loyola. 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432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376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/>
          </p:nvPr>
        </p:nvGraphicFramePr>
        <p:xfrm>
          <a:off x="2032000" y="719666"/>
          <a:ext cx="7556137" cy="3904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errar llave 5"/>
          <p:cNvSpPr/>
          <p:nvPr/>
        </p:nvSpPr>
        <p:spPr>
          <a:xfrm rot="5400000">
            <a:off x="5695406" y="2076993"/>
            <a:ext cx="574763" cy="5669280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/>
          </p:nvPr>
        </p:nvGraphicFramePr>
        <p:xfrm>
          <a:off x="2123440" y="5474546"/>
          <a:ext cx="8128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743061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Este</a:t>
                      </a:r>
                      <a:r>
                        <a:rPr lang="es-CL" baseline="0" dirty="0" smtClean="0"/>
                        <a:t> sistema proporciona la participación de los gobernados en el poder político.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80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1531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2155370" y="326571"/>
          <a:ext cx="7145383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errar llave 4"/>
          <p:cNvSpPr/>
          <p:nvPr/>
        </p:nvSpPr>
        <p:spPr>
          <a:xfrm rot="5400000">
            <a:off x="5257800" y="1913711"/>
            <a:ext cx="1031964" cy="6244047"/>
          </a:xfrm>
          <a:prstGeom prst="rightBrace">
            <a:avLst>
              <a:gd name="adj1" fmla="val 8333"/>
              <a:gd name="adj2" fmla="val 50502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/>
          </p:nvPr>
        </p:nvGraphicFramePr>
        <p:xfrm>
          <a:off x="1914435" y="5866432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4009983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En este</a:t>
                      </a:r>
                      <a:r>
                        <a:rPr lang="es-CL" baseline="0" dirty="0" smtClean="0"/>
                        <a:t> sistema el gobierno es ejercido por una sola persona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602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59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storia: Para la independencia de Ch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01" y="248194"/>
            <a:ext cx="7876182" cy="640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94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formación del Estado-nación en Chile - 2016 Segundo Medio &quot;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3" y="2075316"/>
            <a:ext cx="11158424" cy="311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9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s etapas de la Independencia de Chile: Patria vieja, Reconquis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1" y="425708"/>
            <a:ext cx="8673737" cy="598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9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69816" y="653143"/>
          <a:ext cx="6165669" cy="5460275"/>
        </p:xfrm>
        <a:graphic>
          <a:graphicData uri="http://schemas.openxmlformats.org/drawingml/2006/table">
            <a:tbl>
              <a:tblPr/>
              <a:tblGrid>
                <a:gridCol w="2055223">
                  <a:extLst>
                    <a:ext uri="{9D8B030D-6E8A-4147-A177-3AD203B41FA5}">
                      <a16:colId xmlns:a16="http://schemas.microsoft.com/office/drawing/2014/main" val="1606815187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val="1081368716"/>
                    </a:ext>
                  </a:extLst>
                </a:gridCol>
                <a:gridCol w="2055223">
                  <a:extLst>
                    <a:ext uri="{9D8B030D-6E8A-4147-A177-3AD203B41FA5}">
                      <a16:colId xmlns:a16="http://schemas.microsoft.com/office/drawing/2014/main" val="480299378"/>
                    </a:ext>
                  </a:extLst>
                </a:gridCol>
              </a:tblGrid>
              <a:tr h="422675"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Nombre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 dirty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Fecha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Beligerantes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125377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Combate de Cancha Rayada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29 de marzo 1814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Patriotas vs. </a:t>
                      </a:r>
                      <a:r>
                        <a:rPr lang="es-CL" sz="1000" b="0" u="sng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Realistas</a:t>
                      </a:r>
                      <a:endParaRPr lang="es-CL" sz="1000" b="0">
                        <a:solidFill>
                          <a:srgbClr val="21242C"/>
                        </a:solidFill>
                        <a:effectLst/>
                        <a:latin typeface="Lato"/>
                      </a:endParaRP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04486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Combate de las 3 Acequias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26 de agosto 1814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 u="sng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Carrerinos</a:t>
                      </a:r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 vs. O’Higginistas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09597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 u="none" strike="noStrike">
                          <a:solidFill>
                            <a:srgbClr val="C4903C"/>
                          </a:solidFill>
                          <a:effectLst/>
                          <a:latin typeface="Lato"/>
                          <a:hlinkClick r:id="rId2"/>
                        </a:rPr>
                        <a:t>Batalla de Rancagua</a:t>
                      </a:r>
                      <a:endParaRPr lang="es-CL" sz="1000" b="0">
                        <a:solidFill>
                          <a:srgbClr val="21242C"/>
                        </a:solidFill>
                        <a:effectLst/>
                        <a:latin typeface="Lato"/>
                      </a:endParaRP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1 y 2 de octubre 1814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Patriotas vs. </a:t>
                      </a:r>
                      <a:r>
                        <a:rPr lang="es-CL" sz="1000" b="0" u="sng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Realistas</a:t>
                      </a:r>
                      <a:endParaRPr lang="es-CL" sz="1000" b="0">
                        <a:solidFill>
                          <a:srgbClr val="21242C"/>
                        </a:solidFill>
                        <a:effectLst/>
                        <a:latin typeface="Lato"/>
                      </a:endParaRP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212452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 u="none" strike="noStrike">
                          <a:solidFill>
                            <a:srgbClr val="C4903C"/>
                          </a:solidFill>
                          <a:effectLst/>
                          <a:latin typeface="Lato"/>
                          <a:hlinkClick r:id="rId3"/>
                        </a:rPr>
                        <a:t>Batalla de Chacabuco</a:t>
                      </a:r>
                      <a:endParaRPr lang="es-CL" sz="1000" b="0">
                        <a:solidFill>
                          <a:srgbClr val="21242C"/>
                        </a:solidFill>
                        <a:effectLst/>
                        <a:latin typeface="Lato"/>
                      </a:endParaRP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12 de febrero 1817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 u="sng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Patriotas</a:t>
                      </a:r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 vs. Realistas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748040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Combate del Cerro Gavilán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5 de mayo 1817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 u="sng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Patriotas</a:t>
                      </a:r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 vs. Realistas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35010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Asalto de Talcahuano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5 y 6 de diciembre 1817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Patriotas vs. </a:t>
                      </a:r>
                      <a:r>
                        <a:rPr lang="es-CL" sz="1000" b="0" u="sng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Realistas</a:t>
                      </a:r>
                      <a:endParaRPr lang="es-CL" sz="1000" b="0">
                        <a:solidFill>
                          <a:srgbClr val="21242C"/>
                        </a:solidFill>
                        <a:effectLst/>
                        <a:latin typeface="Lato"/>
                      </a:endParaRP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704147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Batalla de Cancha Rayada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19 de marzo 1818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Patriotas vs. </a:t>
                      </a:r>
                      <a:r>
                        <a:rPr lang="es-CL" sz="1000" b="0" u="sng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Realistas</a:t>
                      </a:r>
                      <a:endParaRPr lang="es-CL" sz="1000" b="0">
                        <a:solidFill>
                          <a:srgbClr val="21242C"/>
                        </a:solidFill>
                        <a:effectLst/>
                        <a:latin typeface="Lato"/>
                      </a:endParaRP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09008"/>
                  </a:ext>
                </a:extLst>
              </a:tr>
              <a:tr h="629700"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Batalla de Maipú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5 de abril 1818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000" b="0" u="sng" dirty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Patriotas</a:t>
                      </a:r>
                      <a:r>
                        <a:rPr lang="es-CL" sz="1000" b="0" dirty="0">
                          <a:solidFill>
                            <a:srgbClr val="21242C"/>
                          </a:solidFill>
                          <a:effectLst/>
                          <a:latin typeface="Lato"/>
                        </a:rPr>
                        <a:t> vs. Realistas</a:t>
                      </a:r>
                    </a:p>
                  </a:txBody>
                  <a:tcPr marL="55236" marR="55236" marT="82855" marB="82855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55290"/>
                  </a:ext>
                </a:extLst>
              </a:tr>
            </a:tbl>
          </a:graphicData>
        </a:graphic>
      </p:graphicFrame>
      <p:sp>
        <p:nvSpPr>
          <p:cNvPr id="5" name="Cerrar llave 4"/>
          <p:cNvSpPr/>
          <p:nvPr/>
        </p:nvSpPr>
        <p:spPr>
          <a:xfrm>
            <a:off x="6335485" y="418011"/>
            <a:ext cx="653144" cy="583909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188924" y="1998617"/>
            <a:ext cx="2268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Batallas más importantes de la Independencia de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Chile.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(los beligerantes subrayados corresponden a la victoria de cada </a:t>
            </a:r>
            <a:r>
              <a:rPr kumimoji="0" lang="es-C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batalla)</a:t>
            </a:r>
            <a:endParaRPr kumimoji="0" lang="es-C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794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875211" y="1724297"/>
            <a:ext cx="9914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Consecuencias de la Independencia de Chile</a:t>
            </a:r>
            <a:r>
              <a:rPr kumimoji="0" lang="es-CL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:</a:t>
            </a: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284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0" y="509451"/>
          <a:ext cx="10215154" cy="5798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913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-1175657" y="209005"/>
          <a:ext cx="10593977" cy="641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622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6207</TotalTime>
  <Words>1297</Words>
  <Application>Microsoft Office PowerPoint</Application>
  <PresentationFormat>Panorámica</PresentationFormat>
  <Paragraphs>183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Lato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FORMACIÓN CIUDADANA 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Loyoar</dc:creator>
  <cp:lastModifiedBy>Fabiola Loyoar</cp:lastModifiedBy>
  <cp:revision>70</cp:revision>
  <dcterms:created xsi:type="dcterms:W3CDTF">2020-03-29T19:38:04Z</dcterms:created>
  <dcterms:modified xsi:type="dcterms:W3CDTF">2020-06-13T20:07:24Z</dcterms:modified>
</cp:coreProperties>
</file>