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6"/>
  </p:notesMasterIdLst>
  <p:sldIdLst>
    <p:sldId id="256" r:id="rId2"/>
    <p:sldId id="257" r:id="rId3"/>
    <p:sldId id="396" r:id="rId4"/>
    <p:sldId id="397" r:id="rId5"/>
    <p:sldId id="398" r:id="rId6"/>
    <p:sldId id="399" r:id="rId7"/>
    <p:sldId id="400" r:id="rId8"/>
    <p:sldId id="401" r:id="rId9"/>
    <p:sldId id="280" r:id="rId10"/>
    <p:sldId id="404" r:id="rId11"/>
    <p:sldId id="405" r:id="rId12"/>
    <p:sldId id="406" r:id="rId13"/>
    <p:sldId id="407" r:id="rId14"/>
    <p:sldId id="290" r:id="rId15"/>
    <p:sldId id="408" r:id="rId16"/>
    <p:sldId id="409" r:id="rId17"/>
    <p:sldId id="410" r:id="rId18"/>
    <p:sldId id="411" r:id="rId19"/>
    <p:sldId id="412" r:id="rId20"/>
    <p:sldId id="413" r:id="rId21"/>
    <p:sldId id="414" r:id="rId22"/>
    <p:sldId id="415" r:id="rId23"/>
    <p:sldId id="416" r:id="rId24"/>
    <p:sldId id="41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71661-9671-45E6-BBD1-EA5F2BD32C1B}"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401D8116-740E-4A97-BF47-810C6B8A261E}">
      <dgm:prSet phldrT="[Texto]"/>
      <dgm:spPr/>
      <dgm:t>
        <a:bodyPr/>
        <a:lstStyle/>
        <a:p>
          <a:r>
            <a:rPr lang="es-ES" dirty="0" smtClean="0"/>
            <a:t>1823</a:t>
          </a:r>
          <a:endParaRPr lang="es-ES" dirty="0"/>
        </a:p>
      </dgm:t>
    </dgm:pt>
    <dgm:pt modelId="{8006AF86-5AF0-472D-B2D5-2228CBEC1B7B}" type="parTrans" cxnId="{58D1824F-C18B-4C72-B3C8-245886F4BB8D}">
      <dgm:prSet/>
      <dgm:spPr/>
      <dgm:t>
        <a:bodyPr/>
        <a:lstStyle/>
        <a:p>
          <a:endParaRPr lang="es-ES"/>
        </a:p>
      </dgm:t>
    </dgm:pt>
    <dgm:pt modelId="{DA1F0AA7-916D-4202-9107-65978C693D72}" type="sibTrans" cxnId="{58D1824F-C18B-4C72-B3C8-245886F4BB8D}">
      <dgm:prSet/>
      <dgm:spPr/>
      <dgm:t>
        <a:bodyPr/>
        <a:lstStyle/>
        <a:p>
          <a:endParaRPr lang="es-ES"/>
        </a:p>
      </dgm:t>
    </dgm:pt>
    <dgm:pt modelId="{A8FF63A0-0ACC-4228-98D0-6D4A500470A1}">
      <dgm:prSet phldrT="[Texto]"/>
      <dgm:spPr/>
      <dgm:t>
        <a:bodyPr/>
        <a:lstStyle/>
        <a:p>
          <a:r>
            <a:rPr lang="es-ES" dirty="0" smtClean="0"/>
            <a:t>Moralista</a:t>
          </a:r>
          <a:endParaRPr lang="es-ES" dirty="0"/>
        </a:p>
      </dgm:t>
    </dgm:pt>
    <dgm:pt modelId="{D56DE8BB-96FC-4BDD-B475-E84DD6D8FE1F}" type="parTrans" cxnId="{E7476A58-5910-454F-8C72-1A90D401592F}">
      <dgm:prSet/>
      <dgm:spPr/>
      <dgm:t>
        <a:bodyPr/>
        <a:lstStyle/>
        <a:p>
          <a:endParaRPr lang="es-ES"/>
        </a:p>
      </dgm:t>
    </dgm:pt>
    <dgm:pt modelId="{0CA6A64A-D18B-4380-864E-370B44472A92}" type="sibTrans" cxnId="{E7476A58-5910-454F-8C72-1A90D401592F}">
      <dgm:prSet/>
      <dgm:spPr/>
      <dgm:t>
        <a:bodyPr/>
        <a:lstStyle/>
        <a:p>
          <a:endParaRPr lang="es-ES"/>
        </a:p>
      </dgm:t>
    </dgm:pt>
    <dgm:pt modelId="{FF2815C7-2CAB-47DD-9AD4-191B11B1270F}">
      <dgm:prSet phldrT="[Texto]"/>
      <dgm:spPr/>
      <dgm:t>
        <a:bodyPr/>
        <a:lstStyle/>
        <a:p>
          <a:r>
            <a:rPr lang="es-ES" dirty="0" smtClean="0"/>
            <a:t>1826</a:t>
          </a:r>
          <a:endParaRPr lang="es-ES" dirty="0"/>
        </a:p>
      </dgm:t>
    </dgm:pt>
    <dgm:pt modelId="{51AE4302-199E-4832-A6B5-530677D4EAC6}" type="parTrans" cxnId="{B8D45613-1F04-4473-AE08-1921B4FFCA0D}">
      <dgm:prSet/>
      <dgm:spPr/>
      <dgm:t>
        <a:bodyPr/>
        <a:lstStyle/>
        <a:p>
          <a:endParaRPr lang="es-ES"/>
        </a:p>
      </dgm:t>
    </dgm:pt>
    <dgm:pt modelId="{EDEFD6E3-0808-4FC4-AD4E-90EF3CCFDB80}" type="sibTrans" cxnId="{B8D45613-1F04-4473-AE08-1921B4FFCA0D}">
      <dgm:prSet/>
      <dgm:spPr/>
      <dgm:t>
        <a:bodyPr/>
        <a:lstStyle/>
        <a:p>
          <a:endParaRPr lang="es-ES"/>
        </a:p>
      </dgm:t>
    </dgm:pt>
    <dgm:pt modelId="{BDED2F6F-19B2-4B9B-9CEE-2B80B32A0585}">
      <dgm:prSet phldrT="[Texto]"/>
      <dgm:spPr/>
      <dgm:t>
        <a:bodyPr/>
        <a:lstStyle/>
        <a:p>
          <a:r>
            <a:rPr lang="es-ES" dirty="0" smtClean="0"/>
            <a:t>Federal</a:t>
          </a:r>
          <a:endParaRPr lang="es-ES" dirty="0"/>
        </a:p>
      </dgm:t>
    </dgm:pt>
    <dgm:pt modelId="{8A250706-E423-4D90-B154-7AF4D8795A6D}" type="parTrans" cxnId="{86EF0CA7-9BA9-470F-95BF-67ACD5E25E1E}">
      <dgm:prSet/>
      <dgm:spPr/>
      <dgm:t>
        <a:bodyPr/>
        <a:lstStyle/>
        <a:p>
          <a:endParaRPr lang="es-ES"/>
        </a:p>
      </dgm:t>
    </dgm:pt>
    <dgm:pt modelId="{D5BFB03A-0137-4FA2-97A3-ABF94DD1501B}" type="sibTrans" cxnId="{86EF0CA7-9BA9-470F-95BF-67ACD5E25E1E}">
      <dgm:prSet/>
      <dgm:spPr/>
      <dgm:t>
        <a:bodyPr/>
        <a:lstStyle/>
        <a:p>
          <a:endParaRPr lang="es-ES"/>
        </a:p>
      </dgm:t>
    </dgm:pt>
    <dgm:pt modelId="{A9D078A6-47BE-4AD3-B497-1D7AF1EA0ECA}">
      <dgm:prSet phldrT="[Texto]"/>
      <dgm:spPr/>
      <dgm:t>
        <a:bodyPr/>
        <a:lstStyle/>
        <a:p>
          <a:r>
            <a:rPr lang="es-ES" dirty="0" smtClean="0"/>
            <a:t>1828</a:t>
          </a:r>
          <a:endParaRPr lang="es-ES" dirty="0"/>
        </a:p>
      </dgm:t>
    </dgm:pt>
    <dgm:pt modelId="{59AAE2FE-2E03-4179-AEF9-E7FC17141533}" type="parTrans" cxnId="{CF6A05F9-966D-4AE1-8178-5CF7D0B7308F}">
      <dgm:prSet/>
      <dgm:spPr/>
      <dgm:t>
        <a:bodyPr/>
        <a:lstStyle/>
        <a:p>
          <a:endParaRPr lang="es-ES"/>
        </a:p>
      </dgm:t>
    </dgm:pt>
    <dgm:pt modelId="{55661A16-3964-41E7-BC7E-09D222B3CAC0}" type="sibTrans" cxnId="{CF6A05F9-966D-4AE1-8178-5CF7D0B7308F}">
      <dgm:prSet/>
      <dgm:spPr/>
      <dgm:t>
        <a:bodyPr/>
        <a:lstStyle/>
        <a:p>
          <a:endParaRPr lang="es-ES"/>
        </a:p>
      </dgm:t>
    </dgm:pt>
    <dgm:pt modelId="{1976765F-E6C4-4760-9420-90FE67A79B7C}">
      <dgm:prSet phldrT="[Texto]"/>
      <dgm:spPr/>
      <dgm:t>
        <a:bodyPr/>
        <a:lstStyle/>
        <a:p>
          <a:r>
            <a:rPr lang="es-ES" dirty="0" smtClean="0"/>
            <a:t>Liberal</a:t>
          </a:r>
          <a:endParaRPr lang="es-ES" dirty="0"/>
        </a:p>
      </dgm:t>
    </dgm:pt>
    <dgm:pt modelId="{DC255A10-E72C-429B-927A-750C0D1560DD}" type="parTrans" cxnId="{C88F9BF1-176A-457A-B863-9FF8775F96F4}">
      <dgm:prSet/>
      <dgm:spPr/>
      <dgm:t>
        <a:bodyPr/>
        <a:lstStyle/>
        <a:p>
          <a:endParaRPr lang="es-ES"/>
        </a:p>
      </dgm:t>
    </dgm:pt>
    <dgm:pt modelId="{9EE8651B-A9A2-4217-9086-C1D0E3FEC06A}" type="sibTrans" cxnId="{C88F9BF1-176A-457A-B863-9FF8775F96F4}">
      <dgm:prSet/>
      <dgm:spPr/>
      <dgm:t>
        <a:bodyPr/>
        <a:lstStyle/>
        <a:p>
          <a:endParaRPr lang="es-ES"/>
        </a:p>
      </dgm:t>
    </dgm:pt>
    <dgm:pt modelId="{064123B3-61EE-40E0-B584-3461181CED5C}">
      <dgm:prSet phldrT="[Texto]"/>
      <dgm:spPr/>
      <dgm:t>
        <a:bodyPr/>
        <a:lstStyle/>
        <a:p>
          <a:r>
            <a:rPr lang="es-ES" dirty="0" smtClean="0"/>
            <a:t>Creada por Juan </a:t>
          </a:r>
          <a:r>
            <a:rPr lang="es-ES" dirty="0" err="1" smtClean="0"/>
            <a:t>Egaña</a:t>
          </a:r>
          <a:r>
            <a:rPr lang="es-ES" dirty="0" smtClean="0"/>
            <a:t>. Regula la vida privada de las personas. </a:t>
          </a:r>
          <a:endParaRPr lang="es-ES" dirty="0"/>
        </a:p>
      </dgm:t>
    </dgm:pt>
    <dgm:pt modelId="{52128EB5-270E-4EFD-9C5C-32C78B53CAED}" type="parTrans" cxnId="{D9E1C73A-3CDB-4DC0-8B84-E0F9387D0A06}">
      <dgm:prSet/>
      <dgm:spPr/>
      <dgm:t>
        <a:bodyPr/>
        <a:lstStyle/>
        <a:p>
          <a:endParaRPr lang="es-ES"/>
        </a:p>
      </dgm:t>
    </dgm:pt>
    <dgm:pt modelId="{179AD0F0-F0FD-4A56-B863-9C9B2B9E4351}" type="sibTrans" cxnId="{D9E1C73A-3CDB-4DC0-8B84-E0F9387D0A06}">
      <dgm:prSet/>
      <dgm:spPr/>
      <dgm:t>
        <a:bodyPr/>
        <a:lstStyle/>
        <a:p>
          <a:endParaRPr lang="es-ES"/>
        </a:p>
      </dgm:t>
    </dgm:pt>
    <dgm:pt modelId="{8E1F44C0-AAA2-4FF9-A346-DE577A4F10B9}">
      <dgm:prSet phldrT="[Texto]"/>
      <dgm:spPr/>
      <dgm:t>
        <a:bodyPr/>
        <a:lstStyle/>
        <a:p>
          <a:r>
            <a:rPr lang="es-ES" dirty="0" smtClean="0"/>
            <a:t>Fueron ideadas por José Miguel Infante.</a:t>
          </a:r>
        </a:p>
        <a:p>
          <a:r>
            <a:rPr lang="es-ES" dirty="0" smtClean="0"/>
            <a:t>Busca descentralizar el país, dándole mayor autonomía a las provincias. </a:t>
          </a:r>
          <a:endParaRPr lang="es-ES" dirty="0"/>
        </a:p>
      </dgm:t>
    </dgm:pt>
    <dgm:pt modelId="{5020BCF8-49E7-4FA7-9D8A-352DCD135154}" type="parTrans" cxnId="{C0031321-AD98-452B-8EFB-F74BECEE7403}">
      <dgm:prSet/>
      <dgm:spPr/>
      <dgm:t>
        <a:bodyPr/>
        <a:lstStyle/>
        <a:p>
          <a:endParaRPr lang="es-ES"/>
        </a:p>
      </dgm:t>
    </dgm:pt>
    <dgm:pt modelId="{2A488251-D28F-4D60-B90B-050B9AE9B64D}" type="sibTrans" cxnId="{C0031321-AD98-452B-8EFB-F74BECEE7403}">
      <dgm:prSet/>
      <dgm:spPr/>
      <dgm:t>
        <a:bodyPr/>
        <a:lstStyle/>
        <a:p>
          <a:endParaRPr lang="es-ES"/>
        </a:p>
      </dgm:t>
    </dgm:pt>
    <dgm:pt modelId="{6EB2042D-F291-4EF4-A11F-AA79CAC01F8B}">
      <dgm:prSet phldrT="[Texto]"/>
      <dgm:spPr/>
      <dgm:t>
        <a:bodyPr/>
        <a:lstStyle/>
        <a:p>
          <a:r>
            <a:rPr lang="es-ES" dirty="0" smtClean="0"/>
            <a:t>Fueron redactadas por don José Joaquín de Mora.</a:t>
          </a:r>
        </a:p>
        <a:p>
          <a:r>
            <a:rPr lang="es-ES" dirty="0" smtClean="0"/>
            <a:t>Fortalece las libertades públicas.</a:t>
          </a:r>
          <a:endParaRPr lang="es-ES" dirty="0"/>
        </a:p>
      </dgm:t>
    </dgm:pt>
    <dgm:pt modelId="{C59FFA97-3CE2-45B2-8096-2F5762502E9F}" type="parTrans" cxnId="{6E39A44E-FFA6-4AC1-A1B0-BD997D207D0C}">
      <dgm:prSet/>
      <dgm:spPr/>
      <dgm:t>
        <a:bodyPr/>
        <a:lstStyle/>
        <a:p>
          <a:endParaRPr lang="es-ES"/>
        </a:p>
      </dgm:t>
    </dgm:pt>
    <dgm:pt modelId="{F3235EDF-EF41-4632-9B28-C49B2DFF29A2}" type="sibTrans" cxnId="{6E39A44E-FFA6-4AC1-A1B0-BD997D207D0C}">
      <dgm:prSet/>
      <dgm:spPr/>
      <dgm:t>
        <a:bodyPr/>
        <a:lstStyle/>
        <a:p>
          <a:endParaRPr lang="es-ES"/>
        </a:p>
      </dgm:t>
    </dgm:pt>
    <dgm:pt modelId="{19214339-54FB-48BF-AEBB-89C6299ED280}" type="pres">
      <dgm:prSet presAssocID="{F6571661-9671-45E6-BBD1-EA5F2BD32C1B}" presName="Name0" presStyleCnt="0">
        <dgm:presLayoutVars>
          <dgm:dir/>
          <dgm:animLvl val="lvl"/>
          <dgm:resizeHandles val="exact"/>
        </dgm:presLayoutVars>
      </dgm:prSet>
      <dgm:spPr/>
      <dgm:t>
        <a:bodyPr/>
        <a:lstStyle/>
        <a:p>
          <a:endParaRPr lang="es-ES"/>
        </a:p>
      </dgm:t>
    </dgm:pt>
    <dgm:pt modelId="{A331BE48-D68F-40DE-843D-4EA97E7B1E15}" type="pres">
      <dgm:prSet presAssocID="{401D8116-740E-4A97-BF47-810C6B8A261E}" presName="compositeNode" presStyleCnt="0">
        <dgm:presLayoutVars>
          <dgm:bulletEnabled val="1"/>
        </dgm:presLayoutVars>
      </dgm:prSet>
      <dgm:spPr/>
    </dgm:pt>
    <dgm:pt modelId="{F76E6B33-B9BD-4759-9228-69E0D5BA6846}" type="pres">
      <dgm:prSet presAssocID="{401D8116-740E-4A97-BF47-810C6B8A261E}" presName="bgRect" presStyleLbl="node1" presStyleIdx="0" presStyleCnt="3"/>
      <dgm:spPr/>
      <dgm:t>
        <a:bodyPr/>
        <a:lstStyle/>
        <a:p>
          <a:endParaRPr lang="es-ES"/>
        </a:p>
      </dgm:t>
    </dgm:pt>
    <dgm:pt modelId="{79049D44-0659-4D48-9CEE-C310D63DA4E2}" type="pres">
      <dgm:prSet presAssocID="{401D8116-740E-4A97-BF47-810C6B8A261E}" presName="parentNode" presStyleLbl="node1" presStyleIdx="0" presStyleCnt="3">
        <dgm:presLayoutVars>
          <dgm:chMax val="0"/>
          <dgm:bulletEnabled val="1"/>
        </dgm:presLayoutVars>
      </dgm:prSet>
      <dgm:spPr/>
      <dgm:t>
        <a:bodyPr/>
        <a:lstStyle/>
        <a:p>
          <a:endParaRPr lang="es-ES"/>
        </a:p>
      </dgm:t>
    </dgm:pt>
    <dgm:pt modelId="{356C1DA5-46E0-4377-95E4-D8759F66DB89}" type="pres">
      <dgm:prSet presAssocID="{401D8116-740E-4A97-BF47-810C6B8A261E}" presName="childNode" presStyleLbl="node1" presStyleIdx="0" presStyleCnt="3">
        <dgm:presLayoutVars>
          <dgm:bulletEnabled val="1"/>
        </dgm:presLayoutVars>
      </dgm:prSet>
      <dgm:spPr/>
      <dgm:t>
        <a:bodyPr/>
        <a:lstStyle/>
        <a:p>
          <a:endParaRPr lang="es-ES"/>
        </a:p>
      </dgm:t>
    </dgm:pt>
    <dgm:pt modelId="{8209991E-99E8-49CD-881A-28D1DADD22D0}" type="pres">
      <dgm:prSet presAssocID="{DA1F0AA7-916D-4202-9107-65978C693D72}" presName="hSp" presStyleCnt="0"/>
      <dgm:spPr/>
    </dgm:pt>
    <dgm:pt modelId="{0AAC7B15-D4B7-4BA5-BCCB-C64555B0FAEC}" type="pres">
      <dgm:prSet presAssocID="{DA1F0AA7-916D-4202-9107-65978C693D72}" presName="vProcSp" presStyleCnt="0"/>
      <dgm:spPr/>
    </dgm:pt>
    <dgm:pt modelId="{02A7AA1E-608A-4CF9-AF5B-8795709B64C8}" type="pres">
      <dgm:prSet presAssocID="{DA1F0AA7-916D-4202-9107-65978C693D72}" presName="vSp1" presStyleCnt="0"/>
      <dgm:spPr/>
    </dgm:pt>
    <dgm:pt modelId="{73D17CFA-78F2-4FB0-9F1F-50B03CE96BE0}" type="pres">
      <dgm:prSet presAssocID="{DA1F0AA7-916D-4202-9107-65978C693D72}" presName="simulatedConn" presStyleLbl="solidFgAcc1" presStyleIdx="0" presStyleCnt="2"/>
      <dgm:spPr/>
    </dgm:pt>
    <dgm:pt modelId="{758CFC23-69DA-4B56-BCFC-2525FBEA9AB0}" type="pres">
      <dgm:prSet presAssocID="{DA1F0AA7-916D-4202-9107-65978C693D72}" presName="vSp2" presStyleCnt="0"/>
      <dgm:spPr/>
    </dgm:pt>
    <dgm:pt modelId="{30E3C9C5-D5C7-480F-B3A6-7A24D98CA75E}" type="pres">
      <dgm:prSet presAssocID="{DA1F0AA7-916D-4202-9107-65978C693D72}" presName="sibTrans" presStyleCnt="0"/>
      <dgm:spPr/>
    </dgm:pt>
    <dgm:pt modelId="{85645B1A-5E4B-4AB3-9815-64F411238F32}" type="pres">
      <dgm:prSet presAssocID="{FF2815C7-2CAB-47DD-9AD4-191B11B1270F}" presName="compositeNode" presStyleCnt="0">
        <dgm:presLayoutVars>
          <dgm:bulletEnabled val="1"/>
        </dgm:presLayoutVars>
      </dgm:prSet>
      <dgm:spPr/>
    </dgm:pt>
    <dgm:pt modelId="{ABAB149E-7C2C-451F-B880-29956A59427E}" type="pres">
      <dgm:prSet presAssocID="{FF2815C7-2CAB-47DD-9AD4-191B11B1270F}" presName="bgRect" presStyleLbl="node1" presStyleIdx="1" presStyleCnt="3"/>
      <dgm:spPr/>
      <dgm:t>
        <a:bodyPr/>
        <a:lstStyle/>
        <a:p>
          <a:endParaRPr lang="es-ES"/>
        </a:p>
      </dgm:t>
    </dgm:pt>
    <dgm:pt modelId="{3E9C2FDC-690F-466C-BDE7-7E1A088B437B}" type="pres">
      <dgm:prSet presAssocID="{FF2815C7-2CAB-47DD-9AD4-191B11B1270F}" presName="parentNode" presStyleLbl="node1" presStyleIdx="1" presStyleCnt="3">
        <dgm:presLayoutVars>
          <dgm:chMax val="0"/>
          <dgm:bulletEnabled val="1"/>
        </dgm:presLayoutVars>
      </dgm:prSet>
      <dgm:spPr/>
      <dgm:t>
        <a:bodyPr/>
        <a:lstStyle/>
        <a:p>
          <a:endParaRPr lang="es-ES"/>
        </a:p>
      </dgm:t>
    </dgm:pt>
    <dgm:pt modelId="{8B06C999-27CF-45E0-85F4-54BAB9DA27E5}" type="pres">
      <dgm:prSet presAssocID="{FF2815C7-2CAB-47DD-9AD4-191B11B1270F}" presName="childNode" presStyleLbl="node1" presStyleIdx="1" presStyleCnt="3">
        <dgm:presLayoutVars>
          <dgm:bulletEnabled val="1"/>
        </dgm:presLayoutVars>
      </dgm:prSet>
      <dgm:spPr/>
      <dgm:t>
        <a:bodyPr/>
        <a:lstStyle/>
        <a:p>
          <a:endParaRPr lang="es-ES"/>
        </a:p>
      </dgm:t>
    </dgm:pt>
    <dgm:pt modelId="{B44B63E3-47CC-44B9-8ADD-CC18AF482E6A}" type="pres">
      <dgm:prSet presAssocID="{EDEFD6E3-0808-4FC4-AD4E-90EF3CCFDB80}" presName="hSp" presStyleCnt="0"/>
      <dgm:spPr/>
    </dgm:pt>
    <dgm:pt modelId="{24C3813E-E188-448D-B008-F4C3BA7C50BF}" type="pres">
      <dgm:prSet presAssocID="{EDEFD6E3-0808-4FC4-AD4E-90EF3CCFDB80}" presName="vProcSp" presStyleCnt="0"/>
      <dgm:spPr/>
    </dgm:pt>
    <dgm:pt modelId="{92626E95-E32B-4107-99FC-B3B45BA12FA5}" type="pres">
      <dgm:prSet presAssocID="{EDEFD6E3-0808-4FC4-AD4E-90EF3CCFDB80}" presName="vSp1" presStyleCnt="0"/>
      <dgm:spPr/>
    </dgm:pt>
    <dgm:pt modelId="{38C6A6B5-70F1-4D75-AD9C-0781BE410995}" type="pres">
      <dgm:prSet presAssocID="{EDEFD6E3-0808-4FC4-AD4E-90EF3CCFDB80}" presName="simulatedConn" presStyleLbl="solidFgAcc1" presStyleIdx="1" presStyleCnt="2"/>
      <dgm:spPr/>
    </dgm:pt>
    <dgm:pt modelId="{D2230922-44EB-4F42-8C31-4E295069BF57}" type="pres">
      <dgm:prSet presAssocID="{EDEFD6E3-0808-4FC4-AD4E-90EF3CCFDB80}" presName="vSp2" presStyleCnt="0"/>
      <dgm:spPr/>
    </dgm:pt>
    <dgm:pt modelId="{78457928-5CE1-4FBE-8E3C-83C8D4095E08}" type="pres">
      <dgm:prSet presAssocID="{EDEFD6E3-0808-4FC4-AD4E-90EF3CCFDB80}" presName="sibTrans" presStyleCnt="0"/>
      <dgm:spPr/>
    </dgm:pt>
    <dgm:pt modelId="{BB678CA0-3979-4806-9CD8-453564FC62AE}" type="pres">
      <dgm:prSet presAssocID="{A9D078A6-47BE-4AD3-B497-1D7AF1EA0ECA}" presName="compositeNode" presStyleCnt="0">
        <dgm:presLayoutVars>
          <dgm:bulletEnabled val="1"/>
        </dgm:presLayoutVars>
      </dgm:prSet>
      <dgm:spPr/>
    </dgm:pt>
    <dgm:pt modelId="{53029EB7-85F7-426D-9BDF-4C92208E6BC9}" type="pres">
      <dgm:prSet presAssocID="{A9D078A6-47BE-4AD3-B497-1D7AF1EA0ECA}" presName="bgRect" presStyleLbl="node1" presStyleIdx="2" presStyleCnt="3"/>
      <dgm:spPr/>
      <dgm:t>
        <a:bodyPr/>
        <a:lstStyle/>
        <a:p>
          <a:endParaRPr lang="es-ES"/>
        </a:p>
      </dgm:t>
    </dgm:pt>
    <dgm:pt modelId="{B289D8B0-5A10-4576-A4CA-E5C418B93341}" type="pres">
      <dgm:prSet presAssocID="{A9D078A6-47BE-4AD3-B497-1D7AF1EA0ECA}" presName="parentNode" presStyleLbl="node1" presStyleIdx="2" presStyleCnt="3">
        <dgm:presLayoutVars>
          <dgm:chMax val="0"/>
          <dgm:bulletEnabled val="1"/>
        </dgm:presLayoutVars>
      </dgm:prSet>
      <dgm:spPr/>
      <dgm:t>
        <a:bodyPr/>
        <a:lstStyle/>
        <a:p>
          <a:endParaRPr lang="es-ES"/>
        </a:p>
      </dgm:t>
    </dgm:pt>
    <dgm:pt modelId="{2C4D5BAE-7B1A-4642-9B78-DF08B1EBF3CF}" type="pres">
      <dgm:prSet presAssocID="{A9D078A6-47BE-4AD3-B497-1D7AF1EA0ECA}" presName="childNode" presStyleLbl="node1" presStyleIdx="2" presStyleCnt="3">
        <dgm:presLayoutVars>
          <dgm:bulletEnabled val="1"/>
        </dgm:presLayoutVars>
      </dgm:prSet>
      <dgm:spPr/>
      <dgm:t>
        <a:bodyPr/>
        <a:lstStyle/>
        <a:p>
          <a:endParaRPr lang="es-ES"/>
        </a:p>
      </dgm:t>
    </dgm:pt>
  </dgm:ptLst>
  <dgm:cxnLst>
    <dgm:cxn modelId="{519920BA-A5F1-49B5-9FAC-4277E8C2634A}" type="presOf" srcId="{401D8116-740E-4A97-BF47-810C6B8A261E}" destId="{79049D44-0659-4D48-9CEE-C310D63DA4E2}" srcOrd="1" destOrd="0" presId="urn:microsoft.com/office/officeart/2005/8/layout/hProcess7"/>
    <dgm:cxn modelId="{6E39A44E-FFA6-4AC1-A1B0-BD997D207D0C}" srcId="{A9D078A6-47BE-4AD3-B497-1D7AF1EA0ECA}" destId="{6EB2042D-F291-4EF4-A11F-AA79CAC01F8B}" srcOrd="1" destOrd="0" parTransId="{C59FFA97-3CE2-45B2-8096-2F5762502E9F}" sibTransId="{F3235EDF-EF41-4632-9B28-C49B2DFF29A2}"/>
    <dgm:cxn modelId="{09AB8E3D-D91C-4E11-8A7B-4C7B6C71AFD4}" type="presOf" srcId="{A9D078A6-47BE-4AD3-B497-1D7AF1EA0ECA}" destId="{53029EB7-85F7-426D-9BDF-4C92208E6BC9}" srcOrd="0" destOrd="0" presId="urn:microsoft.com/office/officeart/2005/8/layout/hProcess7"/>
    <dgm:cxn modelId="{A74D542A-A61D-49C2-A61B-BDA95F351BD7}" type="presOf" srcId="{6EB2042D-F291-4EF4-A11F-AA79CAC01F8B}" destId="{2C4D5BAE-7B1A-4642-9B78-DF08B1EBF3CF}" srcOrd="0" destOrd="1" presId="urn:microsoft.com/office/officeart/2005/8/layout/hProcess7"/>
    <dgm:cxn modelId="{28EE031A-0AB1-4672-8977-4888318BCA44}" type="presOf" srcId="{1976765F-E6C4-4760-9420-90FE67A79B7C}" destId="{2C4D5BAE-7B1A-4642-9B78-DF08B1EBF3CF}" srcOrd="0" destOrd="0" presId="urn:microsoft.com/office/officeart/2005/8/layout/hProcess7"/>
    <dgm:cxn modelId="{525511C0-5298-491C-A81E-D45F01989BBE}" type="presOf" srcId="{401D8116-740E-4A97-BF47-810C6B8A261E}" destId="{F76E6B33-B9BD-4759-9228-69E0D5BA6846}" srcOrd="0" destOrd="0" presId="urn:microsoft.com/office/officeart/2005/8/layout/hProcess7"/>
    <dgm:cxn modelId="{8FCE814F-D3C4-471C-ACAC-6C4452766796}" type="presOf" srcId="{A9D078A6-47BE-4AD3-B497-1D7AF1EA0ECA}" destId="{B289D8B0-5A10-4576-A4CA-E5C418B93341}" srcOrd="1" destOrd="0" presId="urn:microsoft.com/office/officeart/2005/8/layout/hProcess7"/>
    <dgm:cxn modelId="{C0031321-AD98-452B-8EFB-F74BECEE7403}" srcId="{FF2815C7-2CAB-47DD-9AD4-191B11B1270F}" destId="{8E1F44C0-AAA2-4FF9-A346-DE577A4F10B9}" srcOrd="1" destOrd="0" parTransId="{5020BCF8-49E7-4FA7-9D8A-352DCD135154}" sibTransId="{2A488251-D28F-4D60-B90B-050B9AE9B64D}"/>
    <dgm:cxn modelId="{C88F9BF1-176A-457A-B863-9FF8775F96F4}" srcId="{A9D078A6-47BE-4AD3-B497-1D7AF1EA0ECA}" destId="{1976765F-E6C4-4760-9420-90FE67A79B7C}" srcOrd="0" destOrd="0" parTransId="{DC255A10-E72C-429B-927A-750C0D1560DD}" sibTransId="{9EE8651B-A9A2-4217-9086-C1D0E3FEC06A}"/>
    <dgm:cxn modelId="{9C345143-28FC-464E-86BA-9D8B22CFD7B3}" type="presOf" srcId="{FF2815C7-2CAB-47DD-9AD4-191B11B1270F}" destId="{3E9C2FDC-690F-466C-BDE7-7E1A088B437B}" srcOrd="1" destOrd="0" presId="urn:microsoft.com/office/officeart/2005/8/layout/hProcess7"/>
    <dgm:cxn modelId="{86EF0CA7-9BA9-470F-95BF-67ACD5E25E1E}" srcId="{FF2815C7-2CAB-47DD-9AD4-191B11B1270F}" destId="{BDED2F6F-19B2-4B9B-9CEE-2B80B32A0585}" srcOrd="0" destOrd="0" parTransId="{8A250706-E423-4D90-B154-7AF4D8795A6D}" sibTransId="{D5BFB03A-0137-4FA2-97A3-ABF94DD1501B}"/>
    <dgm:cxn modelId="{D9E1C73A-3CDB-4DC0-8B84-E0F9387D0A06}" srcId="{401D8116-740E-4A97-BF47-810C6B8A261E}" destId="{064123B3-61EE-40E0-B584-3461181CED5C}" srcOrd="1" destOrd="0" parTransId="{52128EB5-270E-4EFD-9C5C-32C78B53CAED}" sibTransId="{179AD0F0-F0FD-4A56-B863-9C9B2B9E4351}"/>
    <dgm:cxn modelId="{E7476A58-5910-454F-8C72-1A90D401592F}" srcId="{401D8116-740E-4A97-BF47-810C6B8A261E}" destId="{A8FF63A0-0ACC-4228-98D0-6D4A500470A1}" srcOrd="0" destOrd="0" parTransId="{D56DE8BB-96FC-4BDD-B475-E84DD6D8FE1F}" sibTransId="{0CA6A64A-D18B-4380-864E-370B44472A92}"/>
    <dgm:cxn modelId="{40215EAB-980F-4573-B272-24D30F1DAA20}" type="presOf" srcId="{BDED2F6F-19B2-4B9B-9CEE-2B80B32A0585}" destId="{8B06C999-27CF-45E0-85F4-54BAB9DA27E5}" srcOrd="0" destOrd="0" presId="urn:microsoft.com/office/officeart/2005/8/layout/hProcess7"/>
    <dgm:cxn modelId="{AA32D61F-24E4-421A-A88B-01326B87D1B3}" type="presOf" srcId="{F6571661-9671-45E6-BBD1-EA5F2BD32C1B}" destId="{19214339-54FB-48BF-AEBB-89C6299ED280}" srcOrd="0" destOrd="0" presId="urn:microsoft.com/office/officeart/2005/8/layout/hProcess7"/>
    <dgm:cxn modelId="{A1D4E141-2BB2-42E3-B8FD-AA8C4BEFF926}" type="presOf" srcId="{A8FF63A0-0ACC-4228-98D0-6D4A500470A1}" destId="{356C1DA5-46E0-4377-95E4-D8759F66DB89}" srcOrd="0" destOrd="0" presId="urn:microsoft.com/office/officeart/2005/8/layout/hProcess7"/>
    <dgm:cxn modelId="{C5A617DB-9516-41F1-A83B-B299FC2C785D}" type="presOf" srcId="{064123B3-61EE-40E0-B584-3461181CED5C}" destId="{356C1DA5-46E0-4377-95E4-D8759F66DB89}" srcOrd="0" destOrd="1" presId="urn:microsoft.com/office/officeart/2005/8/layout/hProcess7"/>
    <dgm:cxn modelId="{58D1824F-C18B-4C72-B3C8-245886F4BB8D}" srcId="{F6571661-9671-45E6-BBD1-EA5F2BD32C1B}" destId="{401D8116-740E-4A97-BF47-810C6B8A261E}" srcOrd="0" destOrd="0" parTransId="{8006AF86-5AF0-472D-B2D5-2228CBEC1B7B}" sibTransId="{DA1F0AA7-916D-4202-9107-65978C693D72}"/>
    <dgm:cxn modelId="{CF6A05F9-966D-4AE1-8178-5CF7D0B7308F}" srcId="{F6571661-9671-45E6-BBD1-EA5F2BD32C1B}" destId="{A9D078A6-47BE-4AD3-B497-1D7AF1EA0ECA}" srcOrd="2" destOrd="0" parTransId="{59AAE2FE-2E03-4179-AEF9-E7FC17141533}" sibTransId="{55661A16-3964-41E7-BC7E-09D222B3CAC0}"/>
    <dgm:cxn modelId="{B8D45613-1F04-4473-AE08-1921B4FFCA0D}" srcId="{F6571661-9671-45E6-BBD1-EA5F2BD32C1B}" destId="{FF2815C7-2CAB-47DD-9AD4-191B11B1270F}" srcOrd="1" destOrd="0" parTransId="{51AE4302-199E-4832-A6B5-530677D4EAC6}" sibTransId="{EDEFD6E3-0808-4FC4-AD4E-90EF3CCFDB80}"/>
    <dgm:cxn modelId="{1DA8CC5F-72BA-435B-97E0-37D79C894D94}" type="presOf" srcId="{8E1F44C0-AAA2-4FF9-A346-DE577A4F10B9}" destId="{8B06C999-27CF-45E0-85F4-54BAB9DA27E5}" srcOrd="0" destOrd="1" presId="urn:microsoft.com/office/officeart/2005/8/layout/hProcess7"/>
    <dgm:cxn modelId="{12531CD3-EA6A-4444-B393-8880BA436653}" type="presOf" srcId="{FF2815C7-2CAB-47DD-9AD4-191B11B1270F}" destId="{ABAB149E-7C2C-451F-B880-29956A59427E}" srcOrd="0" destOrd="0" presId="urn:microsoft.com/office/officeart/2005/8/layout/hProcess7"/>
    <dgm:cxn modelId="{A370291D-4D6E-47A5-B4CA-1BCB3C3A0275}" type="presParOf" srcId="{19214339-54FB-48BF-AEBB-89C6299ED280}" destId="{A331BE48-D68F-40DE-843D-4EA97E7B1E15}" srcOrd="0" destOrd="0" presId="urn:microsoft.com/office/officeart/2005/8/layout/hProcess7"/>
    <dgm:cxn modelId="{78B2AAD0-59C2-4D13-94F3-305248CF724F}" type="presParOf" srcId="{A331BE48-D68F-40DE-843D-4EA97E7B1E15}" destId="{F76E6B33-B9BD-4759-9228-69E0D5BA6846}" srcOrd="0" destOrd="0" presId="urn:microsoft.com/office/officeart/2005/8/layout/hProcess7"/>
    <dgm:cxn modelId="{1405BE21-5F6E-42A9-BF79-1948A5D89232}" type="presParOf" srcId="{A331BE48-D68F-40DE-843D-4EA97E7B1E15}" destId="{79049D44-0659-4D48-9CEE-C310D63DA4E2}" srcOrd="1" destOrd="0" presId="urn:microsoft.com/office/officeart/2005/8/layout/hProcess7"/>
    <dgm:cxn modelId="{53BD58C6-9DF0-4E7F-B005-01B9810968F6}" type="presParOf" srcId="{A331BE48-D68F-40DE-843D-4EA97E7B1E15}" destId="{356C1DA5-46E0-4377-95E4-D8759F66DB89}" srcOrd="2" destOrd="0" presId="urn:microsoft.com/office/officeart/2005/8/layout/hProcess7"/>
    <dgm:cxn modelId="{1F648F03-10A9-4CA8-B765-E8422C34A89B}" type="presParOf" srcId="{19214339-54FB-48BF-AEBB-89C6299ED280}" destId="{8209991E-99E8-49CD-881A-28D1DADD22D0}" srcOrd="1" destOrd="0" presId="urn:microsoft.com/office/officeart/2005/8/layout/hProcess7"/>
    <dgm:cxn modelId="{79EA3DDB-E895-4CA0-8A23-1E72036BE27F}" type="presParOf" srcId="{19214339-54FB-48BF-AEBB-89C6299ED280}" destId="{0AAC7B15-D4B7-4BA5-BCCB-C64555B0FAEC}" srcOrd="2" destOrd="0" presId="urn:microsoft.com/office/officeart/2005/8/layout/hProcess7"/>
    <dgm:cxn modelId="{020EEAC9-E1B0-41D9-94F9-BA334F456ABB}" type="presParOf" srcId="{0AAC7B15-D4B7-4BA5-BCCB-C64555B0FAEC}" destId="{02A7AA1E-608A-4CF9-AF5B-8795709B64C8}" srcOrd="0" destOrd="0" presId="urn:microsoft.com/office/officeart/2005/8/layout/hProcess7"/>
    <dgm:cxn modelId="{D566E067-1DD0-4F41-8544-41E97FFC0DE8}" type="presParOf" srcId="{0AAC7B15-D4B7-4BA5-BCCB-C64555B0FAEC}" destId="{73D17CFA-78F2-4FB0-9F1F-50B03CE96BE0}" srcOrd="1" destOrd="0" presId="urn:microsoft.com/office/officeart/2005/8/layout/hProcess7"/>
    <dgm:cxn modelId="{8404DDF3-847D-4EE8-B0EB-6BBB543B2154}" type="presParOf" srcId="{0AAC7B15-D4B7-4BA5-BCCB-C64555B0FAEC}" destId="{758CFC23-69DA-4B56-BCFC-2525FBEA9AB0}" srcOrd="2" destOrd="0" presId="urn:microsoft.com/office/officeart/2005/8/layout/hProcess7"/>
    <dgm:cxn modelId="{3FA863E8-DBF0-4F98-8787-6201B45D1DD6}" type="presParOf" srcId="{19214339-54FB-48BF-AEBB-89C6299ED280}" destId="{30E3C9C5-D5C7-480F-B3A6-7A24D98CA75E}" srcOrd="3" destOrd="0" presId="urn:microsoft.com/office/officeart/2005/8/layout/hProcess7"/>
    <dgm:cxn modelId="{BF15B901-EAF0-4766-AE2D-8E961E8AB4B1}" type="presParOf" srcId="{19214339-54FB-48BF-AEBB-89C6299ED280}" destId="{85645B1A-5E4B-4AB3-9815-64F411238F32}" srcOrd="4" destOrd="0" presId="urn:microsoft.com/office/officeart/2005/8/layout/hProcess7"/>
    <dgm:cxn modelId="{B1CA3F2C-A786-405C-810F-91D14089E6CF}" type="presParOf" srcId="{85645B1A-5E4B-4AB3-9815-64F411238F32}" destId="{ABAB149E-7C2C-451F-B880-29956A59427E}" srcOrd="0" destOrd="0" presId="urn:microsoft.com/office/officeart/2005/8/layout/hProcess7"/>
    <dgm:cxn modelId="{EF09A802-9532-4E7C-902F-BAEA4ECCC35C}" type="presParOf" srcId="{85645B1A-5E4B-4AB3-9815-64F411238F32}" destId="{3E9C2FDC-690F-466C-BDE7-7E1A088B437B}" srcOrd="1" destOrd="0" presId="urn:microsoft.com/office/officeart/2005/8/layout/hProcess7"/>
    <dgm:cxn modelId="{349A083C-AF06-4EB1-8C2F-5152F7178801}" type="presParOf" srcId="{85645B1A-5E4B-4AB3-9815-64F411238F32}" destId="{8B06C999-27CF-45E0-85F4-54BAB9DA27E5}" srcOrd="2" destOrd="0" presId="urn:microsoft.com/office/officeart/2005/8/layout/hProcess7"/>
    <dgm:cxn modelId="{5760D4B3-0BBE-47D8-8784-6FB40B38EE8A}" type="presParOf" srcId="{19214339-54FB-48BF-AEBB-89C6299ED280}" destId="{B44B63E3-47CC-44B9-8ADD-CC18AF482E6A}" srcOrd="5" destOrd="0" presId="urn:microsoft.com/office/officeart/2005/8/layout/hProcess7"/>
    <dgm:cxn modelId="{E507593C-3B2F-4ED2-B32E-2C258CCC6A3E}" type="presParOf" srcId="{19214339-54FB-48BF-AEBB-89C6299ED280}" destId="{24C3813E-E188-448D-B008-F4C3BA7C50BF}" srcOrd="6" destOrd="0" presId="urn:microsoft.com/office/officeart/2005/8/layout/hProcess7"/>
    <dgm:cxn modelId="{42ED9AEC-B1AC-4E1F-A4C8-EB9472C1518E}" type="presParOf" srcId="{24C3813E-E188-448D-B008-F4C3BA7C50BF}" destId="{92626E95-E32B-4107-99FC-B3B45BA12FA5}" srcOrd="0" destOrd="0" presId="urn:microsoft.com/office/officeart/2005/8/layout/hProcess7"/>
    <dgm:cxn modelId="{CC37D30A-12E2-41DA-9BAE-91F2A8526F61}" type="presParOf" srcId="{24C3813E-E188-448D-B008-F4C3BA7C50BF}" destId="{38C6A6B5-70F1-4D75-AD9C-0781BE410995}" srcOrd="1" destOrd="0" presId="urn:microsoft.com/office/officeart/2005/8/layout/hProcess7"/>
    <dgm:cxn modelId="{7EAA33F1-D265-4B29-8945-D396FB217940}" type="presParOf" srcId="{24C3813E-E188-448D-B008-F4C3BA7C50BF}" destId="{D2230922-44EB-4F42-8C31-4E295069BF57}" srcOrd="2" destOrd="0" presId="urn:microsoft.com/office/officeart/2005/8/layout/hProcess7"/>
    <dgm:cxn modelId="{6296AE18-2752-4BA0-A818-33FF6F23DE40}" type="presParOf" srcId="{19214339-54FB-48BF-AEBB-89C6299ED280}" destId="{78457928-5CE1-4FBE-8E3C-83C8D4095E08}" srcOrd="7" destOrd="0" presId="urn:microsoft.com/office/officeart/2005/8/layout/hProcess7"/>
    <dgm:cxn modelId="{87C77155-42E6-4FCE-890A-D3063E24E106}" type="presParOf" srcId="{19214339-54FB-48BF-AEBB-89C6299ED280}" destId="{BB678CA0-3979-4806-9CD8-453564FC62AE}" srcOrd="8" destOrd="0" presId="urn:microsoft.com/office/officeart/2005/8/layout/hProcess7"/>
    <dgm:cxn modelId="{1D9A35D0-CED6-401D-B231-1E29087A054F}" type="presParOf" srcId="{BB678CA0-3979-4806-9CD8-453564FC62AE}" destId="{53029EB7-85F7-426D-9BDF-4C92208E6BC9}" srcOrd="0" destOrd="0" presId="urn:microsoft.com/office/officeart/2005/8/layout/hProcess7"/>
    <dgm:cxn modelId="{0AF9AE00-30C0-459F-943B-BD45E8FB5E51}" type="presParOf" srcId="{BB678CA0-3979-4806-9CD8-453564FC62AE}" destId="{B289D8B0-5A10-4576-A4CA-E5C418B93341}" srcOrd="1" destOrd="0" presId="urn:microsoft.com/office/officeart/2005/8/layout/hProcess7"/>
    <dgm:cxn modelId="{BE32866B-166B-40B5-B710-272F802913DA}" type="presParOf" srcId="{BB678CA0-3979-4806-9CD8-453564FC62AE}" destId="{2C4D5BAE-7B1A-4642-9B78-DF08B1EBF3C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F87D4D-6F21-4B62-851F-17422EDE7AD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15E89C68-C6A2-488E-818F-2D3ED70BBF0D}">
      <dgm:prSet phldrT="[Texto]"/>
      <dgm:spPr/>
      <dgm:t>
        <a:bodyPr/>
        <a:lstStyle/>
        <a:p>
          <a:r>
            <a:rPr lang="es-ES" dirty="0" smtClean="0"/>
            <a:t>Formas de dominio:</a:t>
          </a:r>
          <a:endParaRPr lang="es-ES" dirty="0"/>
        </a:p>
      </dgm:t>
    </dgm:pt>
    <dgm:pt modelId="{07F366F5-A607-412F-8A2C-E3112DF50D0B}" type="parTrans" cxnId="{44FE1B30-6986-4254-9721-52CFF08830C1}">
      <dgm:prSet/>
      <dgm:spPr/>
      <dgm:t>
        <a:bodyPr/>
        <a:lstStyle/>
        <a:p>
          <a:endParaRPr lang="es-ES"/>
        </a:p>
      </dgm:t>
    </dgm:pt>
    <dgm:pt modelId="{CE0CD71F-33B3-4FCD-AD13-2A31666C96C6}" type="sibTrans" cxnId="{44FE1B30-6986-4254-9721-52CFF08830C1}">
      <dgm:prSet/>
      <dgm:spPr/>
      <dgm:t>
        <a:bodyPr/>
        <a:lstStyle/>
        <a:p>
          <a:endParaRPr lang="es-ES"/>
        </a:p>
      </dgm:t>
    </dgm:pt>
    <dgm:pt modelId="{D05F0114-EF5F-461F-809D-BCCFFD52F9D2}">
      <dgm:prSet phldrT="[Texto]"/>
      <dgm:spPr/>
      <dgm:t>
        <a:bodyPr/>
        <a:lstStyle/>
        <a:p>
          <a:r>
            <a:rPr lang="es-ES" dirty="0" smtClean="0"/>
            <a:t>Colonias de administración directa</a:t>
          </a:r>
          <a:endParaRPr lang="es-ES" dirty="0"/>
        </a:p>
      </dgm:t>
    </dgm:pt>
    <dgm:pt modelId="{53B8BD6E-9365-46E9-838E-07C851788AD2}" type="parTrans" cxnId="{F3219F05-6351-435F-86AD-3DD08A15C6DA}">
      <dgm:prSet/>
      <dgm:spPr/>
      <dgm:t>
        <a:bodyPr/>
        <a:lstStyle/>
        <a:p>
          <a:endParaRPr lang="es-ES"/>
        </a:p>
      </dgm:t>
    </dgm:pt>
    <dgm:pt modelId="{303887D7-6468-4428-8DF4-AE26B0730C47}" type="sibTrans" cxnId="{F3219F05-6351-435F-86AD-3DD08A15C6DA}">
      <dgm:prSet/>
      <dgm:spPr/>
      <dgm:t>
        <a:bodyPr/>
        <a:lstStyle/>
        <a:p>
          <a:endParaRPr lang="es-ES"/>
        </a:p>
      </dgm:t>
    </dgm:pt>
    <dgm:pt modelId="{A1FAF5CB-319E-4504-A331-65C3AD975CE4}">
      <dgm:prSet phldrT="[Texto]"/>
      <dgm:spPr/>
      <dgm:t>
        <a:bodyPr/>
        <a:lstStyle/>
        <a:p>
          <a:r>
            <a:rPr lang="es-ES" dirty="0" smtClean="0"/>
            <a:t>Los protectorados </a:t>
          </a:r>
          <a:endParaRPr lang="es-ES" dirty="0"/>
        </a:p>
      </dgm:t>
    </dgm:pt>
    <dgm:pt modelId="{FCD8ABA8-741A-4690-9AFB-C45F19CC7EA3}" type="parTrans" cxnId="{2720A80E-1FBA-440B-B766-1EAAF874E284}">
      <dgm:prSet/>
      <dgm:spPr/>
      <dgm:t>
        <a:bodyPr/>
        <a:lstStyle/>
        <a:p>
          <a:endParaRPr lang="es-ES"/>
        </a:p>
      </dgm:t>
    </dgm:pt>
    <dgm:pt modelId="{E62FD1FD-5F92-4947-9844-C5DC82686634}" type="sibTrans" cxnId="{2720A80E-1FBA-440B-B766-1EAAF874E284}">
      <dgm:prSet/>
      <dgm:spPr/>
      <dgm:t>
        <a:bodyPr/>
        <a:lstStyle/>
        <a:p>
          <a:endParaRPr lang="es-ES"/>
        </a:p>
      </dgm:t>
    </dgm:pt>
    <dgm:pt modelId="{BC59F14D-F4AD-4E34-BFB6-87A42EF81CF9}">
      <dgm:prSet phldrT="[Texto]"/>
      <dgm:spPr/>
      <dgm:t>
        <a:bodyPr/>
        <a:lstStyle/>
        <a:p>
          <a:r>
            <a:rPr lang="es-ES" dirty="0" smtClean="0"/>
            <a:t>Las concesiones</a:t>
          </a:r>
          <a:endParaRPr lang="es-ES" dirty="0"/>
        </a:p>
      </dgm:t>
    </dgm:pt>
    <dgm:pt modelId="{1DC6C038-073C-4B1F-84AA-45D09BBF4425}" type="parTrans" cxnId="{02EF4C21-79C5-4604-8068-D93FBA7432BA}">
      <dgm:prSet/>
      <dgm:spPr/>
      <dgm:t>
        <a:bodyPr/>
        <a:lstStyle/>
        <a:p>
          <a:endParaRPr lang="es-ES"/>
        </a:p>
      </dgm:t>
    </dgm:pt>
    <dgm:pt modelId="{80B34646-B22D-4464-B9DC-08E1C983432E}" type="sibTrans" cxnId="{02EF4C21-79C5-4604-8068-D93FBA7432BA}">
      <dgm:prSet/>
      <dgm:spPr/>
      <dgm:t>
        <a:bodyPr/>
        <a:lstStyle/>
        <a:p>
          <a:endParaRPr lang="es-ES"/>
        </a:p>
      </dgm:t>
    </dgm:pt>
    <dgm:pt modelId="{173C27A1-B5D7-45EA-8983-5D1997F06787}">
      <dgm:prSet phldrT="[Texto]"/>
      <dgm:spPr/>
      <dgm:t>
        <a:bodyPr/>
        <a:lstStyle/>
        <a:p>
          <a:r>
            <a:rPr lang="es-ES" dirty="0" smtClean="0"/>
            <a:t>Colonias de población</a:t>
          </a:r>
          <a:endParaRPr lang="es-ES" dirty="0"/>
        </a:p>
      </dgm:t>
    </dgm:pt>
    <dgm:pt modelId="{9FCA3E5A-19B4-4A30-9058-511C9FFF7062}" type="parTrans" cxnId="{B69E67D6-6CA6-4823-BFDB-CD3CBEC4D3C3}">
      <dgm:prSet/>
      <dgm:spPr/>
      <dgm:t>
        <a:bodyPr/>
        <a:lstStyle/>
        <a:p>
          <a:endParaRPr lang="es-ES"/>
        </a:p>
      </dgm:t>
    </dgm:pt>
    <dgm:pt modelId="{BFB8D855-F2AB-48CB-B60D-6B8F4344931C}" type="sibTrans" cxnId="{B69E67D6-6CA6-4823-BFDB-CD3CBEC4D3C3}">
      <dgm:prSet/>
      <dgm:spPr/>
      <dgm:t>
        <a:bodyPr/>
        <a:lstStyle/>
        <a:p>
          <a:endParaRPr lang="es-ES"/>
        </a:p>
      </dgm:t>
    </dgm:pt>
    <dgm:pt modelId="{C8BEEA2D-175C-4C46-B0BB-F8A65F861CBA}">
      <dgm:prSet/>
      <dgm:spPr/>
      <dgm:t>
        <a:bodyPr/>
        <a:lstStyle/>
        <a:p>
          <a:r>
            <a:rPr lang="es-ES" dirty="0" smtClean="0"/>
            <a:t>Control político total por parte de la metrópoli (potencia)</a:t>
          </a:r>
          <a:endParaRPr lang="es-ES" dirty="0"/>
        </a:p>
      </dgm:t>
    </dgm:pt>
    <dgm:pt modelId="{F0ED62E6-ECA6-4FB5-9763-EA59010CC55A}" type="parTrans" cxnId="{39AD4684-208D-4D98-8DB3-0B7199FD0DB2}">
      <dgm:prSet/>
      <dgm:spPr/>
      <dgm:t>
        <a:bodyPr/>
        <a:lstStyle/>
        <a:p>
          <a:endParaRPr lang="es-ES"/>
        </a:p>
      </dgm:t>
    </dgm:pt>
    <dgm:pt modelId="{DAE56148-9C7D-4EE0-ADD9-F9AD59E1CEC1}" type="sibTrans" cxnId="{39AD4684-208D-4D98-8DB3-0B7199FD0DB2}">
      <dgm:prSet/>
      <dgm:spPr/>
      <dgm:t>
        <a:bodyPr/>
        <a:lstStyle/>
        <a:p>
          <a:endParaRPr lang="es-ES"/>
        </a:p>
      </dgm:t>
    </dgm:pt>
    <dgm:pt modelId="{67CF7DF9-9143-46F5-B16E-8327E3532FA5}">
      <dgm:prSet/>
      <dgm:spPr/>
      <dgm:t>
        <a:bodyPr/>
        <a:lstStyle/>
        <a:p>
          <a:r>
            <a:rPr lang="es-CL" smtClean="0"/>
            <a:t>Territorios donde se respetaba el gobierno. Las autoridades nativas controlaban la política interior, mientras la política exterior, las riquezas del país y lo militar era gestionada por la metrópolis (potencia)</a:t>
          </a:r>
          <a:endParaRPr lang="es-ES"/>
        </a:p>
      </dgm:t>
    </dgm:pt>
    <dgm:pt modelId="{5190FFE3-85D1-42E0-8BF5-5731A7BDE3FB}" type="parTrans" cxnId="{680BA52E-CB92-4C1B-8DB0-A1E39799B5F3}">
      <dgm:prSet/>
      <dgm:spPr/>
      <dgm:t>
        <a:bodyPr/>
        <a:lstStyle/>
        <a:p>
          <a:endParaRPr lang="es-ES"/>
        </a:p>
      </dgm:t>
    </dgm:pt>
    <dgm:pt modelId="{4E69D707-F755-4B76-B236-2E82F633EA16}" type="sibTrans" cxnId="{680BA52E-CB92-4C1B-8DB0-A1E39799B5F3}">
      <dgm:prSet/>
      <dgm:spPr/>
      <dgm:t>
        <a:bodyPr/>
        <a:lstStyle/>
        <a:p>
          <a:endParaRPr lang="es-ES"/>
        </a:p>
      </dgm:t>
    </dgm:pt>
    <dgm:pt modelId="{642F35BE-8BE3-4B34-A1A7-A92F5D110E9D}">
      <dgm:prSet/>
      <dgm:spPr/>
      <dgm:t>
        <a:bodyPr/>
        <a:lstStyle/>
        <a:p>
          <a:r>
            <a:rPr lang="es-ES" dirty="0" smtClean="0"/>
            <a:t>Estos territorios son cedidos o alquilados según contrato. </a:t>
          </a:r>
        </a:p>
        <a:p>
          <a:r>
            <a:rPr lang="es-ES" dirty="0" smtClean="0"/>
            <a:t>Eran codiciados por su interés estratégico o comercial.</a:t>
          </a:r>
          <a:endParaRPr lang="es-ES" dirty="0"/>
        </a:p>
      </dgm:t>
    </dgm:pt>
    <dgm:pt modelId="{8CB1D821-A57B-40E7-AB2E-F5C3D378244B}" type="parTrans" cxnId="{29DB8A49-118E-40B6-A4EF-A512DA039AE0}">
      <dgm:prSet/>
      <dgm:spPr/>
      <dgm:t>
        <a:bodyPr/>
        <a:lstStyle/>
        <a:p>
          <a:endParaRPr lang="es-ES"/>
        </a:p>
      </dgm:t>
    </dgm:pt>
    <dgm:pt modelId="{78E12398-3266-4608-B148-AF49A645124C}" type="sibTrans" cxnId="{29DB8A49-118E-40B6-A4EF-A512DA039AE0}">
      <dgm:prSet/>
      <dgm:spPr/>
      <dgm:t>
        <a:bodyPr/>
        <a:lstStyle/>
        <a:p>
          <a:endParaRPr lang="es-ES"/>
        </a:p>
      </dgm:t>
    </dgm:pt>
    <dgm:pt modelId="{9580C380-E61B-45EF-B10C-6EF02B65C924}">
      <dgm:prSet/>
      <dgm:spPr/>
      <dgm:t>
        <a:bodyPr/>
        <a:lstStyle/>
        <a:p>
          <a:r>
            <a:rPr lang="es-ES" dirty="0" smtClean="0"/>
            <a:t>Territorios con mayoría de colonos respecto a la población indígena. </a:t>
          </a:r>
          <a:endParaRPr lang="es-ES" dirty="0"/>
        </a:p>
      </dgm:t>
    </dgm:pt>
    <dgm:pt modelId="{CDFE410F-B82D-46D6-80DB-7742162873D3}" type="parTrans" cxnId="{97B1C13B-E980-48D5-A23B-14F323B38D6C}">
      <dgm:prSet/>
      <dgm:spPr/>
      <dgm:t>
        <a:bodyPr/>
        <a:lstStyle/>
        <a:p>
          <a:endParaRPr lang="es-ES"/>
        </a:p>
      </dgm:t>
    </dgm:pt>
    <dgm:pt modelId="{E9734CCB-A3B7-4E2E-A127-04BCE5AD1893}" type="sibTrans" cxnId="{97B1C13B-E980-48D5-A23B-14F323B38D6C}">
      <dgm:prSet/>
      <dgm:spPr/>
      <dgm:t>
        <a:bodyPr/>
        <a:lstStyle/>
        <a:p>
          <a:endParaRPr lang="es-ES"/>
        </a:p>
      </dgm:t>
    </dgm:pt>
    <dgm:pt modelId="{1DF2931C-6757-4DA8-8913-BCD4167061F0}" type="pres">
      <dgm:prSet presAssocID="{6FF87D4D-6F21-4B62-851F-17422EDE7ADD}" presName="Name0" presStyleCnt="0">
        <dgm:presLayoutVars>
          <dgm:chPref val="1"/>
          <dgm:dir/>
          <dgm:animOne val="branch"/>
          <dgm:animLvl val="lvl"/>
          <dgm:resizeHandles val="exact"/>
        </dgm:presLayoutVars>
      </dgm:prSet>
      <dgm:spPr/>
      <dgm:t>
        <a:bodyPr/>
        <a:lstStyle/>
        <a:p>
          <a:endParaRPr lang="es-ES"/>
        </a:p>
      </dgm:t>
    </dgm:pt>
    <dgm:pt modelId="{BC0A2A7D-CF57-4A6D-8A9C-D5DFB608E2F7}" type="pres">
      <dgm:prSet presAssocID="{15E89C68-C6A2-488E-818F-2D3ED70BBF0D}" presName="root1" presStyleCnt="0"/>
      <dgm:spPr/>
    </dgm:pt>
    <dgm:pt modelId="{9113E7A4-5CB5-44A0-AF07-FE8FDD11ACB1}" type="pres">
      <dgm:prSet presAssocID="{15E89C68-C6A2-488E-818F-2D3ED70BBF0D}" presName="LevelOneTextNode" presStyleLbl="node0" presStyleIdx="0" presStyleCnt="1">
        <dgm:presLayoutVars>
          <dgm:chPref val="3"/>
        </dgm:presLayoutVars>
      </dgm:prSet>
      <dgm:spPr/>
      <dgm:t>
        <a:bodyPr/>
        <a:lstStyle/>
        <a:p>
          <a:endParaRPr lang="es-ES"/>
        </a:p>
      </dgm:t>
    </dgm:pt>
    <dgm:pt modelId="{1DA01C09-C00C-4BE2-B88A-861F5C6263FD}" type="pres">
      <dgm:prSet presAssocID="{15E89C68-C6A2-488E-818F-2D3ED70BBF0D}" presName="level2hierChild" presStyleCnt="0"/>
      <dgm:spPr/>
    </dgm:pt>
    <dgm:pt modelId="{EF966CD0-629E-4043-9C7E-E1853765F076}" type="pres">
      <dgm:prSet presAssocID="{53B8BD6E-9365-46E9-838E-07C851788AD2}" presName="conn2-1" presStyleLbl="parChTrans1D2" presStyleIdx="0" presStyleCnt="4"/>
      <dgm:spPr/>
      <dgm:t>
        <a:bodyPr/>
        <a:lstStyle/>
        <a:p>
          <a:endParaRPr lang="es-ES"/>
        </a:p>
      </dgm:t>
    </dgm:pt>
    <dgm:pt modelId="{948EC521-1305-4522-9EDE-C04D27834062}" type="pres">
      <dgm:prSet presAssocID="{53B8BD6E-9365-46E9-838E-07C851788AD2}" presName="connTx" presStyleLbl="parChTrans1D2" presStyleIdx="0" presStyleCnt="4"/>
      <dgm:spPr/>
      <dgm:t>
        <a:bodyPr/>
        <a:lstStyle/>
        <a:p>
          <a:endParaRPr lang="es-ES"/>
        </a:p>
      </dgm:t>
    </dgm:pt>
    <dgm:pt modelId="{3C235D17-5848-4379-B62D-0AE60899BC2E}" type="pres">
      <dgm:prSet presAssocID="{D05F0114-EF5F-461F-809D-BCCFFD52F9D2}" presName="root2" presStyleCnt="0"/>
      <dgm:spPr/>
    </dgm:pt>
    <dgm:pt modelId="{B46EC9E1-553B-4A70-822A-E6A01CFE9F3E}" type="pres">
      <dgm:prSet presAssocID="{D05F0114-EF5F-461F-809D-BCCFFD52F9D2}" presName="LevelTwoTextNode" presStyleLbl="node2" presStyleIdx="0" presStyleCnt="4">
        <dgm:presLayoutVars>
          <dgm:chPref val="3"/>
        </dgm:presLayoutVars>
      </dgm:prSet>
      <dgm:spPr/>
      <dgm:t>
        <a:bodyPr/>
        <a:lstStyle/>
        <a:p>
          <a:endParaRPr lang="es-ES"/>
        </a:p>
      </dgm:t>
    </dgm:pt>
    <dgm:pt modelId="{567434A1-0789-4BEA-9EAB-15D0D1A0B3B4}" type="pres">
      <dgm:prSet presAssocID="{D05F0114-EF5F-461F-809D-BCCFFD52F9D2}" presName="level3hierChild" presStyleCnt="0"/>
      <dgm:spPr/>
    </dgm:pt>
    <dgm:pt modelId="{243E72E8-B2A1-4F65-8AD4-BC5479EB4ADA}" type="pres">
      <dgm:prSet presAssocID="{F0ED62E6-ECA6-4FB5-9763-EA59010CC55A}" presName="conn2-1" presStyleLbl="parChTrans1D3" presStyleIdx="0" presStyleCnt="4"/>
      <dgm:spPr/>
      <dgm:t>
        <a:bodyPr/>
        <a:lstStyle/>
        <a:p>
          <a:endParaRPr lang="es-ES"/>
        </a:p>
      </dgm:t>
    </dgm:pt>
    <dgm:pt modelId="{4B808A50-CA74-46A6-951A-A1AAEEA2BDAD}" type="pres">
      <dgm:prSet presAssocID="{F0ED62E6-ECA6-4FB5-9763-EA59010CC55A}" presName="connTx" presStyleLbl="parChTrans1D3" presStyleIdx="0" presStyleCnt="4"/>
      <dgm:spPr/>
      <dgm:t>
        <a:bodyPr/>
        <a:lstStyle/>
        <a:p>
          <a:endParaRPr lang="es-ES"/>
        </a:p>
      </dgm:t>
    </dgm:pt>
    <dgm:pt modelId="{B1440DB4-4E0E-4490-9D61-53723A76E329}" type="pres">
      <dgm:prSet presAssocID="{C8BEEA2D-175C-4C46-B0BB-F8A65F861CBA}" presName="root2" presStyleCnt="0"/>
      <dgm:spPr/>
    </dgm:pt>
    <dgm:pt modelId="{C4B361B0-ADE7-4DCF-B07D-3ADA3199B54B}" type="pres">
      <dgm:prSet presAssocID="{C8BEEA2D-175C-4C46-B0BB-F8A65F861CBA}" presName="LevelTwoTextNode" presStyleLbl="node3" presStyleIdx="0" presStyleCnt="4">
        <dgm:presLayoutVars>
          <dgm:chPref val="3"/>
        </dgm:presLayoutVars>
      </dgm:prSet>
      <dgm:spPr/>
      <dgm:t>
        <a:bodyPr/>
        <a:lstStyle/>
        <a:p>
          <a:endParaRPr lang="es-ES"/>
        </a:p>
      </dgm:t>
    </dgm:pt>
    <dgm:pt modelId="{705B43C0-C8D0-4B0C-8878-2CFD7B9A1D30}" type="pres">
      <dgm:prSet presAssocID="{C8BEEA2D-175C-4C46-B0BB-F8A65F861CBA}" presName="level3hierChild" presStyleCnt="0"/>
      <dgm:spPr/>
    </dgm:pt>
    <dgm:pt modelId="{4480C5FA-5989-4967-9875-03F03209A415}" type="pres">
      <dgm:prSet presAssocID="{FCD8ABA8-741A-4690-9AFB-C45F19CC7EA3}" presName="conn2-1" presStyleLbl="parChTrans1D2" presStyleIdx="1" presStyleCnt="4"/>
      <dgm:spPr/>
      <dgm:t>
        <a:bodyPr/>
        <a:lstStyle/>
        <a:p>
          <a:endParaRPr lang="es-ES"/>
        </a:p>
      </dgm:t>
    </dgm:pt>
    <dgm:pt modelId="{EDF4A141-4588-49AD-90ED-C95198B2FAB8}" type="pres">
      <dgm:prSet presAssocID="{FCD8ABA8-741A-4690-9AFB-C45F19CC7EA3}" presName="connTx" presStyleLbl="parChTrans1D2" presStyleIdx="1" presStyleCnt="4"/>
      <dgm:spPr/>
      <dgm:t>
        <a:bodyPr/>
        <a:lstStyle/>
        <a:p>
          <a:endParaRPr lang="es-ES"/>
        </a:p>
      </dgm:t>
    </dgm:pt>
    <dgm:pt modelId="{8B254C53-1819-4401-9E00-8E1400B646C1}" type="pres">
      <dgm:prSet presAssocID="{A1FAF5CB-319E-4504-A331-65C3AD975CE4}" presName="root2" presStyleCnt="0"/>
      <dgm:spPr/>
    </dgm:pt>
    <dgm:pt modelId="{7950AA48-E97F-42D4-AB71-80CC5D74FAED}" type="pres">
      <dgm:prSet presAssocID="{A1FAF5CB-319E-4504-A331-65C3AD975CE4}" presName="LevelTwoTextNode" presStyleLbl="node2" presStyleIdx="1" presStyleCnt="4">
        <dgm:presLayoutVars>
          <dgm:chPref val="3"/>
        </dgm:presLayoutVars>
      </dgm:prSet>
      <dgm:spPr/>
      <dgm:t>
        <a:bodyPr/>
        <a:lstStyle/>
        <a:p>
          <a:endParaRPr lang="es-ES"/>
        </a:p>
      </dgm:t>
    </dgm:pt>
    <dgm:pt modelId="{BBCF9B91-279C-4A9C-8694-59ADEF21B670}" type="pres">
      <dgm:prSet presAssocID="{A1FAF5CB-319E-4504-A331-65C3AD975CE4}" presName="level3hierChild" presStyleCnt="0"/>
      <dgm:spPr/>
    </dgm:pt>
    <dgm:pt modelId="{87CCBC9A-D6D6-476F-B928-86CE7E011075}" type="pres">
      <dgm:prSet presAssocID="{5190FFE3-85D1-42E0-8BF5-5731A7BDE3FB}" presName="conn2-1" presStyleLbl="parChTrans1D3" presStyleIdx="1" presStyleCnt="4"/>
      <dgm:spPr/>
      <dgm:t>
        <a:bodyPr/>
        <a:lstStyle/>
        <a:p>
          <a:endParaRPr lang="es-ES"/>
        </a:p>
      </dgm:t>
    </dgm:pt>
    <dgm:pt modelId="{3D44A890-2652-4309-AFD1-8FEEF77B7372}" type="pres">
      <dgm:prSet presAssocID="{5190FFE3-85D1-42E0-8BF5-5731A7BDE3FB}" presName="connTx" presStyleLbl="parChTrans1D3" presStyleIdx="1" presStyleCnt="4"/>
      <dgm:spPr/>
      <dgm:t>
        <a:bodyPr/>
        <a:lstStyle/>
        <a:p>
          <a:endParaRPr lang="es-ES"/>
        </a:p>
      </dgm:t>
    </dgm:pt>
    <dgm:pt modelId="{7E33BC70-D637-45D9-A298-4BA28DB0F57A}" type="pres">
      <dgm:prSet presAssocID="{67CF7DF9-9143-46F5-B16E-8327E3532FA5}" presName="root2" presStyleCnt="0"/>
      <dgm:spPr/>
    </dgm:pt>
    <dgm:pt modelId="{B62518C9-01C2-4623-9DFD-A4965DFD9EC8}" type="pres">
      <dgm:prSet presAssocID="{67CF7DF9-9143-46F5-B16E-8327E3532FA5}" presName="LevelTwoTextNode" presStyleLbl="node3" presStyleIdx="1" presStyleCnt="4">
        <dgm:presLayoutVars>
          <dgm:chPref val="3"/>
        </dgm:presLayoutVars>
      </dgm:prSet>
      <dgm:spPr/>
      <dgm:t>
        <a:bodyPr/>
        <a:lstStyle/>
        <a:p>
          <a:endParaRPr lang="es-ES"/>
        </a:p>
      </dgm:t>
    </dgm:pt>
    <dgm:pt modelId="{6785205B-36FB-41F4-9827-485A60608651}" type="pres">
      <dgm:prSet presAssocID="{67CF7DF9-9143-46F5-B16E-8327E3532FA5}" presName="level3hierChild" presStyleCnt="0"/>
      <dgm:spPr/>
    </dgm:pt>
    <dgm:pt modelId="{5AC31409-24D5-4D93-9662-E7EC7153E09B}" type="pres">
      <dgm:prSet presAssocID="{1DC6C038-073C-4B1F-84AA-45D09BBF4425}" presName="conn2-1" presStyleLbl="parChTrans1D2" presStyleIdx="2" presStyleCnt="4"/>
      <dgm:spPr/>
      <dgm:t>
        <a:bodyPr/>
        <a:lstStyle/>
        <a:p>
          <a:endParaRPr lang="es-ES"/>
        </a:p>
      </dgm:t>
    </dgm:pt>
    <dgm:pt modelId="{D7D83B61-51E2-483A-826F-A2AE43AC834C}" type="pres">
      <dgm:prSet presAssocID="{1DC6C038-073C-4B1F-84AA-45D09BBF4425}" presName="connTx" presStyleLbl="parChTrans1D2" presStyleIdx="2" presStyleCnt="4"/>
      <dgm:spPr/>
      <dgm:t>
        <a:bodyPr/>
        <a:lstStyle/>
        <a:p>
          <a:endParaRPr lang="es-ES"/>
        </a:p>
      </dgm:t>
    </dgm:pt>
    <dgm:pt modelId="{582FF96F-03B5-4608-B227-72ED6C2A3898}" type="pres">
      <dgm:prSet presAssocID="{BC59F14D-F4AD-4E34-BFB6-87A42EF81CF9}" presName="root2" presStyleCnt="0"/>
      <dgm:spPr/>
    </dgm:pt>
    <dgm:pt modelId="{27B05648-1522-4E29-8F36-A1016546C40E}" type="pres">
      <dgm:prSet presAssocID="{BC59F14D-F4AD-4E34-BFB6-87A42EF81CF9}" presName="LevelTwoTextNode" presStyleLbl="node2" presStyleIdx="2" presStyleCnt="4">
        <dgm:presLayoutVars>
          <dgm:chPref val="3"/>
        </dgm:presLayoutVars>
      </dgm:prSet>
      <dgm:spPr/>
      <dgm:t>
        <a:bodyPr/>
        <a:lstStyle/>
        <a:p>
          <a:endParaRPr lang="es-ES"/>
        </a:p>
      </dgm:t>
    </dgm:pt>
    <dgm:pt modelId="{01C3E799-971C-4436-BBA6-03B667BA5FF0}" type="pres">
      <dgm:prSet presAssocID="{BC59F14D-F4AD-4E34-BFB6-87A42EF81CF9}" presName="level3hierChild" presStyleCnt="0"/>
      <dgm:spPr/>
    </dgm:pt>
    <dgm:pt modelId="{FA3B93FA-C078-48F2-8825-3E72BD8D2FE7}" type="pres">
      <dgm:prSet presAssocID="{8CB1D821-A57B-40E7-AB2E-F5C3D378244B}" presName="conn2-1" presStyleLbl="parChTrans1D3" presStyleIdx="2" presStyleCnt="4"/>
      <dgm:spPr/>
      <dgm:t>
        <a:bodyPr/>
        <a:lstStyle/>
        <a:p>
          <a:endParaRPr lang="es-ES"/>
        </a:p>
      </dgm:t>
    </dgm:pt>
    <dgm:pt modelId="{66B7FF43-6B38-4E5B-9850-EFB5F8883341}" type="pres">
      <dgm:prSet presAssocID="{8CB1D821-A57B-40E7-AB2E-F5C3D378244B}" presName="connTx" presStyleLbl="parChTrans1D3" presStyleIdx="2" presStyleCnt="4"/>
      <dgm:spPr/>
      <dgm:t>
        <a:bodyPr/>
        <a:lstStyle/>
        <a:p>
          <a:endParaRPr lang="es-ES"/>
        </a:p>
      </dgm:t>
    </dgm:pt>
    <dgm:pt modelId="{FCE777E7-8CC6-41DD-B15A-9A2A06FB7F31}" type="pres">
      <dgm:prSet presAssocID="{642F35BE-8BE3-4B34-A1A7-A92F5D110E9D}" presName="root2" presStyleCnt="0"/>
      <dgm:spPr/>
    </dgm:pt>
    <dgm:pt modelId="{92294230-EE85-4038-9BBD-7B1D7F85BD22}" type="pres">
      <dgm:prSet presAssocID="{642F35BE-8BE3-4B34-A1A7-A92F5D110E9D}" presName="LevelTwoTextNode" presStyleLbl="node3" presStyleIdx="2" presStyleCnt="4">
        <dgm:presLayoutVars>
          <dgm:chPref val="3"/>
        </dgm:presLayoutVars>
      </dgm:prSet>
      <dgm:spPr/>
      <dgm:t>
        <a:bodyPr/>
        <a:lstStyle/>
        <a:p>
          <a:endParaRPr lang="es-ES"/>
        </a:p>
      </dgm:t>
    </dgm:pt>
    <dgm:pt modelId="{F2671253-812F-4968-9015-98A728EE4BC2}" type="pres">
      <dgm:prSet presAssocID="{642F35BE-8BE3-4B34-A1A7-A92F5D110E9D}" presName="level3hierChild" presStyleCnt="0"/>
      <dgm:spPr/>
    </dgm:pt>
    <dgm:pt modelId="{F47DC0DA-9C83-4460-8A32-DF1DDE0A0E37}" type="pres">
      <dgm:prSet presAssocID="{9FCA3E5A-19B4-4A30-9058-511C9FFF7062}" presName="conn2-1" presStyleLbl="parChTrans1D2" presStyleIdx="3" presStyleCnt="4"/>
      <dgm:spPr/>
      <dgm:t>
        <a:bodyPr/>
        <a:lstStyle/>
        <a:p>
          <a:endParaRPr lang="es-ES"/>
        </a:p>
      </dgm:t>
    </dgm:pt>
    <dgm:pt modelId="{F31C0422-D19A-41CC-A8C7-9E46BB1C5AE5}" type="pres">
      <dgm:prSet presAssocID="{9FCA3E5A-19B4-4A30-9058-511C9FFF7062}" presName="connTx" presStyleLbl="parChTrans1D2" presStyleIdx="3" presStyleCnt="4"/>
      <dgm:spPr/>
      <dgm:t>
        <a:bodyPr/>
        <a:lstStyle/>
        <a:p>
          <a:endParaRPr lang="es-ES"/>
        </a:p>
      </dgm:t>
    </dgm:pt>
    <dgm:pt modelId="{B12D0223-8352-48FA-BC23-2B486E5B8827}" type="pres">
      <dgm:prSet presAssocID="{173C27A1-B5D7-45EA-8983-5D1997F06787}" presName="root2" presStyleCnt="0"/>
      <dgm:spPr/>
    </dgm:pt>
    <dgm:pt modelId="{978DEA9E-04C3-467A-8201-0D3570B52DC9}" type="pres">
      <dgm:prSet presAssocID="{173C27A1-B5D7-45EA-8983-5D1997F06787}" presName="LevelTwoTextNode" presStyleLbl="node2" presStyleIdx="3" presStyleCnt="4">
        <dgm:presLayoutVars>
          <dgm:chPref val="3"/>
        </dgm:presLayoutVars>
      </dgm:prSet>
      <dgm:spPr/>
      <dgm:t>
        <a:bodyPr/>
        <a:lstStyle/>
        <a:p>
          <a:endParaRPr lang="es-ES"/>
        </a:p>
      </dgm:t>
    </dgm:pt>
    <dgm:pt modelId="{75077DD9-5930-472B-B5DE-F6078C1D9C2D}" type="pres">
      <dgm:prSet presAssocID="{173C27A1-B5D7-45EA-8983-5D1997F06787}" presName="level3hierChild" presStyleCnt="0"/>
      <dgm:spPr/>
    </dgm:pt>
    <dgm:pt modelId="{638D39F1-9FD2-43CE-AA0A-A2D921374514}" type="pres">
      <dgm:prSet presAssocID="{CDFE410F-B82D-46D6-80DB-7742162873D3}" presName="conn2-1" presStyleLbl="parChTrans1D3" presStyleIdx="3" presStyleCnt="4"/>
      <dgm:spPr/>
      <dgm:t>
        <a:bodyPr/>
        <a:lstStyle/>
        <a:p>
          <a:endParaRPr lang="es-ES"/>
        </a:p>
      </dgm:t>
    </dgm:pt>
    <dgm:pt modelId="{4F576CA2-FBE8-4AE3-9A9F-18090421D69D}" type="pres">
      <dgm:prSet presAssocID="{CDFE410F-B82D-46D6-80DB-7742162873D3}" presName="connTx" presStyleLbl="parChTrans1D3" presStyleIdx="3" presStyleCnt="4"/>
      <dgm:spPr/>
      <dgm:t>
        <a:bodyPr/>
        <a:lstStyle/>
        <a:p>
          <a:endParaRPr lang="es-ES"/>
        </a:p>
      </dgm:t>
    </dgm:pt>
    <dgm:pt modelId="{7256E65D-2D5C-4536-A7D3-1641E850E4A2}" type="pres">
      <dgm:prSet presAssocID="{9580C380-E61B-45EF-B10C-6EF02B65C924}" presName="root2" presStyleCnt="0"/>
      <dgm:spPr/>
    </dgm:pt>
    <dgm:pt modelId="{83C97490-CA50-4464-B346-395E041A8093}" type="pres">
      <dgm:prSet presAssocID="{9580C380-E61B-45EF-B10C-6EF02B65C924}" presName="LevelTwoTextNode" presStyleLbl="node3" presStyleIdx="3" presStyleCnt="4">
        <dgm:presLayoutVars>
          <dgm:chPref val="3"/>
        </dgm:presLayoutVars>
      </dgm:prSet>
      <dgm:spPr/>
      <dgm:t>
        <a:bodyPr/>
        <a:lstStyle/>
        <a:p>
          <a:endParaRPr lang="es-ES"/>
        </a:p>
      </dgm:t>
    </dgm:pt>
    <dgm:pt modelId="{82D0CFD0-2E08-4A83-B6B2-738DAB834AC7}" type="pres">
      <dgm:prSet presAssocID="{9580C380-E61B-45EF-B10C-6EF02B65C924}" presName="level3hierChild" presStyleCnt="0"/>
      <dgm:spPr/>
    </dgm:pt>
  </dgm:ptLst>
  <dgm:cxnLst>
    <dgm:cxn modelId="{9B9A1D73-22E6-4A78-B708-33C773C32849}" type="presOf" srcId="{642F35BE-8BE3-4B34-A1A7-A92F5D110E9D}" destId="{92294230-EE85-4038-9BBD-7B1D7F85BD22}" srcOrd="0" destOrd="0" presId="urn:microsoft.com/office/officeart/2008/layout/HorizontalMultiLevelHierarchy"/>
    <dgm:cxn modelId="{4000018E-67DF-43F4-8652-1B77606411F8}" type="presOf" srcId="{F0ED62E6-ECA6-4FB5-9763-EA59010CC55A}" destId="{243E72E8-B2A1-4F65-8AD4-BC5479EB4ADA}" srcOrd="0" destOrd="0" presId="urn:microsoft.com/office/officeart/2008/layout/HorizontalMultiLevelHierarchy"/>
    <dgm:cxn modelId="{B69E67D6-6CA6-4823-BFDB-CD3CBEC4D3C3}" srcId="{15E89C68-C6A2-488E-818F-2D3ED70BBF0D}" destId="{173C27A1-B5D7-45EA-8983-5D1997F06787}" srcOrd="3" destOrd="0" parTransId="{9FCA3E5A-19B4-4A30-9058-511C9FFF7062}" sibTransId="{BFB8D855-F2AB-48CB-B60D-6B8F4344931C}"/>
    <dgm:cxn modelId="{02EF4C21-79C5-4604-8068-D93FBA7432BA}" srcId="{15E89C68-C6A2-488E-818F-2D3ED70BBF0D}" destId="{BC59F14D-F4AD-4E34-BFB6-87A42EF81CF9}" srcOrd="2" destOrd="0" parTransId="{1DC6C038-073C-4B1F-84AA-45D09BBF4425}" sibTransId="{80B34646-B22D-4464-B9DC-08E1C983432E}"/>
    <dgm:cxn modelId="{29DB8A49-118E-40B6-A4EF-A512DA039AE0}" srcId="{BC59F14D-F4AD-4E34-BFB6-87A42EF81CF9}" destId="{642F35BE-8BE3-4B34-A1A7-A92F5D110E9D}" srcOrd="0" destOrd="0" parTransId="{8CB1D821-A57B-40E7-AB2E-F5C3D378244B}" sibTransId="{78E12398-3266-4608-B148-AF49A645124C}"/>
    <dgm:cxn modelId="{A77DE8B4-0D9E-4AEE-AA90-4B7AE57AD568}" type="presOf" srcId="{BC59F14D-F4AD-4E34-BFB6-87A42EF81CF9}" destId="{27B05648-1522-4E29-8F36-A1016546C40E}" srcOrd="0" destOrd="0" presId="urn:microsoft.com/office/officeart/2008/layout/HorizontalMultiLevelHierarchy"/>
    <dgm:cxn modelId="{F096663A-012E-4275-9351-97EC9B180271}" type="presOf" srcId="{5190FFE3-85D1-42E0-8BF5-5731A7BDE3FB}" destId="{87CCBC9A-D6D6-476F-B928-86CE7E011075}" srcOrd="0" destOrd="0" presId="urn:microsoft.com/office/officeart/2008/layout/HorizontalMultiLevelHierarchy"/>
    <dgm:cxn modelId="{00CF5D73-CF89-496F-9033-A473231AD356}" type="presOf" srcId="{5190FFE3-85D1-42E0-8BF5-5731A7BDE3FB}" destId="{3D44A890-2652-4309-AFD1-8FEEF77B7372}" srcOrd="1" destOrd="0" presId="urn:microsoft.com/office/officeart/2008/layout/HorizontalMultiLevelHierarchy"/>
    <dgm:cxn modelId="{39AD4684-208D-4D98-8DB3-0B7199FD0DB2}" srcId="{D05F0114-EF5F-461F-809D-BCCFFD52F9D2}" destId="{C8BEEA2D-175C-4C46-B0BB-F8A65F861CBA}" srcOrd="0" destOrd="0" parTransId="{F0ED62E6-ECA6-4FB5-9763-EA59010CC55A}" sibTransId="{DAE56148-9C7D-4EE0-ADD9-F9AD59E1CEC1}"/>
    <dgm:cxn modelId="{14C26C24-6093-4FD2-A3B8-3CEFECF3AE21}" type="presOf" srcId="{C8BEEA2D-175C-4C46-B0BB-F8A65F861CBA}" destId="{C4B361B0-ADE7-4DCF-B07D-3ADA3199B54B}" srcOrd="0" destOrd="0" presId="urn:microsoft.com/office/officeart/2008/layout/HorizontalMultiLevelHierarchy"/>
    <dgm:cxn modelId="{226AFB1E-3DE5-4416-8E7A-AB58E227E650}" type="presOf" srcId="{FCD8ABA8-741A-4690-9AFB-C45F19CC7EA3}" destId="{4480C5FA-5989-4967-9875-03F03209A415}" srcOrd="0" destOrd="0" presId="urn:microsoft.com/office/officeart/2008/layout/HorizontalMultiLevelHierarchy"/>
    <dgm:cxn modelId="{680BA52E-CB92-4C1B-8DB0-A1E39799B5F3}" srcId="{A1FAF5CB-319E-4504-A331-65C3AD975CE4}" destId="{67CF7DF9-9143-46F5-B16E-8327E3532FA5}" srcOrd="0" destOrd="0" parTransId="{5190FFE3-85D1-42E0-8BF5-5731A7BDE3FB}" sibTransId="{4E69D707-F755-4B76-B236-2E82F633EA16}"/>
    <dgm:cxn modelId="{63CD3F1C-D31E-4205-9FCC-5B6E7BB088EB}" type="presOf" srcId="{1DC6C038-073C-4B1F-84AA-45D09BBF4425}" destId="{5AC31409-24D5-4D93-9662-E7EC7153E09B}" srcOrd="0" destOrd="0" presId="urn:microsoft.com/office/officeart/2008/layout/HorizontalMultiLevelHierarchy"/>
    <dgm:cxn modelId="{D280C88A-F835-4DC2-B7B7-7B6345C0565B}" type="presOf" srcId="{53B8BD6E-9365-46E9-838E-07C851788AD2}" destId="{EF966CD0-629E-4043-9C7E-E1853765F076}" srcOrd="0" destOrd="0" presId="urn:microsoft.com/office/officeart/2008/layout/HorizontalMultiLevelHierarchy"/>
    <dgm:cxn modelId="{6463A882-8C98-4733-8852-995149AD7E91}" type="presOf" srcId="{F0ED62E6-ECA6-4FB5-9763-EA59010CC55A}" destId="{4B808A50-CA74-46A6-951A-A1AAEEA2BDAD}" srcOrd="1" destOrd="0" presId="urn:microsoft.com/office/officeart/2008/layout/HorizontalMultiLevelHierarchy"/>
    <dgm:cxn modelId="{F4966751-BF98-46F3-A7BE-F4F329195D74}" type="presOf" srcId="{6FF87D4D-6F21-4B62-851F-17422EDE7ADD}" destId="{1DF2931C-6757-4DA8-8913-BCD4167061F0}" srcOrd="0" destOrd="0" presId="urn:microsoft.com/office/officeart/2008/layout/HorizontalMultiLevelHierarchy"/>
    <dgm:cxn modelId="{97B1C13B-E980-48D5-A23B-14F323B38D6C}" srcId="{173C27A1-B5D7-45EA-8983-5D1997F06787}" destId="{9580C380-E61B-45EF-B10C-6EF02B65C924}" srcOrd="0" destOrd="0" parTransId="{CDFE410F-B82D-46D6-80DB-7742162873D3}" sibTransId="{E9734CCB-A3B7-4E2E-A127-04BCE5AD1893}"/>
    <dgm:cxn modelId="{F3219F05-6351-435F-86AD-3DD08A15C6DA}" srcId="{15E89C68-C6A2-488E-818F-2D3ED70BBF0D}" destId="{D05F0114-EF5F-461F-809D-BCCFFD52F9D2}" srcOrd="0" destOrd="0" parTransId="{53B8BD6E-9365-46E9-838E-07C851788AD2}" sibTransId="{303887D7-6468-4428-8DF4-AE26B0730C47}"/>
    <dgm:cxn modelId="{44FE1B30-6986-4254-9721-52CFF08830C1}" srcId="{6FF87D4D-6F21-4B62-851F-17422EDE7ADD}" destId="{15E89C68-C6A2-488E-818F-2D3ED70BBF0D}" srcOrd="0" destOrd="0" parTransId="{07F366F5-A607-412F-8A2C-E3112DF50D0B}" sibTransId="{CE0CD71F-33B3-4FCD-AD13-2A31666C96C6}"/>
    <dgm:cxn modelId="{EB51AFCE-049C-4BB4-AEEA-B3ACB97C8273}" type="presOf" srcId="{8CB1D821-A57B-40E7-AB2E-F5C3D378244B}" destId="{FA3B93FA-C078-48F2-8825-3E72BD8D2FE7}" srcOrd="0" destOrd="0" presId="urn:microsoft.com/office/officeart/2008/layout/HorizontalMultiLevelHierarchy"/>
    <dgm:cxn modelId="{972AAF9A-413A-4278-838D-BB5F96CB0622}" type="presOf" srcId="{FCD8ABA8-741A-4690-9AFB-C45F19CC7EA3}" destId="{EDF4A141-4588-49AD-90ED-C95198B2FAB8}" srcOrd="1" destOrd="0" presId="urn:microsoft.com/office/officeart/2008/layout/HorizontalMultiLevelHierarchy"/>
    <dgm:cxn modelId="{841DA032-5B4E-4C8A-91BF-3D3F08DB051D}" type="presOf" srcId="{CDFE410F-B82D-46D6-80DB-7742162873D3}" destId="{638D39F1-9FD2-43CE-AA0A-A2D921374514}" srcOrd="0" destOrd="0" presId="urn:microsoft.com/office/officeart/2008/layout/HorizontalMultiLevelHierarchy"/>
    <dgm:cxn modelId="{38BB2BC8-5045-47AB-9FAE-17C365FE524A}" type="presOf" srcId="{A1FAF5CB-319E-4504-A331-65C3AD975CE4}" destId="{7950AA48-E97F-42D4-AB71-80CC5D74FAED}" srcOrd="0" destOrd="0" presId="urn:microsoft.com/office/officeart/2008/layout/HorizontalMultiLevelHierarchy"/>
    <dgm:cxn modelId="{2720A80E-1FBA-440B-B766-1EAAF874E284}" srcId="{15E89C68-C6A2-488E-818F-2D3ED70BBF0D}" destId="{A1FAF5CB-319E-4504-A331-65C3AD975CE4}" srcOrd="1" destOrd="0" parTransId="{FCD8ABA8-741A-4690-9AFB-C45F19CC7EA3}" sibTransId="{E62FD1FD-5F92-4947-9844-C5DC82686634}"/>
    <dgm:cxn modelId="{6AE33716-0682-4E78-AFED-358978C8D99B}" type="presOf" srcId="{53B8BD6E-9365-46E9-838E-07C851788AD2}" destId="{948EC521-1305-4522-9EDE-C04D27834062}" srcOrd="1" destOrd="0" presId="urn:microsoft.com/office/officeart/2008/layout/HorizontalMultiLevelHierarchy"/>
    <dgm:cxn modelId="{83EF2225-DD5F-46EF-8839-7649370428F1}" type="presOf" srcId="{8CB1D821-A57B-40E7-AB2E-F5C3D378244B}" destId="{66B7FF43-6B38-4E5B-9850-EFB5F8883341}" srcOrd="1" destOrd="0" presId="urn:microsoft.com/office/officeart/2008/layout/HorizontalMultiLevelHierarchy"/>
    <dgm:cxn modelId="{69B88E2A-AA8F-4501-9E9F-0A5880B0D97D}" type="presOf" srcId="{15E89C68-C6A2-488E-818F-2D3ED70BBF0D}" destId="{9113E7A4-5CB5-44A0-AF07-FE8FDD11ACB1}" srcOrd="0" destOrd="0" presId="urn:microsoft.com/office/officeart/2008/layout/HorizontalMultiLevelHierarchy"/>
    <dgm:cxn modelId="{5E2D7AFB-28FE-43E6-B878-81A91A904DFD}" type="presOf" srcId="{1DC6C038-073C-4B1F-84AA-45D09BBF4425}" destId="{D7D83B61-51E2-483A-826F-A2AE43AC834C}" srcOrd="1" destOrd="0" presId="urn:microsoft.com/office/officeart/2008/layout/HorizontalMultiLevelHierarchy"/>
    <dgm:cxn modelId="{2049057D-4FE2-44BD-BA8E-1B827408DE4F}" type="presOf" srcId="{CDFE410F-B82D-46D6-80DB-7742162873D3}" destId="{4F576CA2-FBE8-4AE3-9A9F-18090421D69D}" srcOrd="1" destOrd="0" presId="urn:microsoft.com/office/officeart/2008/layout/HorizontalMultiLevelHierarchy"/>
    <dgm:cxn modelId="{82C320D4-A227-4893-B6A8-7210F72F3FBB}" type="presOf" srcId="{67CF7DF9-9143-46F5-B16E-8327E3532FA5}" destId="{B62518C9-01C2-4623-9DFD-A4965DFD9EC8}" srcOrd="0" destOrd="0" presId="urn:microsoft.com/office/officeart/2008/layout/HorizontalMultiLevelHierarchy"/>
    <dgm:cxn modelId="{151AE683-BF87-48AA-95A1-E6504D076EF5}" type="presOf" srcId="{9FCA3E5A-19B4-4A30-9058-511C9FFF7062}" destId="{F47DC0DA-9C83-4460-8A32-DF1DDE0A0E37}" srcOrd="0" destOrd="0" presId="urn:microsoft.com/office/officeart/2008/layout/HorizontalMultiLevelHierarchy"/>
    <dgm:cxn modelId="{0387420D-84E8-40CD-925B-D78ECA60828F}" type="presOf" srcId="{9FCA3E5A-19B4-4A30-9058-511C9FFF7062}" destId="{F31C0422-D19A-41CC-A8C7-9E46BB1C5AE5}" srcOrd="1" destOrd="0" presId="urn:microsoft.com/office/officeart/2008/layout/HorizontalMultiLevelHierarchy"/>
    <dgm:cxn modelId="{24F7DA31-A58C-43CD-8BD3-F30EF8801800}" type="presOf" srcId="{9580C380-E61B-45EF-B10C-6EF02B65C924}" destId="{83C97490-CA50-4464-B346-395E041A8093}" srcOrd="0" destOrd="0" presId="urn:microsoft.com/office/officeart/2008/layout/HorizontalMultiLevelHierarchy"/>
    <dgm:cxn modelId="{C80BB01E-CE0F-4A74-8B1D-6F1AF198B825}" type="presOf" srcId="{173C27A1-B5D7-45EA-8983-5D1997F06787}" destId="{978DEA9E-04C3-467A-8201-0D3570B52DC9}" srcOrd="0" destOrd="0" presId="urn:microsoft.com/office/officeart/2008/layout/HorizontalMultiLevelHierarchy"/>
    <dgm:cxn modelId="{03A2386E-400A-45A7-AF3E-C728D26583CD}" type="presOf" srcId="{D05F0114-EF5F-461F-809D-BCCFFD52F9D2}" destId="{B46EC9E1-553B-4A70-822A-E6A01CFE9F3E}" srcOrd="0" destOrd="0" presId="urn:microsoft.com/office/officeart/2008/layout/HorizontalMultiLevelHierarchy"/>
    <dgm:cxn modelId="{16298552-0AA1-4BCE-B21C-8EB4957C76D0}" type="presParOf" srcId="{1DF2931C-6757-4DA8-8913-BCD4167061F0}" destId="{BC0A2A7D-CF57-4A6D-8A9C-D5DFB608E2F7}" srcOrd="0" destOrd="0" presId="urn:microsoft.com/office/officeart/2008/layout/HorizontalMultiLevelHierarchy"/>
    <dgm:cxn modelId="{AA0A8810-3E4C-44A8-A064-3D8C95B490B2}" type="presParOf" srcId="{BC0A2A7D-CF57-4A6D-8A9C-D5DFB608E2F7}" destId="{9113E7A4-5CB5-44A0-AF07-FE8FDD11ACB1}" srcOrd="0" destOrd="0" presId="urn:microsoft.com/office/officeart/2008/layout/HorizontalMultiLevelHierarchy"/>
    <dgm:cxn modelId="{133A6890-B438-4455-8DD3-5D588417DAF6}" type="presParOf" srcId="{BC0A2A7D-CF57-4A6D-8A9C-D5DFB608E2F7}" destId="{1DA01C09-C00C-4BE2-B88A-861F5C6263FD}" srcOrd="1" destOrd="0" presId="urn:microsoft.com/office/officeart/2008/layout/HorizontalMultiLevelHierarchy"/>
    <dgm:cxn modelId="{17303D99-9B7C-4B25-A428-F3FE8C270A8E}" type="presParOf" srcId="{1DA01C09-C00C-4BE2-B88A-861F5C6263FD}" destId="{EF966CD0-629E-4043-9C7E-E1853765F076}" srcOrd="0" destOrd="0" presId="urn:microsoft.com/office/officeart/2008/layout/HorizontalMultiLevelHierarchy"/>
    <dgm:cxn modelId="{74BFB772-8102-4609-AB4F-3404F9854453}" type="presParOf" srcId="{EF966CD0-629E-4043-9C7E-E1853765F076}" destId="{948EC521-1305-4522-9EDE-C04D27834062}" srcOrd="0" destOrd="0" presId="urn:microsoft.com/office/officeart/2008/layout/HorizontalMultiLevelHierarchy"/>
    <dgm:cxn modelId="{885BFDD8-3955-40C0-AC64-C60424B9FF5E}" type="presParOf" srcId="{1DA01C09-C00C-4BE2-B88A-861F5C6263FD}" destId="{3C235D17-5848-4379-B62D-0AE60899BC2E}" srcOrd="1" destOrd="0" presId="urn:microsoft.com/office/officeart/2008/layout/HorizontalMultiLevelHierarchy"/>
    <dgm:cxn modelId="{AD097475-035E-47A0-8A65-12070B8305FC}" type="presParOf" srcId="{3C235D17-5848-4379-B62D-0AE60899BC2E}" destId="{B46EC9E1-553B-4A70-822A-E6A01CFE9F3E}" srcOrd="0" destOrd="0" presId="urn:microsoft.com/office/officeart/2008/layout/HorizontalMultiLevelHierarchy"/>
    <dgm:cxn modelId="{C14CE841-0D21-44F9-8452-92E8F9C9BCC9}" type="presParOf" srcId="{3C235D17-5848-4379-B62D-0AE60899BC2E}" destId="{567434A1-0789-4BEA-9EAB-15D0D1A0B3B4}" srcOrd="1" destOrd="0" presId="urn:microsoft.com/office/officeart/2008/layout/HorizontalMultiLevelHierarchy"/>
    <dgm:cxn modelId="{438A8CAB-1198-4A77-89C2-681C2BD790C6}" type="presParOf" srcId="{567434A1-0789-4BEA-9EAB-15D0D1A0B3B4}" destId="{243E72E8-B2A1-4F65-8AD4-BC5479EB4ADA}" srcOrd="0" destOrd="0" presId="urn:microsoft.com/office/officeart/2008/layout/HorizontalMultiLevelHierarchy"/>
    <dgm:cxn modelId="{A89CDFCB-AB68-470A-85A6-FC151B0FE4DF}" type="presParOf" srcId="{243E72E8-B2A1-4F65-8AD4-BC5479EB4ADA}" destId="{4B808A50-CA74-46A6-951A-A1AAEEA2BDAD}" srcOrd="0" destOrd="0" presId="urn:microsoft.com/office/officeart/2008/layout/HorizontalMultiLevelHierarchy"/>
    <dgm:cxn modelId="{67825860-0CB0-4501-99E8-D0B01EA1F41C}" type="presParOf" srcId="{567434A1-0789-4BEA-9EAB-15D0D1A0B3B4}" destId="{B1440DB4-4E0E-4490-9D61-53723A76E329}" srcOrd="1" destOrd="0" presId="urn:microsoft.com/office/officeart/2008/layout/HorizontalMultiLevelHierarchy"/>
    <dgm:cxn modelId="{C4F79B12-F252-41FA-8650-3A3F4337558B}" type="presParOf" srcId="{B1440DB4-4E0E-4490-9D61-53723A76E329}" destId="{C4B361B0-ADE7-4DCF-B07D-3ADA3199B54B}" srcOrd="0" destOrd="0" presId="urn:microsoft.com/office/officeart/2008/layout/HorizontalMultiLevelHierarchy"/>
    <dgm:cxn modelId="{31D4A28D-D392-4599-8427-A65C53AFD220}" type="presParOf" srcId="{B1440DB4-4E0E-4490-9D61-53723A76E329}" destId="{705B43C0-C8D0-4B0C-8878-2CFD7B9A1D30}" srcOrd="1" destOrd="0" presId="urn:microsoft.com/office/officeart/2008/layout/HorizontalMultiLevelHierarchy"/>
    <dgm:cxn modelId="{76AC7DBC-24D5-44F7-B460-B9A79610AA49}" type="presParOf" srcId="{1DA01C09-C00C-4BE2-B88A-861F5C6263FD}" destId="{4480C5FA-5989-4967-9875-03F03209A415}" srcOrd="2" destOrd="0" presId="urn:microsoft.com/office/officeart/2008/layout/HorizontalMultiLevelHierarchy"/>
    <dgm:cxn modelId="{C4C86F7A-39E7-4A96-B70E-C188D8A23D9D}" type="presParOf" srcId="{4480C5FA-5989-4967-9875-03F03209A415}" destId="{EDF4A141-4588-49AD-90ED-C95198B2FAB8}" srcOrd="0" destOrd="0" presId="urn:microsoft.com/office/officeart/2008/layout/HorizontalMultiLevelHierarchy"/>
    <dgm:cxn modelId="{703064BB-81BE-4EAD-ADF4-20108C0AED19}" type="presParOf" srcId="{1DA01C09-C00C-4BE2-B88A-861F5C6263FD}" destId="{8B254C53-1819-4401-9E00-8E1400B646C1}" srcOrd="3" destOrd="0" presId="urn:microsoft.com/office/officeart/2008/layout/HorizontalMultiLevelHierarchy"/>
    <dgm:cxn modelId="{DE880A8D-F77D-49BB-8A41-BBF8668BEEF5}" type="presParOf" srcId="{8B254C53-1819-4401-9E00-8E1400B646C1}" destId="{7950AA48-E97F-42D4-AB71-80CC5D74FAED}" srcOrd="0" destOrd="0" presId="urn:microsoft.com/office/officeart/2008/layout/HorizontalMultiLevelHierarchy"/>
    <dgm:cxn modelId="{3144CF4E-BEE6-430D-94EF-D68B7EC7627C}" type="presParOf" srcId="{8B254C53-1819-4401-9E00-8E1400B646C1}" destId="{BBCF9B91-279C-4A9C-8694-59ADEF21B670}" srcOrd="1" destOrd="0" presId="urn:microsoft.com/office/officeart/2008/layout/HorizontalMultiLevelHierarchy"/>
    <dgm:cxn modelId="{D7B3790E-76EB-4E27-9C46-E3AF3AD8DA68}" type="presParOf" srcId="{BBCF9B91-279C-4A9C-8694-59ADEF21B670}" destId="{87CCBC9A-D6D6-476F-B928-86CE7E011075}" srcOrd="0" destOrd="0" presId="urn:microsoft.com/office/officeart/2008/layout/HorizontalMultiLevelHierarchy"/>
    <dgm:cxn modelId="{D5891D8E-702A-478C-8BE9-1A42D1A12321}" type="presParOf" srcId="{87CCBC9A-D6D6-476F-B928-86CE7E011075}" destId="{3D44A890-2652-4309-AFD1-8FEEF77B7372}" srcOrd="0" destOrd="0" presId="urn:microsoft.com/office/officeart/2008/layout/HorizontalMultiLevelHierarchy"/>
    <dgm:cxn modelId="{954673B6-6CA8-4B31-824F-414F068778AE}" type="presParOf" srcId="{BBCF9B91-279C-4A9C-8694-59ADEF21B670}" destId="{7E33BC70-D637-45D9-A298-4BA28DB0F57A}" srcOrd="1" destOrd="0" presId="urn:microsoft.com/office/officeart/2008/layout/HorizontalMultiLevelHierarchy"/>
    <dgm:cxn modelId="{15107C16-7FCE-46EE-BB19-85C0190A030D}" type="presParOf" srcId="{7E33BC70-D637-45D9-A298-4BA28DB0F57A}" destId="{B62518C9-01C2-4623-9DFD-A4965DFD9EC8}" srcOrd="0" destOrd="0" presId="urn:microsoft.com/office/officeart/2008/layout/HorizontalMultiLevelHierarchy"/>
    <dgm:cxn modelId="{A4C066CE-A95F-4DD2-B3F8-AA365F6F7CE1}" type="presParOf" srcId="{7E33BC70-D637-45D9-A298-4BA28DB0F57A}" destId="{6785205B-36FB-41F4-9827-485A60608651}" srcOrd="1" destOrd="0" presId="urn:microsoft.com/office/officeart/2008/layout/HorizontalMultiLevelHierarchy"/>
    <dgm:cxn modelId="{C9BDD94D-009C-4B0D-B80D-506487BEFAFA}" type="presParOf" srcId="{1DA01C09-C00C-4BE2-B88A-861F5C6263FD}" destId="{5AC31409-24D5-4D93-9662-E7EC7153E09B}" srcOrd="4" destOrd="0" presId="urn:microsoft.com/office/officeart/2008/layout/HorizontalMultiLevelHierarchy"/>
    <dgm:cxn modelId="{C790CF71-51E8-4447-A1F6-5CDC7028C180}" type="presParOf" srcId="{5AC31409-24D5-4D93-9662-E7EC7153E09B}" destId="{D7D83B61-51E2-483A-826F-A2AE43AC834C}" srcOrd="0" destOrd="0" presId="urn:microsoft.com/office/officeart/2008/layout/HorizontalMultiLevelHierarchy"/>
    <dgm:cxn modelId="{0EFB667F-9AE6-4C93-B754-F881BEE6E548}" type="presParOf" srcId="{1DA01C09-C00C-4BE2-B88A-861F5C6263FD}" destId="{582FF96F-03B5-4608-B227-72ED6C2A3898}" srcOrd="5" destOrd="0" presId="urn:microsoft.com/office/officeart/2008/layout/HorizontalMultiLevelHierarchy"/>
    <dgm:cxn modelId="{018154E4-7630-4083-A4CF-7CFF984FF0DB}" type="presParOf" srcId="{582FF96F-03B5-4608-B227-72ED6C2A3898}" destId="{27B05648-1522-4E29-8F36-A1016546C40E}" srcOrd="0" destOrd="0" presId="urn:microsoft.com/office/officeart/2008/layout/HorizontalMultiLevelHierarchy"/>
    <dgm:cxn modelId="{0440CF39-2C0C-433A-85A8-1133D2EC478D}" type="presParOf" srcId="{582FF96F-03B5-4608-B227-72ED6C2A3898}" destId="{01C3E799-971C-4436-BBA6-03B667BA5FF0}" srcOrd="1" destOrd="0" presId="urn:microsoft.com/office/officeart/2008/layout/HorizontalMultiLevelHierarchy"/>
    <dgm:cxn modelId="{1A669B94-C81C-485D-BA91-39DA1FF8C9BE}" type="presParOf" srcId="{01C3E799-971C-4436-BBA6-03B667BA5FF0}" destId="{FA3B93FA-C078-48F2-8825-3E72BD8D2FE7}" srcOrd="0" destOrd="0" presId="urn:microsoft.com/office/officeart/2008/layout/HorizontalMultiLevelHierarchy"/>
    <dgm:cxn modelId="{3E603357-8766-4957-9A7D-5E106D153AC6}" type="presParOf" srcId="{FA3B93FA-C078-48F2-8825-3E72BD8D2FE7}" destId="{66B7FF43-6B38-4E5B-9850-EFB5F8883341}" srcOrd="0" destOrd="0" presId="urn:microsoft.com/office/officeart/2008/layout/HorizontalMultiLevelHierarchy"/>
    <dgm:cxn modelId="{A0EB7ECE-EAFA-4F36-B69C-B1782C2F1551}" type="presParOf" srcId="{01C3E799-971C-4436-BBA6-03B667BA5FF0}" destId="{FCE777E7-8CC6-41DD-B15A-9A2A06FB7F31}" srcOrd="1" destOrd="0" presId="urn:microsoft.com/office/officeart/2008/layout/HorizontalMultiLevelHierarchy"/>
    <dgm:cxn modelId="{5D9FD3EE-A7F3-4BDB-B0D6-044DB7932A83}" type="presParOf" srcId="{FCE777E7-8CC6-41DD-B15A-9A2A06FB7F31}" destId="{92294230-EE85-4038-9BBD-7B1D7F85BD22}" srcOrd="0" destOrd="0" presId="urn:microsoft.com/office/officeart/2008/layout/HorizontalMultiLevelHierarchy"/>
    <dgm:cxn modelId="{C4BF4A9E-63BC-4955-8C48-63B0D5EF190C}" type="presParOf" srcId="{FCE777E7-8CC6-41DD-B15A-9A2A06FB7F31}" destId="{F2671253-812F-4968-9015-98A728EE4BC2}" srcOrd="1" destOrd="0" presId="urn:microsoft.com/office/officeart/2008/layout/HorizontalMultiLevelHierarchy"/>
    <dgm:cxn modelId="{34D1A1AE-1E0D-40B4-9BD8-843B25DF3E28}" type="presParOf" srcId="{1DA01C09-C00C-4BE2-B88A-861F5C6263FD}" destId="{F47DC0DA-9C83-4460-8A32-DF1DDE0A0E37}" srcOrd="6" destOrd="0" presId="urn:microsoft.com/office/officeart/2008/layout/HorizontalMultiLevelHierarchy"/>
    <dgm:cxn modelId="{C0E85F52-CC46-491F-AF2C-50181ACBF72B}" type="presParOf" srcId="{F47DC0DA-9C83-4460-8A32-DF1DDE0A0E37}" destId="{F31C0422-D19A-41CC-A8C7-9E46BB1C5AE5}" srcOrd="0" destOrd="0" presId="urn:microsoft.com/office/officeart/2008/layout/HorizontalMultiLevelHierarchy"/>
    <dgm:cxn modelId="{08AF71BE-7DC2-4410-A027-2BA2319B6CA1}" type="presParOf" srcId="{1DA01C09-C00C-4BE2-B88A-861F5C6263FD}" destId="{B12D0223-8352-48FA-BC23-2B486E5B8827}" srcOrd="7" destOrd="0" presId="urn:microsoft.com/office/officeart/2008/layout/HorizontalMultiLevelHierarchy"/>
    <dgm:cxn modelId="{FCDEB844-3661-494A-ABC5-41C603520D2C}" type="presParOf" srcId="{B12D0223-8352-48FA-BC23-2B486E5B8827}" destId="{978DEA9E-04C3-467A-8201-0D3570B52DC9}" srcOrd="0" destOrd="0" presId="urn:microsoft.com/office/officeart/2008/layout/HorizontalMultiLevelHierarchy"/>
    <dgm:cxn modelId="{368598B1-F3DE-4892-A298-1CAF349218C2}" type="presParOf" srcId="{B12D0223-8352-48FA-BC23-2B486E5B8827}" destId="{75077DD9-5930-472B-B5DE-F6078C1D9C2D}" srcOrd="1" destOrd="0" presId="urn:microsoft.com/office/officeart/2008/layout/HorizontalMultiLevelHierarchy"/>
    <dgm:cxn modelId="{1AC8AF29-B9B2-43C6-B808-D4A3597760D8}" type="presParOf" srcId="{75077DD9-5930-472B-B5DE-F6078C1D9C2D}" destId="{638D39F1-9FD2-43CE-AA0A-A2D921374514}" srcOrd="0" destOrd="0" presId="urn:microsoft.com/office/officeart/2008/layout/HorizontalMultiLevelHierarchy"/>
    <dgm:cxn modelId="{7BF8C19A-2B57-48CE-ABB1-F18B0DCA3B8F}" type="presParOf" srcId="{638D39F1-9FD2-43CE-AA0A-A2D921374514}" destId="{4F576CA2-FBE8-4AE3-9A9F-18090421D69D}" srcOrd="0" destOrd="0" presId="urn:microsoft.com/office/officeart/2008/layout/HorizontalMultiLevelHierarchy"/>
    <dgm:cxn modelId="{FC71BAAA-004D-4D26-A72E-1E97A408B7B1}" type="presParOf" srcId="{75077DD9-5930-472B-B5DE-F6078C1D9C2D}" destId="{7256E65D-2D5C-4536-A7D3-1641E850E4A2}" srcOrd="1" destOrd="0" presId="urn:microsoft.com/office/officeart/2008/layout/HorizontalMultiLevelHierarchy"/>
    <dgm:cxn modelId="{85DD66F4-E565-4E11-962A-B2DC5099D90E}" type="presParOf" srcId="{7256E65D-2D5C-4536-A7D3-1641E850E4A2}" destId="{83C97490-CA50-4464-B346-395E041A8093}" srcOrd="0" destOrd="0" presId="urn:microsoft.com/office/officeart/2008/layout/HorizontalMultiLevelHierarchy"/>
    <dgm:cxn modelId="{0928D5DE-E276-4E52-A5CE-FD5D9FA257B7}" type="presParOf" srcId="{7256E65D-2D5C-4536-A7D3-1641E850E4A2}" destId="{82D0CFD0-2E08-4A83-B6B2-738DAB834A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7372B-6B16-4FF8-8762-3E400955D7EA}"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s-ES"/>
        </a:p>
      </dgm:t>
    </dgm:pt>
    <dgm:pt modelId="{7737C59A-D40A-4C5D-85AE-1027C1B4B121}">
      <dgm:prSet phldrT="[Texto]"/>
      <dgm:spPr/>
      <dgm:t>
        <a:bodyPr/>
        <a:lstStyle/>
        <a:p>
          <a:r>
            <a:rPr lang="es-ES" dirty="0" smtClean="0"/>
            <a:t>CAUSAS</a:t>
          </a:r>
          <a:endParaRPr lang="es-ES" dirty="0"/>
        </a:p>
      </dgm:t>
    </dgm:pt>
    <dgm:pt modelId="{42994199-D6BB-48E7-BDAE-69FCF3DF8C26}" type="parTrans" cxnId="{CA5B8FC4-6C23-4C4A-B0A3-C619C7975B88}">
      <dgm:prSet/>
      <dgm:spPr/>
      <dgm:t>
        <a:bodyPr/>
        <a:lstStyle/>
        <a:p>
          <a:endParaRPr lang="es-ES"/>
        </a:p>
      </dgm:t>
    </dgm:pt>
    <dgm:pt modelId="{E7801782-45C8-44CC-A656-C81845C27B70}" type="sibTrans" cxnId="{CA5B8FC4-6C23-4C4A-B0A3-C619C7975B88}">
      <dgm:prSet/>
      <dgm:spPr/>
      <dgm:t>
        <a:bodyPr/>
        <a:lstStyle/>
        <a:p>
          <a:endParaRPr lang="es-ES"/>
        </a:p>
      </dgm:t>
    </dgm:pt>
    <dgm:pt modelId="{47AD3A33-257C-4D37-B6A8-D417F11AC7B5}">
      <dgm:prSet phldrT="[Texto]"/>
      <dgm:spPr/>
      <dgm:t>
        <a:bodyPr/>
        <a:lstStyle/>
        <a:p>
          <a:r>
            <a:rPr lang="es-ES" dirty="0" smtClean="0"/>
            <a:t>Económicas </a:t>
          </a:r>
          <a:endParaRPr lang="es-ES" dirty="0"/>
        </a:p>
      </dgm:t>
    </dgm:pt>
    <dgm:pt modelId="{92AED82B-4DC6-4A51-B692-E42DD1112944}" type="parTrans" cxnId="{4979E4AE-966F-4295-B6E6-770E86A6CD3D}">
      <dgm:prSet/>
      <dgm:spPr/>
      <dgm:t>
        <a:bodyPr/>
        <a:lstStyle/>
        <a:p>
          <a:endParaRPr lang="es-ES"/>
        </a:p>
      </dgm:t>
    </dgm:pt>
    <dgm:pt modelId="{3F9F09CD-AF05-42BD-81A0-D4EFD112D7D5}" type="sibTrans" cxnId="{4979E4AE-966F-4295-B6E6-770E86A6CD3D}">
      <dgm:prSet/>
      <dgm:spPr/>
      <dgm:t>
        <a:bodyPr/>
        <a:lstStyle/>
        <a:p>
          <a:endParaRPr lang="es-ES"/>
        </a:p>
      </dgm:t>
    </dgm:pt>
    <dgm:pt modelId="{0B236A70-FA15-45CD-96A2-96B363C1071F}">
      <dgm:prSet phldrT="[Texto]"/>
      <dgm:spPr/>
      <dgm:t>
        <a:bodyPr/>
        <a:lstStyle/>
        <a:p>
          <a:r>
            <a:rPr lang="es-ES" dirty="0" smtClean="0"/>
            <a:t>Demográficas </a:t>
          </a:r>
          <a:endParaRPr lang="es-ES" dirty="0"/>
        </a:p>
      </dgm:t>
    </dgm:pt>
    <dgm:pt modelId="{EEC3D52F-0476-4731-AE05-BE25BBA2DBC3}" type="parTrans" cxnId="{63132499-D2E0-466B-9F00-A9A55B5789A6}">
      <dgm:prSet/>
      <dgm:spPr/>
      <dgm:t>
        <a:bodyPr/>
        <a:lstStyle/>
        <a:p>
          <a:endParaRPr lang="es-ES"/>
        </a:p>
      </dgm:t>
    </dgm:pt>
    <dgm:pt modelId="{FED43EE9-3E11-43AA-B25D-0390443BCF8A}" type="sibTrans" cxnId="{63132499-D2E0-466B-9F00-A9A55B5789A6}">
      <dgm:prSet/>
      <dgm:spPr/>
      <dgm:t>
        <a:bodyPr/>
        <a:lstStyle/>
        <a:p>
          <a:endParaRPr lang="es-ES"/>
        </a:p>
      </dgm:t>
    </dgm:pt>
    <dgm:pt modelId="{4EEDC90B-6003-45F3-8F8C-993306877ADA}">
      <dgm:prSet phldrT="[Texto]"/>
      <dgm:spPr/>
      <dgm:t>
        <a:bodyPr/>
        <a:lstStyle/>
        <a:p>
          <a:r>
            <a:rPr lang="es-ES" dirty="0" smtClean="0"/>
            <a:t>Culturales e Ideológicas</a:t>
          </a:r>
          <a:endParaRPr lang="es-ES" dirty="0"/>
        </a:p>
      </dgm:t>
    </dgm:pt>
    <dgm:pt modelId="{C3C5F1D5-6488-42B1-815B-0943E8C8A213}" type="parTrans" cxnId="{34BA3770-399A-4C21-A94E-30A0F0CFC5E9}">
      <dgm:prSet/>
      <dgm:spPr/>
      <dgm:t>
        <a:bodyPr/>
        <a:lstStyle/>
        <a:p>
          <a:endParaRPr lang="es-ES"/>
        </a:p>
      </dgm:t>
    </dgm:pt>
    <dgm:pt modelId="{35B6BECE-B590-4672-844A-D2B16A70B137}" type="sibTrans" cxnId="{34BA3770-399A-4C21-A94E-30A0F0CFC5E9}">
      <dgm:prSet/>
      <dgm:spPr/>
      <dgm:t>
        <a:bodyPr/>
        <a:lstStyle/>
        <a:p>
          <a:endParaRPr lang="es-ES"/>
        </a:p>
      </dgm:t>
    </dgm:pt>
    <dgm:pt modelId="{5C187170-6504-48EE-978B-7B98E5670F17}">
      <dgm:prSet phldrT="[Texto]"/>
      <dgm:spPr/>
      <dgm:t>
        <a:bodyPr/>
        <a:lstStyle/>
        <a:p>
          <a:r>
            <a:rPr lang="es-ES" dirty="0" smtClean="0"/>
            <a:t>Científicas </a:t>
          </a:r>
          <a:endParaRPr lang="es-ES" dirty="0"/>
        </a:p>
      </dgm:t>
    </dgm:pt>
    <dgm:pt modelId="{29DCAD95-C99C-4D28-AEB1-449127488144}" type="parTrans" cxnId="{A34E38BF-F278-4914-9065-33723A0E377A}">
      <dgm:prSet/>
      <dgm:spPr/>
      <dgm:t>
        <a:bodyPr/>
        <a:lstStyle/>
        <a:p>
          <a:endParaRPr lang="es-ES"/>
        </a:p>
      </dgm:t>
    </dgm:pt>
    <dgm:pt modelId="{602CE9F1-3372-4A7D-B2DA-A0F14360F4FF}" type="sibTrans" cxnId="{A34E38BF-F278-4914-9065-33723A0E377A}">
      <dgm:prSet/>
      <dgm:spPr/>
      <dgm:t>
        <a:bodyPr/>
        <a:lstStyle/>
        <a:p>
          <a:endParaRPr lang="es-ES"/>
        </a:p>
      </dgm:t>
    </dgm:pt>
    <dgm:pt modelId="{C2F69F20-7330-4D1D-8313-C596D716D32C}">
      <dgm:prSet phldrT="[Texto]"/>
      <dgm:spPr/>
      <dgm:t>
        <a:bodyPr/>
        <a:lstStyle/>
        <a:p>
          <a:r>
            <a:rPr lang="es-ES" dirty="0" smtClean="0"/>
            <a:t>Políticas </a:t>
          </a:r>
          <a:endParaRPr lang="es-ES" dirty="0"/>
        </a:p>
      </dgm:t>
    </dgm:pt>
    <dgm:pt modelId="{12E6E92E-08F0-41F9-B22F-82EEE50590A9}" type="parTrans" cxnId="{6B546BD1-6F51-45C4-A2D9-D489637CBA32}">
      <dgm:prSet/>
      <dgm:spPr/>
      <dgm:t>
        <a:bodyPr/>
        <a:lstStyle/>
        <a:p>
          <a:endParaRPr lang="es-ES"/>
        </a:p>
      </dgm:t>
    </dgm:pt>
    <dgm:pt modelId="{D4117BE5-80B4-4DAD-B54F-A3F6FAD0642C}" type="sibTrans" cxnId="{6B546BD1-6F51-45C4-A2D9-D489637CBA32}">
      <dgm:prSet/>
      <dgm:spPr/>
      <dgm:t>
        <a:bodyPr/>
        <a:lstStyle/>
        <a:p>
          <a:endParaRPr lang="es-ES"/>
        </a:p>
      </dgm:t>
    </dgm:pt>
    <dgm:pt modelId="{80C469C7-1B76-4AAB-B30D-DE50F81A637E}" type="pres">
      <dgm:prSet presAssocID="{DE27372B-6B16-4FF8-8762-3E400955D7EA}" presName="Name0" presStyleCnt="0">
        <dgm:presLayoutVars>
          <dgm:chMax val="1"/>
          <dgm:dir/>
          <dgm:animLvl val="ctr"/>
          <dgm:resizeHandles val="exact"/>
        </dgm:presLayoutVars>
      </dgm:prSet>
      <dgm:spPr/>
      <dgm:t>
        <a:bodyPr/>
        <a:lstStyle/>
        <a:p>
          <a:endParaRPr lang="es-ES"/>
        </a:p>
      </dgm:t>
    </dgm:pt>
    <dgm:pt modelId="{A12F31FA-EF71-4010-B300-7671EEEB467F}" type="pres">
      <dgm:prSet presAssocID="{7737C59A-D40A-4C5D-85AE-1027C1B4B121}" presName="centerShape" presStyleLbl="node0" presStyleIdx="0" presStyleCnt="1"/>
      <dgm:spPr/>
      <dgm:t>
        <a:bodyPr/>
        <a:lstStyle/>
        <a:p>
          <a:endParaRPr lang="es-ES"/>
        </a:p>
      </dgm:t>
    </dgm:pt>
    <dgm:pt modelId="{22AD9528-774E-453F-BF67-39323CC45B6E}" type="pres">
      <dgm:prSet presAssocID="{92AED82B-4DC6-4A51-B692-E42DD1112944}" presName="parTrans" presStyleLbl="sibTrans2D1" presStyleIdx="0" presStyleCnt="5"/>
      <dgm:spPr/>
      <dgm:t>
        <a:bodyPr/>
        <a:lstStyle/>
        <a:p>
          <a:endParaRPr lang="es-ES"/>
        </a:p>
      </dgm:t>
    </dgm:pt>
    <dgm:pt modelId="{B219A77E-BEF0-4AB9-A035-C24AF335D3E9}" type="pres">
      <dgm:prSet presAssocID="{92AED82B-4DC6-4A51-B692-E42DD1112944}" presName="connectorText" presStyleLbl="sibTrans2D1" presStyleIdx="0" presStyleCnt="5"/>
      <dgm:spPr/>
      <dgm:t>
        <a:bodyPr/>
        <a:lstStyle/>
        <a:p>
          <a:endParaRPr lang="es-ES"/>
        </a:p>
      </dgm:t>
    </dgm:pt>
    <dgm:pt modelId="{2A9FD2BD-C953-43F1-A5FB-063E61424F0A}" type="pres">
      <dgm:prSet presAssocID="{47AD3A33-257C-4D37-B6A8-D417F11AC7B5}" presName="node" presStyleLbl="node1" presStyleIdx="0" presStyleCnt="5" custRadScaleRad="97695">
        <dgm:presLayoutVars>
          <dgm:bulletEnabled val="1"/>
        </dgm:presLayoutVars>
      </dgm:prSet>
      <dgm:spPr/>
      <dgm:t>
        <a:bodyPr/>
        <a:lstStyle/>
        <a:p>
          <a:endParaRPr lang="es-ES"/>
        </a:p>
      </dgm:t>
    </dgm:pt>
    <dgm:pt modelId="{5B46D3EC-C7B2-4663-9864-8ED670E414B9}" type="pres">
      <dgm:prSet presAssocID="{12E6E92E-08F0-41F9-B22F-82EEE50590A9}" presName="parTrans" presStyleLbl="sibTrans2D1" presStyleIdx="1" presStyleCnt="5"/>
      <dgm:spPr/>
      <dgm:t>
        <a:bodyPr/>
        <a:lstStyle/>
        <a:p>
          <a:endParaRPr lang="es-ES"/>
        </a:p>
      </dgm:t>
    </dgm:pt>
    <dgm:pt modelId="{37CD9923-4BC6-4460-873B-77BCE59CCED9}" type="pres">
      <dgm:prSet presAssocID="{12E6E92E-08F0-41F9-B22F-82EEE50590A9}" presName="connectorText" presStyleLbl="sibTrans2D1" presStyleIdx="1" presStyleCnt="5"/>
      <dgm:spPr/>
      <dgm:t>
        <a:bodyPr/>
        <a:lstStyle/>
        <a:p>
          <a:endParaRPr lang="es-ES"/>
        </a:p>
      </dgm:t>
    </dgm:pt>
    <dgm:pt modelId="{5469F4D2-04CD-47C4-91E9-C3A9B8BBC7DD}" type="pres">
      <dgm:prSet presAssocID="{C2F69F20-7330-4D1D-8313-C596D716D32C}" presName="node" presStyleLbl="node1" presStyleIdx="1" presStyleCnt="5">
        <dgm:presLayoutVars>
          <dgm:bulletEnabled val="1"/>
        </dgm:presLayoutVars>
      </dgm:prSet>
      <dgm:spPr/>
      <dgm:t>
        <a:bodyPr/>
        <a:lstStyle/>
        <a:p>
          <a:endParaRPr lang="es-ES"/>
        </a:p>
      </dgm:t>
    </dgm:pt>
    <dgm:pt modelId="{A237DAF7-50AD-49F8-A3AA-C7E7A6FAB7C8}" type="pres">
      <dgm:prSet presAssocID="{EEC3D52F-0476-4731-AE05-BE25BBA2DBC3}" presName="parTrans" presStyleLbl="sibTrans2D1" presStyleIdx="2" presStyleCnt="5"/>
      <dgm:spPr/>
      <dgm:t>
        <a:bodyPr/>
        <a:lstStyle/>
        <a:p>
          <a:endParaRPr lang="es-ES"/>
        </a:p>
      </dgm:t>
    </dgm:pt>
    <dgm:pt modelId="{F5051DCE-11E6-433F-9520-28BE8B62A93F}" type="pres">
      <dgm:prSet presAssocID="{EEC3D52F-0476-4731-AE05-BE25BBA2DBC3}" presName="connectorText" presStyleLbl="sibTrans2D1" presStyleIdx="2" presStyleCnt="5"/>
      <dgm:spPr/>
      <dgm:t>
        <a:bodyPr/>
        <a:lstStyle/>
        <a:p>
          <a:endParaRPr lang="es-ES"/>
        </a:p>
      </dgm:t>
    </dgm:pt>
    <dgm:pt modelId="{55923D8B-0BC6-4C15-ADBC-16DCE1A2CF98}" type="pres">
      <dgm:prSet presAssocID="{0B236A70-FA15-45CD-96A2-96B363C1071F}" presName="node" presStyleLbl="node1" presStyleIdx="2" presStyleCnt="5">
        <dgm:presLayoutVars>
          <dgm:bulletEnabled val="1"/>
        </dgm:presLayoutVars>
      </dgm:prSet>
      <dgm:spPr/>
      <dgm:t>
        <a:bodyPr/>
        <a:lstStyle/>
        <a:p>
          <a:endParaRPr lang="es-ES"/>
        </a:p>
      </dgm:t>
    </dgm:pt>
    <dgm:pt modelId="{B7F0D4DD-884D-4A5D-A0BC-D1BED9E897BC}" type="pres">
      <dgm:prSet presAssocID="{C3C5F1D5-6488-42B1-815B-0943E8C8A213}" presName="parTrans" presStyleLbl="sibTrans2D1" presStyleIdx="3" presStyleCnt="5"/>
      <dgm:spPr/>
      <dgm:t>
        <a:bodyPr/>
        <a:lstStyle/>
        <a:p>
          <a:endParaRPr lang="es-ES"/>
        </a:p>
      </dgm:t>
    </dgm:pt>
    <dgm:pt modelId="{FFD2D354-DF74-4BEC-8B86-7E6EEADD1632}" type="pres">
      <dgm:prSet presAssocID="{C3C5F1D5-6488-42B1-815B-0943E8C8A213}" presName="connectorText" presStyleLbl="sibTrans2D1" presStyleIdx="3" presStyleCnt="5"/>
      <dgm:spPr/>
      <dgm:t>
        <a:bodyPr/>
        <a:lstStyle/>
        <a:p>
          <a:endParaRPr lang="es-ES"/>
        </a:p>
      </dgm:t>
    </dgm:pt>
    <dgm:pt modelId="{1E7421C3-1251-41A7-B063-609430DFDBCE}" type="pres">
      <dgm:prSet presAssocID="{4EEDC90B-6003-45F3-8F8C-993306877ADA}" presName="node" presStyleLbl="node1" presStyleIdx="3" presStyleCnt="5">
        <dgm:presLayoutVars>
          <dgm:bulletEnabled val="1"/>
        </dgm:presLayoutVars>
      </dgm:prSet>
      <dgm:spPr/>
      <dgm:t>
        <a:bodyPr/>
        <a:lstStyle/>
        <a:p>
          <a:endParaRPr lang="es-ES"/>
        </a:p>
      </dgm:t>
    </dgm:pt>
    <dgm:pt modelId="{ADC7CDFF-6A28-49E7-9FF6-041ED4F1FC09}" type="pres">
      <dgm:prSet presAssocID="{29DCAD95-C99C-4D28-AEB1-449127488144}" presName="parTrans" presStyleLbl="sibTrans2D1" presStyleIdx="4" presStyleCnt="5"/>
      <dgm:spPr/>
      <dgm:t>
        <a:bodyPr/>
        <a:lstStyle/>
        <a:p>
          <a:endParaRPr lang="es-ES"/>
        </a:p>
      </dgm:t>
    </dgm:pt>
    <dgm:pt modelId="{D40CB6B9-57A4-4685-89A7-3B929EC3AF3D}" type="pres">
      <dgm:prSet presAssocID="{29DCAD95-C99C-4D28-AEB1-449127488144}" presName="connectorText" presStyleLbl="sibTrans2D1" presStyleIdx="4" presStyleCnt="5"/>
      <dgm:spPr/>
      <dgm:t>
        <a:bodyPr/>
        <a:lstStyle/>
        <a:p>
          <a:endParaRPr lang="es-ES"/>
        </a:p>
      </dgm:t>
    </dgm:pt>
    <dgm:pt modelId="{0DA5E022-F647-4910-9575-E33193544E28}" type="pres">
      <dgm:prSet presAssocID="{5C187170-6504-48EE-978B-7B98E5670F17}" presName="node" presStyleLbl="node1" presStyleIdx="4" presStyleCnt="5">
        <dgm:presLayoutVars>
          <dgm:bulletEnabled val="1"/>
        </dgm:presLayoutVars>
      </dgm:prSet>
      <dgm:spPr/>
      <dgm:t>
        <a:bodyPr/>
        <a:lstStyle/>
        <a:p>
          <a:endParaRPr lang="es-ES"/>
        </a:p>
      </dgm:t>
    </dgm:pt>
  </dgm:ptLst>
  <dgm:cxnLst>
    <dgm:cxn modelId="{A34E38BF-F278-4914-9065-33723A0E377A}" srcId="{7737C59A-D40A-4C5D-85AE-1027C1B4B121}" destId="{5C187170-6504-48EE-978B-7B98E5670F17}" srcOrd="4" destOrd="0" parTransId="{29DCAD95-C99C-4D28-AEB1-449127488144}" sibTransId="{602CE9F1-3372-4A7D-B2DA-A0F14360F4FF}"/>
    <dgm:cxn modelId="{C4E9E523-797E-4727-8160-4B051877A3FE}" type="presOf" srcId="{DE27372B-6B16-4FF8-8762-3E400955D7EA}" destId="{80C469C7-1B76-4AAB-B30D-DE50F81A637E}" srcOrd="0" destOrd="0" presId="urn:microsoft.com/office/officeart/2005/8/layout/radial5"/>
    <dgm:cxn modelId="{59A47BD6-3E05-437D-ABE1-9FD4EA3D766D}" type="presOf" srcId="{47AD3A33-257C-4D37-B6A8-D417F11AC7B5}" destId="{2A9FD2BD-C953-43F1-A5FB-063E61424F0A}" srcOrd="0" destOrd="0" presId="urn:microsoft.com/office/officeart/2005/8/layout/radial5"/>
    <dgm:cxn modelId="{560B0684-9446-4E70-8B72-BBC70649A54D}" type="presOf" srcId="{29DCAD95-C99C-4D28-AEB1-449127488144}" destId="{ADC7CDFF-6A28-49E7-9FF6-041ED4F1FC09}" srcOrd="0" destOrd="0" presId="urn:microsoft.com/office/officeart/2005/8/layout/radial5"/>
    <dgm:cxn modelId="{34BA3770-399A-4C21-A94E-30A0F0CFC5E9}" srcId="{7737C59A-D40A-4C5D-85AE-1027C1B4B121}" destId="{4EEDC90B-6003-45F3-8F8C-993306877ADA}" srcOrd="3" destOrd="0" parTransId="{C3C5F1D5-6488-42B1-815B-0943E8C8A213}" sibTransId="{35B6BECE-B590-4672-844A-D2B16A70B137}"/>
    <dgm:cxn modelId="{CA5B8FC4-6C23-4C4A-B0A3-C619C7975B88}" srcId="{DE27372B-6B16-4FF8-8762-3E400955D7EA}" destId="{7737C59A-D40A-4C5D-85AE-1027C1B4B121}" srcOrd="0" destOrd="0" parTransId="{42994199-D6BB-48E7-BDAE-69FCF3DF8C26}" sibTransId="{E7801782-45C8-44CC-A656-C81845C27B70}"/>
    <dgm:cxn modelId="{DA4F97F1-256C-427E-A6D2-FED3BE422637}" type="presOf" srcId="{12E6E92E-08F0-41F9-B22F-82EEE50590A9}" destId="{5B46D3EC-C7B2-4663-9864-8ED670E414B9}" srcOrd="0" destOrd="0" presId="urn:microsoft.com/office/officeart/2005/8/layout/radial5"/>
    <dgm:cxn modelId="{4979E4AE-966F-4295-B6E6-770E86A6CD3D}" srcId="{7737C59A-D40A-4C5D-85AE-1027C1B4B121}" destId="{47AD3A33-257C-4D37-B6A8-D417F11AC7B5}" srcOrd="0" destOrd="0" parTransId="{92AED82B-4DC6-4A51-B692-E42DD1112944}" sibTransId="{3F9F09CD-AF05-42BD-81A0-D4EFD112D7D5}"/>
    <dgm:cxn modelId="{27DF0BA7-1BE7-4BFF-9388-B8C14F35B463}" type="presOf" srcId="{92AED82B-4DC6-4A51-B692-E42DD1112944}" destId="{22AD9528-774E-453F-BF67-39323CC45B6E}" srcOrd="0" destOrd="0" presId="urn:microsoft.com/office/officeart/2005/8/layout/radial5"/>
    <dgm:cxn modelId="{6A5169C7-AED5-4BD7-8A21-1E15E43C284C}" type="presOf" srcId="{29DCAD95-C99C-4D28-AEB1-449127488144}" destId="{D40CB6B9-57A4-4685-89A7-3B929EC3AF3D}" srcOrd="1" destOrd="0" presId="urn:microsoft.com/office/officeart/2005/8/layout/radial5"/>
    <dgm:cxn modelId="{6A6B61BB-F37C-4186-B651-86E6A7DBC8E8}" type="presOf" srcId="{0B236A70-FA15-45CD-96A2-96B363C1071F}" destId="{55923D8B-0BC6-4C15-ADBC-16DCE1A2CF98}" srcOrd="0" destOrd="0" presId="urn:microsoft.com/office/officeart/2005/8/layout/radial5"/>
    <dgm:cxn modelId="{63132499-D2E0-466B-9F00-A9A55B5789A6}" srcId="{7737C59A-D40A-4C5D-85AE-1027C1B4B121}" destId="{0B236A70-FA15-45CD-96A2-96B363C1071F}" srcOrd="2" destOrd="0" parTransId="{EEC3D52F-0476-4731-AE05-BE25BBA2DBC3}" sibTransId="{FED43EE9-3E11-43AA-B25D-0390443BCF8A}"/>
    <dgm:cxn modelId="{2B77EAC4-D516-4666-9977-2BDC7BA4D998}" type="presOf" srcId="{12E6E92E-08F0-41F9-B22F-82EEE50590A9}" destId="{37CD9923-4BC6-4460-873B-77BCE59CCED9}" srcOrd="1" destOrd="0" presId="urn:microsoft.com/office/officeart/2005/8/layout/radial5"/>
    <dgm:cxn modelId="{F467F5BA-D7F0-4B68-8089-FA4665D706E9}" type="presOf" srcId="{92AED82B-4DC6-4A51-B692-E42DD1112944}" destId="{B219A77E-BEF0-4AB9-A035-C24AF335D3E9}" srcOrd="1" destOrd="0" presId="urn:microsoft.com/office/officeart/2005/8/layout/radial5"/>
    <dgm:cxn modelId="{DD4B25B6-284B-4EC9-BFEB-E06670A2B47A}" type="presOf" srcId="{7737C59A-D40A-4C5D-85AE-1027C1B4B121}" destId="{A12F31FA-EF71-4010-B300-7671EEEB467F}" srcOrd="0" destOrd="0" presId="urn:microsoft.com/office/officeart/2005/8/layout/radial5"/>
    <dgm:cxn modelId="{8FB2EA2D-B337-45FD-8BE8-66DA338FD3BE}" type="presOf" srcId="{4EEDC90B-6003-45F3-8F8C-993306877ADA}" destId="{1E7421C3-1251-41A7-B063-609430DFDBCE}" srcOrd="0" destOrd="0" presId="urn:microsoft.com/office/officeart/2005/8/layout/radial5"/>
    <dgm:cxn modelId="{A22C445D-1937-4AA4-8BF6-FF414C7B8AEA}" type="presOf" srcId="{C2F69F20-7330-4D1D-8313-C596D716D32C}" destId="{5469F4D2-04CD-47C4-91E9-C3A9B8BBC7DD}" srcOrd="0" destOrd="0" presId="urn:microsoft.com/office/officeart/2005/8/layout/radial5"/>
    <dgm:cxn modelId="{6B546BD1-6F51-45C4-A2D9-D489637CBA32}" srcId="{7737C59A-D40A-4C5D-85AE-1027C1B4B121}" destId="{C2F69F20-7330-4D1D-8313-C596D716D32C}" srcOrd="1" destOrd="0" parTransId="{12E6E92E-08F0-41F9-B22F-82EEE50590A9}" sibTransId="{D4117BE5-80B4-4DAD-B54F-A3F6FAD0642C}"/>
    <dgm:cxn modelId="{C11593E0-E64A-4F47-9604-EC472B4865E5}" type="presOf" srcId="{C3C5F1D5-6488-42B1-815B-0943E8C8A213}" destId="{B7F0D4DD-884D-4A5D-A0BC-D1BED9E897BC}" srcOrd="0" destOrd="0" presId="urn:microsoft.com/office/officeart/2005/8/layout/radial5"/>
    <dgm:cxn modelId="{75BCB5C2-848E-4B87-8E1D-67FDB3F39CC1}" type="presOf" srcId="{C3C5F1D5-6488-42B1-815B-0943E8C8A213}" destId="{FFD2D354-DF74-4BEC-8B86-7E6EEADD1632}" srcOrd="1" destOrd="0" presId="urn:microsoft.com/office/officeart/2005/8/layout/radial5"/>
    <dgm:cxn modelId="{C7F47FDB-EA8D-485F-98F5-BB93631AD70E}" type="presOf" srcId="{EEC3D52F-0476-4731-AE05-BE25BBA2DBC3}" destId="{A237DAF7-50AD-49F8-A3AA-C7E7A6FAB7C8}" srcOrd="0" destOrd="0" presId="urn:microsoft.com/office/officeart/2005/8/layout/radial5"/>
    <dgm:cxn modelId="{F45F4539-EA6A-48BC-9215-2ED1ADAD22F4}" type="presOf" srcId="{EEC3D52F-0476-4731-AE05-BE25BBA2DBC3}" destId="{F5051DCE-11E6-433F-9520-28BE8B62A93F}" srcOrd="1" destOrd="0" presId="urn:microsoft.com/office/officeart/2005/8/layout/radial5"/>
    <dgm:cxn modelId="{9171CCE3-434E-456C-9FA6-6F81964FBF23}" type="presOf" srcId="{5C187170-6504-48EE-978B-7B98E5670F17}" destId="{0DA5E022-F647-4910-9575-E33193544E28}" srcOrd="0" destOrd="0" presId="urn:microsoft.com/office/officeart/2005/8/layout/radial5"/>
    <dgm:cxn modelId="{66A40EE5-B0E5-4CF5-BF26-0CA8CA447352}" type="presParOf" srcId="{80C469C7-1B76-4AAB-B30D-DE50F81A637E}" destId="{A12F31FA-EF71-4010-B300-7671EEEB467F}" srcOrd="0" destOrd="0" presId="urn:microsoft.com/office/officeart/2005/8/layout/radial5"/>
    <dgm:cxn modelId="{219E3F15-7D41-4B97-8617-5546A91C7DAD}" type="presParOf" srcId="{80C469C7-1B76-4AAB-B30D-DE50F81A637E}" destId="{22AD9528-774E-453F-BF67-39323CC45B6E}" srcOrd="1" destOrd="0" presId="urn:microsoft.com/office/officeart/2005/8/layout/radial5"/>
    <dgm:cxn modelId="{CA104046-C13F-4613-9A43-2406FDCFB2B5}" type="presParOf" srcId="{22AD9528-774E-453F-BF67-39323CC45B6E}" destId="{B219A77E-BEF0-4AB9-A035-C24AF335D3E9}" srcOrd="0" destOrd="0" presId="urn:microsoft.com/office/officeart/2005/8/layout/radial5"/>
    <dgm:cxn modelId="{8548314C-C647-44D7-9810-7C95D0BEB617}" type="presParOf" srcId="{80C469C7-1B76-4AAB-B30D-DE50F81A637E}" destId="{2A9FD2BD-C953-43F1-A5FB-063E61424F0A}" srcOrd="2" destOrd="0" presId="urn:microsoft.com/office/officeart/2005/8/layout/radial5"/>
    <dgm:cxn modelId="{1E434DB0-06E1-43D6-A5A7-07ED09688960}" type="presParOf" srcId="{80C469C7-1B76-4AAB-B30D-DE50F81A637E}" destId="{5B46D3EC-C7B2-4663-9864-8ED670E414B9}" srcOrd="3" destOrd="0" presId="urn:microsoft.com/office/officeart/2005/8/layout/radial5"/>
    <dgm:cxn modelId="{E174985F-A93D-4DFE-B3C6-A9E93B10EF59}" type="presParOf" srcId="{5B46D3EC-C7B2-4663-9864-8ED670E414B9}" destId="{37CD9923-4BC6-4460-873B-77BCE59CCED9}" srcOrd="0" destOrd="0" presId="urn:microsoft.com/office/officeart/2005/8/layout/radial5"/>
    <dgm:cxn modelId="{D6572123-A6FD-41A5-9A07-E5DC1D4B0E04}" type="presParOf" srcId="{80C469C7-1B76-4AAB-B30D-DE50F81A637E}" destId="{5469F4D2-04CD-47C4-91E9-C3A9B8BBC7DD}" srcOrd="4" destOrd="0" presId="urn:microsoft.com/office/officeart/2005/8/layout/radial5"/>
    <dgm:cxn modelId="{05B49636-B093-4091-A570-7712A84EB4C5}" type="presParOf" srcId="{80C469C7-1B76-4AAB-B30D-DE50F81A637E}" destId="{A237DAF7-50AD-49F8-A3AA-C7E7A6FAB7C8}" srcOrd="5" destOrd="0" presId="urn:microsoft.com/office/officeart/2005/8/layout/radial5"/>
    <dgm:cxn modelId="{5DF03D7A-FCBF-4B9F-A93C-1562B364DF45}" type="presParOf" srcId="{A237DAF7-50AD-49F8-A3AA-C7E7A6FAB7C8}" destId="{F5051DCE-11E6-433F-9520-28BE8B62A93F}" srcOrd="0" destOrd="0" presId="urn:microsoft.com/office/officeart/2005/8/layout/radial5"/>
    <dgm:cxn modelId="{E0A2DB23-0C78-4C21-A30D-73449E29CEE9}" type="presParOf" srcId="{80C469C7-1B76-4AAB-B30D-DE50F81A637E}" destId="{55923D8B-0BC6-4C15-ADBC-16DCE1A2CF98}" srcOrd="6" destOrd="0" presId="urn:microsoft.com/office/officeart/2005/8/layout/radial5"/>
    <dgm:cxn modelId="{8FB5C99F-AFED-4862-A8D3-5D64F5A6FA1D}" type="presParOf" srcId="{80C469C7-1B76-4AAB-B30D-DE50F81A637E}" destId="{B7F0D4DD-884D-4A5D-A0BC-D1BED9E897BC}" srcOrd="7" destOrd="0" presId="urn:microsoft.com/office/officeart/2005/8/layout/radial5"/>
    <dgm:cxn modelId="{866B9B6A-644C-418A-89DD-73223978B1A6}" type="presParOf" srcId="{B7F0D4DD-884D-4A5D-A0BC-D1BED9E897BC}" destId="{FFD2D354-DF74-4BEC-8B86-7E6EEADD1632}" srcOrd="0" destOrd="0" presId="urn:microsoft.com/office/officeart/2005/8/layout/radial5"/>
    <dgm:cxn modelId="{051AF2F5-5500-4BEC-8FE4-9378638C9E90}" type="presParOf" srcId="{80C469C7-1B76-4AAB-B30D-DE50F81A637E}" destId="{1E7421C3-1251-41A7-B063-609430DFDBCE}" srcOrd="8" destOrd="0" presId="urn:microsoft.com/office/officeart/2005/8/layout/radial5"/>
    <dgm:cxn modelId="{4E69601C-1C73-4C09-ABF4-8B29A895BB6F}" type="presParOf" srcId="{80C469C7-1B76-4AAB-B30D-DE50F81A637E}" destId="{ADC7CDFF-6A28-49E7-9FF6-041ED4F1FC09}" srcOrd="9" destOrd="0" presId="urn:microsoft.com/office/officeart/2005/8/layout/radial5"/>
    <dgm:cxn modelId="{BA75D37B-92A2-4B95-84C8-60E26AC4BB4C}" type="presParOf" srcId="{ADC7CDFF-6A28-49E7-9FF6-041ED4F1FC09}" destId="{D40CB6B9-57A4-4685-89A7-3B929EC3AF3D}" srcOrd="0" destOrd="0" presId="urn:microsoft.com/office/officeart/2005/8/layout/radial5"/>
    <dgm:cxn modelId="{6FB869B3-38AB-46FC-BF07-3E26EBD5ED22}" type="presParOf" srcId="{80C469C7-1B76-4AAB-B30D-DE50F81A637E}" destId="{0DA5E022-F647-4910-9575-E33193544E2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E02DE4-4120-475F-BD38-ECC929DEC44F}"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s-ES"/>
        </a:p>
      </dgm:t>
    </dgm:pt>
    <dgm:pt modelId="{1F160442-D477-4075-8285-5A4E1BBA95BF}">
      <dgm:prSet phldrT="[Texto]"/>
      <dgm:spPr>
        <a:xfrm>
          <a:off x="1983478" y="1746"/>
          <a:ext cx="1215553" cy="60777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dirty="0">
              <a:solidFill>
                <a:sysClr val="window" lastClr="FFFFFF"/>
              </a:solidFill>
              <a:latin typeface="Calibri" panose="020F0502020204030204"/>
              <a:ea typeface="+mn-ea"/>
              <a:cs typeface="+mn-cs"/>
            </a:rPr>
            <a:t>Estructura de la Constitución de 1980</a:t>
          </a:r>
        </a:p>
      </dgm:t>
    </dgm:pt>
    <dgm:pt modelId="{E2B5234D-A300-4A83-9B3E-C7D45DD041DA}" type="parTrans" cxnId="{6E9EC564-D482-4C13-AA73-B871E8367FEE}">
      <dgm:prSet/>
      <dgm:spPr/>
      <dgm:t>
        <a:bodyPr/>
        <a:lstStyle/>
        <a:p>
          <a:endParaRPr lang="es-ES"/>
        </a:p>
      </dgm:t>
    </dgm:pt>
    <dgm:pt modelId="{6B7A1782-5446-4F25-B988-98187942560C}" type="sibTrans" cxnId="{6E9EC564-D482-4C13-AA73-B871E8367FEE}">
      <dgm:prSet/>
      <dgm:spPr/>
      <dgm:t>
        <a:bodyPr/>
        <a:lstStyle/>
        <a:p>
          <a:endParaRPr lang="es-ES"/>
        </a:p>
      </dgm:t>
    </dgm:pt>
    <dgm:pt modelId="{199E38B5-DD1A-4876-9AF0-A93F096B9635}">
      <dgm:prSet phldrT="[Texto]"/>
      <dgm:spPr>
        <a:xfrm>
          <a:off x="1096124" y="864790"/>
          <a:ext cx="1215553" cy="60777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a:solidFill>
                <a:sysClr val="window" lastClr="FFFFFF"/>
              </a:solidFill>
              <a:latin typeface="Calibri" panose="020F0502020204030204"/>
              <a:ea typeface="+mn-ea"/>
              <a:cs typeface="+mn-cs"/>
            </a:rPr>
            <a:t>Parte dogmática</a:t>
          </a:r>
        </a:p>
      </dgm:t>
    </dgm:pt>
    <dgm:pt modelId="{121532BC-8D40-4242-BDB0-7A29219144D9}" type="parTrans" cxnId="{5F1B12A9-640D-4B83-BB16-617AFAF6BAD2}">
      <dgm:prSet/>
      <dgm:spPr>
        <a:xfrm>
          <a:off x="1703901" y="609523"/>
          <a:ext cx="887354" cy="255266"/>
        </a:xfrm>
        <a:custGeom>
          <a:avLst/>
          <a:gdLst/>
          <a:ahLst/>
          <a:cxnLst/>
          <a:rect l="0" t="0" r="0" b="0"/>
          <a:pathLst>
            <a:path>
              <a:moveTo>
                <a:pt x="887354" y="0"/>
              </a:moveTo>
              <a:lnTo>
                <a:pt x="887354" y="127633"/>
              </a:lnTo>
              <a:lnTo>
                <a:pt x="0" y="127633"/>
              </a:lnTo>
              <a:lnTo>
                <a:pt x="0" y="255266"/>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s-ES"/>
        </a:p>
      </dgm:t>
    </dgm:pt>
    <dgm:pt modelId="{00835D10-CBCD-4AED-99AF-E1A505F66286}" type="sibTrans" cxnId="{5F1B12A9-640D-4B83-BB16-617AFAF6BAD2}">
      <dgm:prSet/>
      <dgm:spPr/>
      <dgm:t>
        <a:bodyPr/>
        <a:lstStyle/>
        <a:p>
          <a:endParaRPr lang="es-ES"/>
        </a:p>
      </dgm:t>
    </dgm:pt>
    <dgm:pt modelId="{00AE22B6-B40F-418D-A866-D34C6417F5E3}">
      <dgm:prSet phldrT="[Texto]"/>
      <dgm:spPr>
        <a:xfrm>
          <a:off x="2870833" y="864790"/>
          <a:ext cx="1215553" cy="60777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a:solidFill>
                <a:sysClr val="window" lastClr="FFFFFF"/>
              </a:solidFill>
              <a:latin typeface="Calibri" panose="020F0502020204030204"/>
              <a:ea typeface="+mn-ea"/>
              <a:cs typeface="+mn-cs"/>
            </a:rPr>
            <a:t>Parte orgánica</a:t>
          </a:r>
        </a:p>
      </dgm:t>
    </dgm:pt>
    <dgm:pt modelId="{D8D316B3-05C3-4694-A862-5D8812BE5DED}" type="parTrans" cxnId="{47945ECC-29AA-4026-B74D-4E49201C1EF4}">
      <dgm:prSet/>
      <dgm:spPr>
        <a:xfrm>
          <a:off x="2591255" y="609523"/>
          <a:ext cx="887354" cy="255266"/>
        </a:xfrm>
        <a:custGeom>
          <a:avLst/>
          <a:gdLst/>
          <a:ahLst/>
          <a:cxnLst/>
          <a:rect l="0" t="0" r="0" b="0"/>
          <a:pathLst>
            <a:path>
              <a:moveTo>
                <a:pt x="0" y="0"/>
              </a:moveTo>
              <a:lnTo>
                <a:pt x="0" y="127633"/>
              </a:lnTo>
              <a:lnTo>
                <a:pt x="887354" y="127633"/>
              </a:lnTo>
              <a:lnTo>
                <a:pt x="887354" y="255266"/>
              </a:lnTo>
            </a:path>
          </a:pathLst>
        </a:custGeom>
        <a:noFill/>
        <a:ln w="12700" cap="flat" cmpd="sng" algn="ctr">
          <a:solidFill>
            <a:srgbClr val="ED7D31">
              <a:shade val="60000"/>
              <a:hueOff val="0"/>
              <a:satOff val="0"/>
              <a:lumOff val="0"/>
              <a:alphaOff val="0"/>
            </a:srgbClr>
          </a:solidFill>
          <a:prstDash val="solid"/>
          <a:miter lim="800000"/>
        </a:ln>
        <a:effectLst/>
      </dgm:spPr>
      <dgm:t>
        <a:bodyPr/>
        <a:lstStyle/>
        <a:p>
          <a:endParaRPr lang="es-ES"/>
        </a:p>
      </dgm:t>
    </dgm:pt>
    <dgm:pt modelId="{264FB818-B525-4853-A8BD-377BB2554961}" type="sibTrans" cxnId="{47945ECC-29AA-4026-B74D-4E49201C1EF4}">
      <dgm:prSet/>
      <dgm:spPr/>
      <dgm:t>
        <a:bodyPr/>
        <a:lstStyle/>
        <a:p>
          <a:endParaRPr lang="es-ES"/>
        </a:p>
      </dgm:t>
    </dgm:pt>
    <dgm:pt modelId="{C7306B93-07E3-412E-87B7-A6B6FE027C46}">
      <dgm:prSet/>
      <dgm:spPr>
        <a:xfrm>
          <a:off x="1400013" y="1727833"/>
          <a:ext cx="1215553" cy="60777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a:solidFill>
                <a:sysClr val="window" lastClr="FFFFFF"/>
              </a:solidFill>
              <a:latin typeface="Calibri" panose="020F0502020204030204"/>
              <a:ea typeface="+mn-ea"/>
              <a:cs typeface="+mn-cs"/>
            </a:rPr>
            <a:t>Aspecto ideológico-valórico</a:t>
          </a:r>
        </a:p>
        <a:p>
          <a:r>
            <a:rPr lang="es-ES">
              <a:solidFill>
                <a:sysClr val="window" lastClr="FFFFFF"/>
              </a:solidFill>
              <a:latin typeface="Calibri" panose="020F0502020204030204"/>
              <a:ea typeface="+mn-ea"/>
              <a:cs typeface="+mn-cs"/>
            </a:rPr>
            <a:t>(liberal francesa)</a:t>
          </a:r>
        </a:p>
      </dgm:t>
    </dgm:pt>
    <dgm:pt modelId="{968ABC51-1529-4BC1-AD15-130B4F212F67}" type="parTrans" cxnId="{DB876CEA-83A2-462C-AD87-7E4D817E159E}">
      <dgm:prSet/>
      <dgm:spPr>
        <a:xfrm>
          <a:off x="1217680" y="1472566"/>
          <a:ext cx="182333" cy="559154"/>
        </a:xfrm>
        <a:custGeom>
          <a:avLst/>
          <a:gdLst/>
          <a:ahLst/>
          <a:cxnLst/>
          <a:rect l="0" t="0" r="0" b="0"/>
          <a:pathLst>
            <a:path>
              <a:moveTo>
                <a:pt x="0" y="0"/>
              </a:moveTo>
              <a:lnTo>
                <a:pt x="0" y="559154"/>
              </a:lnTo>
              <a:lnTo>
                <a:pt x="182333" y="559154"/>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s-ES"/>
        </a:p>
      </dgm:t>
    </dgm:pt>
    <dgm:pt modelId="{7906CAD7-4A34-4FE5-9307-3BC08D6CB692}" type="sibTrans" cxnId="{DB876CEA-83A2-462C-AD87-7E4D817E159E}">
      <dgm:prSet/>
      <dgm:spPr/>
      <dgm:t>
        <a:bodyPr/>
        <a:lstStyle/>
        <a:p>
          <a:endParaRPr lang="es-ES"/>
        </a:p>
      </dgm:t>
    </dgm:pt>
    <dgm:pt modelId="{A378DDF4-48B6-4176-B127-12C0E16B1AF1}">
      <dgm:prSet/>
      <dgm:spPr>
        <a:xfrm>
          <a:off x="1400013" y="2590876"/>
          <a:ext cx="1215553" cy="60777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a:solidFill>
                <a:sysClr val="window" lastClr="FFFFFF"/>
              </a:solidFill>
              <a:latin typeface="Calibri" panose="020F0502020204030204"/>
              <a:ea typeface="+mn-ea"/>
              <a:cs typeface="+mn-cs"/>
            </a:rPr>
            <a:t>Capítulos I, 2 y 3.</a:t>
          </a:r>
        </a:p>
      </dgm:t>
    </dgm:pt>
    <dgm:pt modelId="{275B5A28-9F56-493C-80B5-8199C0DA7DAA}" type="parTrans" cxnId="{FA4465E9-5D3A-4FB5-A2FA-B4F063A79A73}">
      <dgm:prSet/>
      <dgm:spPr>
        <a:xfrm>
          <a:off x="1217680" y="1472566"/>
          <a:ext cx="182333" cy="1422197"/>
        </a:xfrm>
        <a:custGeom>
          <a:avLst/>
          <a:gdLst/>
          <a:ahLst/>
          <a:cxnLst/>
          <a:rect l="0" t="0" r="0" b="0"/>
          <a:pathLst>
            <a:path>
              <a:moveTo>
                <a:pt x="0" y="0"/>
              </a:moveTo>
              <a:lnTo>
                <a:pt x="0" y="1422197"/>
              </a:lnTo>
              <a:lnTo>
                <a:pt x="182333" y="1422197"/>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s-ES"/>
        </a:p>
      </dgm:t>
    </dgm:pt>
    <dgm:pt modelId="{546243C8-96C3-49CF-8F05-53CF20F310CA}" type="sibTrans" cxnId="{FA4465E9-5D3A-4FB5-A2FA-B4F063A79A73}">
      <dgm:prSet/>
      <dgm:spPr/>
      <dgm:t>
        <a:bodyPr/>
        <a:lstStyle/>
        <a:p>
          <a:endParaRPr lang="es-ES"/>
        </a:p>
      </dgm:t>
    </dgm:pt>
    <dgm:pt modelId="{9443CC7F-5B3E-430B-8357-A056E4D3A10A}">
      <dgm:prSet/>
      <dgm:spPr>
        <a:xfrm>
          <a:off x="2870833" y="1727833"/>
          <a:ext cx="1215553" cy="60777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a:solidFill>
                <a:sysClr val="window" lastClr="FFFFFF"/>
              </a:solidFill>
              <a:latin typeface="Calibri" panose="020F0502020204030204"/>
              <a:ea typeface="+mn-ea"/>
              <a:cs typeface="+mn-cs"/>
            </a:rPr>
            <a:t>Estructura orgánica del Estado</a:t>
          </a:r>
        </a:p>
      </dgm:t>
    </dgm:pt>
    <dgm:pt modelId="{1D3F1172-AB4C-4C8E-9644-4574D7F854F6}" type="parTrans" cxnId="{289A4AF6-3276-4563-8870-C1AD101249E9}">
      <dgm:prSet/>
      <dgm:spPr>
        <a:xfrm>
          <a:off x="3432889" y="1472566"/>
          <a:ext cx="91440" cy="255266"/>
        </a:xfrm>
        <a:custGeom>
          <a:avLst/>
          <a:gdLst/>
          <a:ahLst/>
          <a:cxnLst/>
          <a:rect l="0" t="0" r="0" b="0"/>
          <a:pathLst>
            <a:path>
              <a:moveTo>
                <a:pt x="45720" y="0"/>
              </a:moveTo>
              <a:lnTo>
                <a:pt x="45720" y="255266"/>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s-ES"/>
        </a:p>
      </dgm:t>
    </dgm:pt>
    <dgm:pt modelId="{2B840CA5-4C54-47DE-A7A4-F2113B101B9E}" type="sibTrans" cxnId="{289A4AF6-3276-4563-8870-C1AD101249E9}">
      <dgm:prSet/>
      <dgm:spPr/>
      <dgm:t>
        <a:bodyPr/>
        <a:lstStyle/>
        <a:p>
          <a:endParaRPr lang="es-ES"/>
        </a:p>
      </dgm:t>
    </dgm:pt>
    <dgm:pt modelId="{FA2A72CF-9C71-4F75-9277-0DB5C260197D}">
      <dgm:prSet/>
      <dgm:spPr>
        <a:xfrm>
          <a:off x="3174721" y="2590876"/>
          <a:ext cx="1215553" cy="607776"/>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a:solidFill>
                <a:sysClr val="window" lastClr="FFFFFF"/>
              </a:solidFill>
              <a:latin typeface="Calibri" panose="020F0502020204030204"/>
              <a:ea typeface="+mn-ea"/>
              <a:cs typeface="+mn-cs"/>
            </a:rPr>
            <a:t>Leyes Orgánicas Constitucionales </a:t>
          </a:r>
        </a:p>
        <a:p>
          <a:r>
            <a:rPr lang="es-ES">
              <a:solidFill>
                <a:sysClr val="window" lastClr="FFFFFF"/>
              </a:solidFill>
              <a:latin typeface="Calibri" panose="020F0502020204030204"/>
              <a:ea typeface="+mn-ea"/>
              <a:cs typeface="+mn-cs"/>
            </a:rPr>
            <a:t>Capítulos del 4 al 15.</a:t>
          </a:r>
        </a:p>
      </dgm:t>
    </dgm:pt>
    <dgm:pt modelId="{B54F222E-666F-495A-8543-88F8EF2A1785}" type="parTrans" cxnId="{570138B4-4E94-4AEF-A2D2-3D18707C899F}">
      <dgm:prSet/>
      <dgm:spPr>
        <a:xfrm>
          <a:off x="2992388" y="2335609"/>
          <a:ext cx="182333" cy="559154"/>
        </a:xfrm>
        <a:custGeom>
          <a:avLst/>
          <a:gdLst/>
          <a:ahLst/>
          <a:cxnLst/>
          <a:rect l="0" t="0" r="0" b="0"/>
          <a:pathLst>
            <a:path>
              <a:moveTo>
                <a:pt x="0" y="0"/>
              </a:moveTo>
              <a:lnTo>
                <a:pt x="0" y="559154"/>
              </a:lnTo>
              <a:lnTo>
                <a:pt x="182333" y="559154"/>
              </a:lnTo>
            </a:path>
          </a:pathLst>
        </a:custGeom>
        <a:noFill/>
        <a:ln w="12700" cap="flat" cmpd="sng" algn="ctr">
          <a:solidFill>
            <a:srgbClr val="ED7D31">
              <a:shade val="80000"/>
              <a:hueOff val="0"/>
              <a:satOff val="0"/>
              <a:lumOff val="0"/>
              <a:alphaOff val="0"/>
            </a:srgbClr>
          </a:solidFill>
          <a:prstDash val="solid"/>
          <a:miter lim="800000"/>
        </a:ln>
        <a:effectLst/>
      </dgm:spPr>
      <dgm:t>
        <a:bodyPr/>
        <a:lstStyle/>
        <a:p>
          <a:endParaRPr lang="es-ES"/>
        </a:p>
      </dgm:t>
    </dgm:pt>
    <dgm:pt modelId="{C2D195EE-FD6A-4980-99EE-445DD701EDF7}" type="sibTrans" cxnId="{570138B4-4E94-4AEF-A2D2-3D18707C899F}">
      <dgm:prSet/>
      <dgm:spPr/>
      <dgm:t>
        <a:bodyPr/>
        <a:lstStyle/>
        <a:p>
          <a:endParaRPr lang="es-ES"/>
        </a:p>
      </dgm:t>
    </dgm:pt>
    <dgm:pt modelId="{EF4E7F8E-EC15-497B-B4DD-A4D275932756}" type="pres">
      <dgm:prSet presAssocID="{37E02DE4-4120-475F-BD38-ECC929DEC44F}" presName="hierChild1" presStyleCnt="0">
        <dgm:presLayoutVars>
          <dgm:orgChart val="1"/>
          <dgm:chPref val="1"/>
          <dgm:dir/>
          <dgm:animOne val="branch"/>
          <dgm:animLvl val="lvl"/>
          <dgm:resizeHandles/>
        </dgm:presLayoutVars>
      </dgm:prSet>
      <dgm:spPr/>
      <dgm:t>
        <a:bodyPr/>
        <a:lstStyle/>
        <a:p>
          <a:endParaRPr lang="es-ES"/>
        </a:p>
      </dgm:t>
    </dgm:pt>
    <dgm:pt modelId="{790C62BE-BCA7-43A3-9253-DCC95804D13F}" type="pres">
      <dgm:prSet presAssocID="{1F160442-D477-4075-8285-5A4E1BBA95BF}" presName="hierRoot1" presStyleCnt="0">
        <dgm:presLayoutVars>
          <dgm:hierBranch val="init"/>
        </dgm:presLayoutVars>
      </dgm:prSet>
      <dgm:spPr/>
    </dgm:pt>
    <dgm:pt modelId="{FA73C692-AABB-4A2B-BCC0-70AAA6843CEA}" type="pres">
      <dgm:prSet presAssocID="{1F160442-D477-4075-8285-5A4E1BBA95BF}" presName="rootComposite1" presStyleCnt="0"/>
      <dgm:spPr/>
    </dgm:pt>
    <dgm:pt modelId="{18C321C7-74E7-4BF5-BD25-813F33BE8A49}" type="pres">
      <dgm:prSet presAssocID="{1F160442-D477-4075-8285-5A4E1BBA95BF}" presName="rootText1" presStyleLbl="node0" presStyleIdx="0" presStyleCnt="1">
        <dgm:presLayoutVars>
          <dgm:chPref val="3"/>
        </dgm:presLayoutVars>
      </dgm:prSet>
      <dgm:spPr/>
      <dgm:t>
        <a:bodyPr/>
        <a:lstStyle/>
        <a:p>
          <a:endParaRPr lang="es-ES"/>
        </a:p>
      </dgm:t>
    </dgm:pt>
    <dgm:pt modelId="{1570997B-8A1B-4CF7-ADD7-F54039268584}" type="pres">
      <dgm:prSet presAssocID="{1F160442-D477-4075-8285-5A4E1BBA95BF}" presName="rootConnector1" presStyleLbl="node1" presStyleIdx="0" presStyleCnt="0"/>
      <dgm:spPr/>
      <dgm:t>
        <a:bodyPr/>
        <a:lstStyle/>
        <a:p>
          <a:endParaRPr lang="es-ES"/>
        </a:p>
      </dgm:t>
    </dgm:pt>
    <dgm:pt modelId="{0A3866FF-5DC6-49BD-B8A7-E11565042390}" type="pres">
      <dgm:prSet presAssocID="{1F160442-D477-4075-8285-5A4E1BBA95BF}" presName="hierChild2" presStyleCnt="0"/>
      <dgm:spPr/>
    </dgm:pt>
    <dgm:pt modelId="{FFFE6478-AABF-4FA8-8E01-0AD782F8065A}" type="pres">
      <dgm:prSet presAssocID="{121532BC-8D40-4242-BDB0-7A29219144D9}" presName="Name37" presStyleLbl="parChTrans1D2" presStyleIdx="0" presStyleCnt="2"/>
      <dgm:spPr/>
      <dgm:t>
        <a:bodyPr/>
        <a:lstStyle/>
        <a:p>
          <a:endParaRPr lang="es-ES"/>
        </a:p>
      </dgm:t>
    </dgm:pt>
    <dgm:pt modelId="{EE5BE018-871E-4407-B8EA-D30021889E8F}" type="pres">
      <dgm:prSet presAssocID="{199E38B5-DD1A-4876-9AF0-A93F096B9635}" presName="hierRoot2" presStyleCnt="0">
        <dgm:presLayoutVars>
          <dgm:hierBranch val="init"/>
        </dgm:presLayoutVars>
      </dgm:prSet>
      <dgm:spPr/>
    </dgm:pt>
    <dgm:pt modelId="{666DC582-60BD-4DC5-85E0-CB11388E228B}" type="pres">
      <dgm:prSet presAssocID="{199E38B5-DD1A-4876-9AF0-A93F096B9635}" presName="rootComposite" presStyleCnt="0"/>
      <dgm:spPr/>
    </dgm:pt>
    <dgm:pt modelId="{E0DADBE7-CCA1-4AEE-AB95-9068B92ED347}" type="pres">
      <dgm:prSet presAssocID="{199E38B5-DD1A-4876-9AF0-A93F096B9635}" presName="rootText" presStyleLbl="node2" presStyleIdx="0" presStyleCnt="2">
        <dgm:presLayoutVars>
          <dgm:chPref val="3"/>
        </dgm:presLayoutVars>
      </dgm:prSet>
      <dgm:spPr/>
      <dgm:t>
        <a:bodyPr/>
        <a:lstStyle/>
        <a:p>
          <a:endParaRPr lang="es-ES"/>
        </a:p>
      </dgm:t>
    </dgm:pt>
    <dgm:pt modelId="{871BE079-40F8-4138-A3C2-6F03B5D4ABA8}" type="pres">
      <dgm:prSet presAssocID="{199E38B5-DD1A-4876-9AF0-A93F096B9635}" presName="rootConnector" presStyleLbl="node2" presStyleIdx="0" presStyleCnt="2"/>
      <dgm:spPr/>
      <dgm:t>
        <a:bodyPr/>
        <a:lstStyle/>
        <a:p>
          <a:endParaRPr lang="es-ES"/>
        </a:p>
      </dgm:t>
    </dgm:pt>
    <dgm:pt modelId="{9ABBAA86-E4F7-48D0-94AD-A36554C85C2F}" type="pres">
      <dgm:prSet presAssocID="{199E38B5-DD1A-4876-9AF0-A93F096B9635}" presName="hierChild4" presStyleCnt="0"/>
      <dgm:spPr/>
    </dgm:pt>
    <dgm:pt modelId="{D1D20960-DFF9-4B15-BF10-0C7E43F248E9}" type="pres">
      <dgm:prSet presAssocID="{968ABC51-1529-4BC1-AD15-130B4F212F67}" presName="Name37" presStyleLbl="parChTrans1D3" presStyleIdx="0" presStyleCnt="3"/>
      <dgm:spPr/>
      <dgm:t>
        <a:bodyPr/>
        <a:lstStyle/>
        <a:p>
          <a:endParaRPr lang="es-ES"/>
        </a:p>
      </dgm:t>
    </dgm:pt>
    <dgm:pt modelId="{AB059396-0FBE-46D2-8676-D8A32E795472}" type="pres">
      <dgm:prSet presAssocID="{C7306B93-07E3-412E-87B7-A6B6FE027C46}" presName="hierRoot2" presStyleCnt="0">
        <dgm:presLayoutVars>
          <dgm:hierBranch val="init"/>
        </dgm:presLayoutVars>
      </dgm:prSet>
      <dgm:spPr/>
    </dgm:pt>
    <dgm:pt modelId="{4B653975-930D-4032-A128-A968C21EF9E5}" type="pres">
      <dgm:prSet presAssocID="{C7306B93-07E3-412E-87B7-A6B6FE027C46}" presName="rootComposite" presStyleCnt="0"/>
      <dgm:spPr/>
    </dgm:pt>
    <dgm:pt modelId="{CADB30EF-F8AC-442F-9B0B-50A93E57AF67}" type="pres">
      <dgm:prSet presAssocID="{C7306B93-07E3-412E-87B7-A6B6FE027C46}" presName="rootText" presStyleLbl="node3" presStyleIdx="0" presStyleCnt="3">
        <dgm:presLayoutVars>
          <dgm:chPref val="3"/>
        </dgm:presLayoutVars>
      </dgm:prSet>
      <dgm:spPr/>
      <dgm:t>
        <a:bodyPr/>
        <a:lstStyle/>
        <a:p>
          <a:endParaRPr lang="es-ES"/>
        </a:p>
      </dgm:t>
    </dgm:pt>
    <dgm:pt modelId="{D804CCB7-85E8-4B9D-AC6F-B17D2DF200F5}" type="pres">
      <dgm:prSet presAssocID="{C7306B93-07E3-412E-87B7-A6B6FE027C46}" presName="rootConnector" presStyleLbl="node3" presStyleIdx="0" presStyleCnt="3"/>
      <dgm:spPr/>
      <dgm:t>
        <a:bodyPr/>
        <a:lstStyle/>
        <a:p>
          <a:endParaRPr lang="es-ES"/>
        </a:p>
      </dgm:t>
    </dgm:pt>
    <dgm:pt modelId="{7A1C8C56-6BC9-461C-8F09-5E2D9CFF44A3}" type="pres">
      <dgm:prSet presAssocID="{C7306B93-07E3-412E-87B7-A6B6FE027C46}" presName="hierChild4" presStyleCnt="0"/>
      <dgm:spPr/>
    </dgm:pt>
    <dgm:pt modelId="{F1EC69D7-8F9E-4E4D-A230-263EBAFE7275}" type="pres">
      <dgm:prSet presAssocID="{C7306B93-07E3-412E-87B7-A6B6FE027C46}" presName="hierChild5" presStyleCnt="0"/>
      <dgm:spPr/>
    </dgm:pt>
    <dgm:pt modelId="{9472F670-D917-4540-BAA6-C3126F1E3924}" type="pres">
      <dgm:prSet presAssocID="{275B5A28-9F56-493C-80B5-8199C0DA7DAA}" presName="Name37" presStyleLbl="parChTrans1D3" presStyleIdx="1" presStyleCnt="3"/>
      <dgm:spPr/>
      <dgm:t>
        <a:bodyPr/>
        <a:lstStyle/>
        <a:p>
          <a:endParaRPr lang="es-ES"/>
        </a:p>
      </dgm:t>
    </dgm:pt>
    <dgm:pt modelId="{59FA3F62-673A-46B6-BFE4-70C1113F121B}" type="pres">
      <dgm:prSet presAssocID="{A378DDF4-48B6-4176-B127-12C0E16B1AF1}" presName="hierRoot2" presStyleCnt="0">
        <dgm:presLayoutVars>
          <dgm:hierBranch val="init"/>
        </dgm:presLayoutVars>
      </dgm:prSet>
      <dgm:spPr/>
    </dgm:pt>
    <dgm:pt modelId="{55331653-8F34-451A-AD7A-FAB7889A9CBF}" type="pres">
      <dgm:prSet presAssocID="{A378DDF4-48B6-4176-B127-12C0E16B1AF1}" presName="rootComposite" presStyleCnt="0"/>
      <dgm:spPr/>
    </dgm:pt>
    <dgm:pt modelId="{B938AAF8-6FA1-490F-8EB9-FD5149823221}" type="pres">
      <dgm:prSet presAssocID="{A378DDF4-48B6-4176-B127-12C0E16B1AF1}" presName="rootText" presStyleLbl="node3" presStyleIdx="1" presStyleCnt="3">
        <dgm:presLayoutVars>
          <dgm:chPref val="3"/>
        </dgm:presLayoutVars>
      </dgm:prSet>
      <dgm:spPr/>
      <dgm:t>
        <a:bodyPr/>
        <a:lstStyle/>
        <a:p>
          <a:endParaRPr lang="es-ES"/>
        </a:p>
      </dgm:t>
    </dgm:pt>
    <dgm:pt modelId="{1F280FD7-56C4-4D24-9552-21A54BCB6E41}" type="pres">
      <dgm:prSet presAssocID="{A378DDF4-48B6-4176-B127-12C0E16B1AF1}" presName="rootConnector" presStyleLbl="node3" presStyleIdx="1" presStyleCnt="3"/>
      <dgm:spPr/>
      <dgm:t>
        <a:bodyPr/>
        <a:lstStyle/>
        <a:p>
          <a:endParaRPr lang="es-ES"/>
        </a:p>
      </dgm:t>
    </dgm:pt>
    <dgm:pt modelId="{71E12166-3AC6-4959-82AF-FD1682E8D347}" type="pres">
      <dgm:prSet presAssocID="{A378DDF4-48B6-4176-B127-12C0E16B1AF1}" presName="hierChild4" presStyleCnt="0"/>
      <dgm:spPr/>
    </dgm:pt>
    <dgm:pt modelId="{CB4A127C-FFC4-4756-A1DD-2677E1F93622}" type="pres">
      <dgm:prSet presAssocID="{A378DDF4-48B6-4176-B127-12C0E16B1AF1}" presName="hierChild5" presStyleCnt="0"/>
      <dgm:spPr/>
    </dgm:pt>
    <dgm:pt modelId="{B8E3718C-3C71-473E-9466-8303F48D6699}" type="pres">
      <dgm:prSet presAssocID="{199E38B5-DD1A-4876-9AF0-A93F096B9635}" presName="hierChild5" presStyleCnt="0"/>
      <dgm:spPr/>
    </dgm:pt>
    <dgm:pt modelId="{014987A1-2B1A-4AE3-9D78-C59EA7F5C7AB}" type="pres">
      <dgm:prSet presAssocID="{D8D316B3-05C3-4694-A862-5D8812BE5DED}" presName="Name37" presStyleLbl="parChTrans1D2" presStyleIdx="1" presStyleCnt="2"/>
      <dgm:spPr/>
      <dgm:t>
        <a:bodyPr/>
        <a:lstStyle/>
        <a:p>
          <a:endParaRPr lang="es-ES"/>
        </a:p>
      </dgm:t>
    </dgm:pt>
    <dgm:pt modelId="{A9F39488-0ABD-4F50-8635-D75CC07C07C5}" type="pres">
      <dgm:prSet presAssocID="{00AE22B6-B40F-418D-A866-D34C6417F5E3}" presName="hierRoot2" presStyleCnt="0">
        <dgm:presLayoutVars>
          <dgm:hierBranch val="init"/>
        </dgm:presLayoutVars>
      </dgm:prSet>
      <dgm:spPr/>
    </dgm:pt>
    <dgm:pt modelId="{9BEBD9F5-643F-4463-B53C-F074F9EBEA67}" type="pres">
      <dgm:prSet presAssocID="{00AE22B6-B40F-418D-A866-D34C6417F5E3}" presName="rootComposite" presStyleCnt="0"/>
      <dgm:spPr/>
    </dgm:pt>
    <dgm:pt modelId="{FE57E388-1C78-48E7-B4D1-E49C5D26DD48}" type="pres">
      <dgm:prSet presAssocID="{00AE22B6-B40F-418D-A866-D34C6417F5E3}" presName="rootText" presStyleLbl="node2" presStyleIdx="1" presStyleCnt="2">
        <dgm:presLayoutVars>
          <dgm:chPref val="3"/>
        </dgm:presLayoutVars>
      </dgm:prSet>
      <dgm:spPr/>
      <dgm:t>
        <a:bodyPr/>
        <a:lstStyle/>
        <a:p>
          <a:endParaRPr lang="es-ES"/>
        </a:p>
      </dgm:t>
    </dgm:pt>
    <dgm:pt modelId="{B3D29DA5-E905-4AB2-8EA6-568CE80E99DE}" type="pres">
      <dgm:prSet presAssocID="{00AE22B6-B40F-418D-A866-D34C6417F5E3}" presName="rootConnector" presStyleLbl="node2" presStyleIdx="1" presStyleCnt="2"/>
      <dgm:spPr/>
      <dgm:t>
        <a:bodyPr/>
        <a:lstStyle/>
        <a:p>
          <a:endParaRPr lang="es-ES"/>
        </a:p>
      </dgm:t>
    </dgm:pt>
    <dgm:pt modelId="{A78DD5C5-5B91-42E1-A9DF-A95B1B16ABEF}" type="pres">
      <dgm:prSet presAssocID="{00AE22B6-B40F-418D-A866-D34C6417F5E3}" presName="hierChild4" presStyleCnt="0"/>
      <dgm:spPr/>
    </dgm:pt>
    <dgm:pt modelId="{1A4D0F2B-0A32-4CD2-B711-3C6DA192346D}" type="pres">
      <dgm:prSet presAssocID="{1D3F1172-AB4C-4C8E-9644-4574D7F854F6}" presName="Name37" presStyleLbl="parChTrans1D3" presStyleIdx="2" presStyleCnt="3"/>
      <dgm:spPr/>
      <dgm:t>
        <a:bodyPr/>
        <a:lstStyle/>
        <a:p>
          <a:endParaRPr lang="es-ES"/>
        </a:p>
      </dgm:t>
    </dgm:pt>
    <dgm:pt modelId="{92FF0BD5-C217-4A63-9492-7CF1B4507932}" type="pres">
      <dgm:prSet presAssocID="{9443CC7F-5B3E-430B-8357-A056E4D3A10A}" presName="hierRoot2" presStyleCnt="0">
        <dgm:presLayoutVars>
          <dgm:hierBranch val="init"/>
        </dgm:presLayoutVars>
      </dgm:prSet>
      <dgm:spPr/>
    </dgm:pt>
    <dgm:pt modelId="{C37D0A84-FF45-4828-88CD-50989D27B9A4}" type="pres">
      <dgm:prSet presAssocID="{9443CC7F-5B3E-430B-8357-A056E4D3A10A}" presName="rootComposite" presStyleCnt="0"/>
      <dgm:spPr/>
    </dgm:pt>
    <dgm:pt modelId="{84684FFB-AE72-41B2-B2F7-4B267A24AD4B}" type="pres">
      <dgm:prSet presAssocID="{9443CC7F-5B3E-430B-8357-A056E4D3A10A}" presName="rootText" presStyleLbl="node3" presStyleIdx="2" presStyleCnt="3">
        <dgm:presLayoutVars>
          <dgm:chPref val="3"/>
        </dgm:presLayoutVars>
      </dgm:prSet>
      <dgm:spPr/>
      <dgm:t>
        <a:bodyPr/>
        <a:lstStyle/>
        <a:p>
          <a:endParaRPr lang="es-ES"/>
        </a:p>
      </dgm:t>
    </dgm:pt>
    <dgm:pt modelId="{E3D7ECD5-F347-43B5-8A6B-8F6EB04CDBFF}" type="pres">
      <dgm:prSet presAssocID="{9443CC7F-5B3E-430B-8357-A056E4D3A10A}" presName="rootConnector" presStyleLbl="node3" presStyleIdx="2" presStyleCnt="3"/>
      <dgm:spPr/>
      <dgm:t>
        <a:bodyPr/>
        <a:lstStyle/>
        <a:p>
          <a:endParaRPr lang="es-ES"/>
        </a:p>
      </dgm:t>
    </dgm:pt>
    <dgm:pt modelId="{68E2059B-5900-4078-AD83-6393B8EC11BF}" type="pres">
      <dgm:prSet presAssocID="{9443CC7F-5B3E-430B-8357-A056E4D3A10A}" presName="hierChild4" presStyleCnt="0"/>
      <dgm:spPr/>
    </dgm:pt>
    <dgm:pt modelId="{8631D700-ADB0-4030-BF50-B5445685B4F3}" type="pres">
      <dgm:prSet presAssocID="{B54F222E-666F-495A-8543-88F8EF2A1785}" presName="Name37" presStyleLbl="parChTrans1D4" presStyleIdx="0" presStyleCnt="1"/>
      <dgm:spPr/>
      <dgm:t>
        <a:bodyPr/>
        <a:lstStyle/>
        <a:p>
          <a:endParaRPr lang="es-ES"/>
        </a:p>
      </dgm:t>
    </dgm:pt>
    <dgm:pt modelId="{C3BD77FA-694B-424E-88F6-9005384E4CD9}" type="pres">
      <dgm:prSet presAssocID="{FA2A72CF-9C71-4F75-9277-0DB5C260197D}" presName="hierRoot2" presStyleCnt="0">
        <dgm:presLayoutVars>
          <dgm:hierBranch val="init"/>
        </dgm:presLayoutVars>
      </dgm:prSet>
      <dgm:spPr/>
    </dgm:pt>
    <dgm:pt modelId="{A201C7D6-CE8C-4402-B8BA-264B749F609F}" type="pres">
      <dgm:prSet presAssocID="{FA2A72CF-9C71-4F75-9277-0DB5C260197D}" presName="rootComposite" presStyleCnt="0"/>
      <dgm:spPr/>
    </dgm:pt>
    <dgm:pt modelId="{C72391E3-1C47-43D3-AB48-DCC86FCAB565}" type="pres">
      <dgm:prSet presAssocID="{FA2A72CF-9C71-4F75-9277-0DB5C260197D}" presName="rootText" presStyleLbl="node4" presStyleIdx="0" presStyleCnt="1">
        <dgm:presLayoutVars>
          <dgm:chPref val="3"/>
        </dgm:presLayoutVars>
      </dgm:prSet>
      <dgm:spPr/>
      <dgm:t>
        <a:bodyPr/>
        <a:lstStyle/>
        <a:p>
          <a:endParaRPr lang="es-ES"/>
        </a:p>
      </dgm:t>
    </dgm:pt>
    <dgm:pt modelId="{99FD8380-FD8F-4B5B-B39E-8ABCFBA54D05}" type="pres">
      <dgm:prSet presAssocID="{FA2A72CF-9C71-4F75-9277-0DB5C260197D}" presName="rootConnector" presStyleLbl="node4" presStyleIdx="0" presStyleCnt="1"/>
      <dgm:spPr/>
      <dgm:t>
        <a:bodyPr/>
        <a:lstStyle/>
        <a:p>
          <a:endParaRPr lang="es-ES"/>
        </a:p>
      </dgm:t>
    </dgm:pt>
    <dgm:pt modelId="{8DC6B1C9-00EE-4A1B-9E60-758FBAF8DE7D}" type="pres">
      <dgm:prSet presAssocID="{FA2A72CF-9C71-4F75-9277-0DB5C260197D}" presName="hierChild4" presStyleCnt="0"/>
      <dgm:spPr/>
    </dgm:pt>
    <dgm:pt modelId="{D18A2D9C-9100-4AC6-85F3-C8F248D49557}" type="pres">
      <dgm:prSet presAssocID="{FA2A72CF-9C71-4F75-9277-0DB5C260197D}" presName="hierChild5" presStyleCnt="0"/>
      <dgm:spPr/>
    </dgm:pt>
    <dgm:pt modelId="{897B98B8-E55C-43D1-9F40-80AA796B179D}" type="pres">
      <dgm:prSet presAssocID="{9443CC7F-5B3E-430B-8357-A056E4D3A10A}" presName="hierChild5" presStyleCnt="0"/>
      <dgm:spPr/>
    </dgm:pt>
    <dgm:pt modelId="{996382B0-FF73-456E-817D-59BF62DCFCC8}" type="pres">
      <dgm:prSet presAssocID="{00AE22B6-B40F-418D-A866-D34C6417F5E3}" presName="hierChild5" presStyleCnt="0"/>
      <dgm:spPr/>
    </dgm:pt>
    <dgm:pt modelId="{F137CEFD-200C-463E-A888-5AC0ECA6CFAF}" type="pres">
      <dgm:prSet presAssocID="{1F160442-D477-4075-8285-5A4E1BBA95BF}" presName="hierChild3" presStyleCnt="0"/>
      <dgm:spPr/>
    </dgm:pt>
  </dgm:ptLst>
  <dgm:cxnLst>
    <dgm:cxn modelId="{BC340B10-A8BC-4697-8CCF-55E6B73A9A18}" type="presOf" srcId="{968ABC51-1529-4BC1-AD15-130B4F212F67}" destId="{D1D20960-DFF9-4B15-BF10-0C7E43F248E9}" srcOrd="0" destOrd="0" presId="urn:microsoft.com/office/officeart/2005/8/layout/orgChart1"/>
    <dgm:cxn modelId="{6C56D73A-B4DA-497C-A8B5-98F4691A7924}" type="presOf" srcId="{B54F222E-666F-495A-8543-88F8EF2A1785}" destId="{8631D700-ADB0-4030-BF50-B5445685B4F3}" srcOrd="0" destOrd="0" presId="urn:microsoft.com/office/officeart/2005/8/layout/orgChart1"/>
    <dgm:cxn modelId="{D1F4A98D-5523-404F-9EAB-C21DA113DBBB}" type="presOf" srcId="{00AE22B6-B40F-418D-A866-D34C6417F5E3}" destId="{B3D29DA5-E905-4AB2-8EA6-568CE80E99DE}" srcOrd="1" destOrd="0" presId="urn:microsoft.com/office/officeart/2005/8/layout/orgChart1"/>
    <dgm:cxn modelId="{67AFC31C-9ADF-4D4C-A597-FA66F8856880}" type="presOf" srcId="{A378DDF4-48B6-4176-B127-12C0E16B1AF1}" destId="{B938AAF8-6FA1-490F-8EB9-FD5149823221}" srcOrd="0" destOrd="0" presId="urn:microsoft.com/office/officeart/2005/8/layout/orgChart1"/>
    <dgm:cxn modelId="{DB876CEA-83A2-462C-AD87-7E4D817E159E}" srcId="{199E38B5-DD1A-4876-9AF0-A93F096B9635}" destId="{C7306B93-07E3-412E-87B7-A6B6FE027C46}" srcOrd="0" destOrd="0" parTransId="{968ABC51-1529-4BC1-AD15-130B4F212F67}" sibTransId="{7906CAD7-4A34-4FE5-9307-3BC08D6CB692}"/>
    <dgm:cxn modelId="{4DB55AF9-621F-4E3A-991D-967DFFB6C214}" type="presOf" srcId="{00AE22B6-B40F-418D-A866-D34C6417F5E3}" destId="{FE57E388-1C78-48E7-B4D1-E49C5D26DD48}" srcOrd="0" destOrd="0" presId="urn:microsoft.com/office/officeart/2005/8/layout/orgChart1"/>
    <dgm:cxn modelId="{6E9EC564-D482-4C13-AA73-B871E8367FEE}" srcId="{37E02DE4-4120-475F-BD38-ECC929DEC44F}" destId="{1F160442-D477-4075-8285-5A4E1BBA95BF}" srcOrd="0" destOrd="0" parTransId="{E2B5234D-A300-4A83-9B3E-C7D45DD041DA}" sibTransId="{6B7A1782-5446-4F25-B988-98187942560C}"/>
    <dgm:cxn modelId="{D5E09DED-8D69-47BB-B059-815BAFEEC2BE}" type="presOf" srcId="{199E38B5-DD1A-4876-9AF0-A93F096B9635}" destId="{E0DADBE7-CCA1-4AEE-AB95-9068B92ED347}" srcOrd="0" destOrd="0" presId="urn:microsoft.com/office/officeart/2005/8/layout/orgChart1"/>
    <dgm:cxn modelId="{281548FF-0B8F-4EA9-91AE-A9515CFD10D6}" type="presOf" srcId="{121532BC-8D40-4242-BDB0-7A29219144D9}" destId="{FFFE6478-AABF-4FA8-8E01-0AD782F8065A}" srcOrd="0" destOrd="0" presId="urn:microsoft.com/office/officeart/2005/8/layout/orgChart1"/>
    <dgm:cxn modelId="{D3AFE831-97B1-452F-972C-216AFE7F3F8D}" type="presOf" srcId="{D8D316B3-05C3-4694-A862-5D8812BE5DED}" destId="{014987A1-2B1A-4AE3-9D78-C59EA7F5C7AB}" srcOrd="0" destOrd="0" presId="urn:microsoft.com/office/officeart/2005/8/layout/orgChart1"/>
    <dgm:cxn modelId="{257D47A2-194C-41A0-9BA7-58F933B10357}" type="presOf" srcId="{275B5A28-9F56-493C-80B5-8199C0DA7DAA}" destId="{9472F670-D917-4540-BAA6-C3126F1E3924}" srcOrd="0" destOrd="0" presId="urn:microsoft.com/office/officeart/2005/8/layout/orgChart1"/>
    <dgm:cxn modelId="{15088187-2EF0-4C16-93E1-F569EC0750A0}" type="presOf" srcId="{A378DDF4-48B6-4176-B127-12C0E16B1AF1}" destId="{1F280FD7-56C4-4D24-9552-21A54BCB6E41}" srcOrd="1" destOrd="0" presId="urn:microsoft.com/office/officeart/2005/8/layout/orgChart1"/>
    <dgm:cxn modelId="{F3F86238-B126-42D4-B663-4028BA96C45D}" type="presOf" srcId="{1D3F1172-AB4C-4C8E-9644-4574D7F854F6}" destId="{1A4D0F2B-0A32-4CD2-B711-3C6DA192346D}" srcOrd="0" destOrd="0" presId="urn:microsoft.com/office/officeart/2005/8/layout/orgChart1"/>
    <dgm:cxn modelId="{6517392B-1D19-4E88-9B69-DC9FC3D39C2B}" type="presOf" srcId="{199E38B5-DD1A-4876-9AF0-A93F096B9635}" destId="{871BE079-40F8-4138-A3C2-6F03B5D4ABA8}" srcOrd="1" destOrd="0" presId="urn:microsoft.com/office/officeart/2005/8/layout/orgChart1"/>
    <dgm:cxn modelId="{9AAD3DE7-8725-4342-A0EE-FBA35948809E}" type="presOf" srcId="{9443CC7F-5B3E-430B-8357-A056E4D3A10A}" destId="{84684FFB-AE72-41B2-B2F7-4B267A24AD4B}" srcOrd="0" destOrd="0" presId="urn:microsoft.com/office/officeart/2005/8/layout/orgChart1"/>
    <dgm:cxn modelId="{1B74238E-870F-4477-8F70-20F4638EE927}" type="presOf" srcId="{FA2A72CF-9C71-4F75-9277-0DB5C260197D}" destId="{99FD8380-FD8F-4B5B-B39E-8ABCFBA54D05}" srcOrd="1" destOrd="0" presId="urn:microsoft.com/office/officeart/2005/8/layout/orgChart1"/>
    <dgm:cxn modelId="{289A4AF6-3276-4563-8870-C1AD101249E9}" srcId="{00AE22B6-B40F-418D-A866-D34C6417F5E3}" destId="{9443CC7F-5B3E-430B-8357-A056E4D3A10A}" srcOrd="0" destOrd="0" parTransId="{1D3F1172-AB4C-4C8E-9644-4574D7F854F6}" sibTransId="{2B840CA5-4C54-47DE-A7A4-F2113B101B9E}"/>
    <dgm:cxn modelId="{1CCEC97B-FF1D-46DF-9595-7DA01B075542}" type="presOf" srcId="{FA2A72CF-9C71-4F75-9277-0DB5C260197D}" destId="{C72391E3-1C47-43D3-AB48-DCC86FCAB565}" srcOrd="0" destOrd="0" presId="urn:microsoft.com/office/officeart/2005/8/layout/orgChart1"/>
    <dgm:cxn modelId="{FA4465E9-5D3A-4FB5-A2FA-B4F063A79A73}" srcId="{199E38B5-DD1A-4876-9AF0-A93F096B9635}" destId="{A378DDF4-48B6-4176-B127-12C0E16B1AF1}" srcOrd="1" destOrd="0" parTransId="{275B5A28-9F56-493C-80B5-8199C0DA7DAA}" sibTransId="{546243C8-96C3-49CF-8F05-53CF20F310CA}"/>
    <dgm:cxn modelId="{F6AA1ABB-7E41-4DC7-A08D-F718E9D65F8A}" type="presOf" srcId="{C7306B93-07E3-412E-87B7-A6B6FE027C46}" destId="{CADB30EF-F8AC-442F-9B0B-50A93E57AF67}" srcOrd="0" destOrd="0" presId="urn:microsoft.com/office/officeart/2005/8/layout/orgChart1"/>
    <dgm:cxn modelId="{7683C4B6-208A-4394-B5EC-51F7DE037FAD}" type="presOf" srcId="{1F160442-D477-4075-8285-5A4E1BBA95BF}" destId="{18C321C7-74E7-4BF5-BD25-813F33BE8A49}" srcOrd="0" destOrd="0" presId="urn:microsoft.com/office/officeart/2005/8/layout/orgChart1"/>
    <dgm:cxn modelId="{D507930E-2552-4E32-A646-FF46FCFBA1C7}" type="presOf" srcId="{37E02DE4-4120-475F-BD38-ECC929DEC44F}" destId="{EF4E7F8E-EC15-497B-B4DD-A4D275932756}" srcOrd="0" destOrd="0" presId="urn:microsoft.com/office/officeart/2005/8/layout/orgChart1"/>
    <dgm:cxn modelId="{5F1B12A9-640D-4B83-BB16-617AFAF6BAD2}" srcId="{1F160442-D477-4075-8285-5A4E1BBA95BF}" destId="{199E38B5-DD1A-4876-9AF0-A93F096B9635}" srcOrd="0" destOrd="0" parTransId="{121532BC-8D40-4242-BDB0-7A29219144D9}" sibTransId="{00835D10-CBCD-4AED-99AF-E1A505F66286}"/>
    <dgm:cxn modelId="{47945ECC-29AA-4026-B74D-4E49201C1EF4}" srcId="{1F160442-D477-4075-8285-5A4E1BBA95BF}" destId="{00AE22B6-B40F-418D-A866-D34C6417F5E3}" srcOrd="1" destOrd="0" parTransId="{D8D316B3-05C3-4694-A862-5D8812BE5DED}" sibTransId="{264FB818-B525-4853-A8BD-377BB2554961}"/>
    <dgm:cxn modelId="{570138B4-4E94-4AEF-A2D2-3D18707C899F}" srcId="{9443CC7F-5B3E-430B-8357-A056E4D3A10A}" destId="{FA2A72CF-9C71-4F75-9277-0DB5C260197D}" srcOrd="0" destOrd="0" parTransId="{B54F222E-666F-495A-8543-88F8EF2A1785}" sibTransId="{C2D195EE-FD6A-4980-99EE-445DD701EDF7}"/>
    <dgm:cxn modelId="{20D33385-2840-41DA-A837-2DB370A59707}" type="presOf" srcId="{1F160442-D477-4075-8285-5A4E1BBA95BF}" destId="{1570997B-8A1B-4CF7-ADD7-F54039268584}" srcOrd="1" destOrd="0" presId="urn:microsoft.com/office/officeart/2005/8/layout/orgChart1"/>
    <dgm:cxn modelId="{F99A8D29-6144-42BB-9093-7E204D191240}" type="presOf" srcId="{9443CC7F-5B3E-430B-8357-A056E4D3A10A}" destId="{E3D7ECD5-F347-43B5-8A6B-8F6EB04CDBFF}" srcOrd="1" destOrd="0" presId="urn:microsoft.com/office/officeart/2005/8/layout/orgChart1"/>
    <dgm:cxn modelId="{CD414067-DA2E-45E4-BEE6-1121081738BB}" type="presOf" srcId="{C7306B93-07E3-412E-87B7-A6B6FE027C46}" destId="{D804CCB7-85E8-4B9D-AC6F-B17D2DF200F5}" srcOrd="1" destOrd="0" presId="urn:microsoft.com/office/officeart/2005/8/layout/orgChart1"/>
    <dgm:cxn modelId="{5CDC3DBD-A0C1-49F6-BBF2-EF547B790772}" type="presParOf" srcId="{EF4E7F8E-EC15-497B-B4DD-A4D275932756}" destId="{790C62BE-BCA7-43A3-9253-DCC95804D13F}" srcOrd="0" destOrd="0" presId="urn:microsoft.com/office/officeart/2005/8/layout/orgChart1"/>
    <dgm:cxn modelId="{5636E594-3B8F-4B61-9D1E-4B21682830FF}" type="presParOf" srcId="{790C62BE-BCA7-43A3-9253-DCC95804D13F}" destId="{FA73C692-AABB-4A2B-BCC0-70AAA6843CEA}" srcOrd="0" destOrd="0" presId="urn:microsoft.com/office/officeart/2005/8/layout/orgChart1"/>
    <dgm:cxn modelId="{6CB4F2A0-B2C1-43C5-BBAB-AB889A58ECBC}" type="presParOf" srcId="{FA73C692-AABB-4A2B-BCC0-70AAA6843CEA}" destId="{18C321C7-74E7-4BF5-BD25-813F33BE8A49}" srcOrd="0" destOrd="0" presId="urn:microsoft.com/office/officeart/2005/8/layout/orgChart1"/>
    <dgm:cxn modelId="{EDFEEA2B-3332-46FD-89DE-73026D4360E1}" type="presParOf" srcId="{FA73C692-AABB-4A2B-BCC0-70AAA6843CEA}" destId="{1570997B-8A1B-4CF7-ADD7-F54039268584}" srcOrd="1" destOrd="0" presId="urn:microsoft.com/office/officeart/2005/8/layout/orgChart1"/>
    <dgm:cxn modelId="{14D28227-D5E3-4004-8046-6995DDAB5635}" type="presParOf" srcId="{790C62BE-BCA7-43A3-9253-DCC95804D13F}" destId="{0A3866FF-5DC6-49BD-B8A7-E11565042390}" srcOrd="1" destOrd="0" presId="urn:microsoft.com/office/officeart/2005/8/layout/orgChart1"/>
    <dgm:cxn modelId="{746684CA-7F3D-4C5E-BB08-B3283276A72D}" type="presParOf" srcId="{0A3866FF-5DC6-49BD-B8A7-E11565042390}" destId="{FFFE6478-AABF-4FA8-8E01-0AD782F8065A}" srcOrd="0" destOrd="0" presId="urn:microsoft.com/office/officeart/2005/8/layout/orgChart1"/>
    <dgm:cxn modelId="{81669C0F-12CF-498C-A1B8-33344C154E19}" type="presParOf" srcId="{0A3866FF-5DC6-49BD-B8A7-E11565042390}" destId="{EE5BE018-871E-4407-B8EA-D30021889E8F}" srcOrd="1" destOrd="0" presId="urn:microsoft.com/office/officeart/2005/8/layout/orgChart1"/>
    <dgm:cxn modelId="{0060D70B-78E1-4669-A34D-CF30BB8AC72C}" type="presParOf" srcId="{EE5BE018-871E-4407-B8EA-D30021889E8F}" destId="{666DC582-60BD-4DC5-85E0-CB11388E228B}" srcOrd="0" destOrd="0" presId="urn:microsoft.com/office/officeart/2005/8/layout/orgChart1"/>
    <dgm:cxn modelId="{3090BA44-DE8E-4350-8989-F815F826029E}" type="presParOf" srcId="{666DC582-60BD-4DC5-85E0-CB11388E228B}" destId="{E0DADBE7-CCA1-4AEE-AB95-9068B92ED347}" srcOrd="0" destOrd="0" presId="urn:microsoft.com/office/officeart/2005/8/layout/orgChart1"/>
    <dgm:cxn modelId="{10F8ED23-092D-4454-B9D6-656C97E384DC}" type="presParOf" srcId="{666DC582-60BD-4DC5-85E0-CB11388E228B}" destId="{871BE079-40F8-4138-A3C2-6F03B5D4ABA8}" srcOrd="1" destOrd="0" presId="urn:microsoft.com/office/officeart/2005/8/layout/orgChart1"/>
    <dgm:cxn modelId="{DEFCD23C-B098-4D6C-AD3E-98B38D3BCB72}" type="presParOf" srcId="{EE5BE018-871E-4407-B8EA-D30021889E8F}" destId="{9ABBAA86-E4F7-48D0-94AD-A36554C85C2F}" srcOrd="1" destOrd="0" presId="urn:microsoft.com/office/officeart/2005/8/layout/orgChart1"/>
    <dgm:cxn modelId="{62623814-6380-48F1-9245-7F55C670D7A4}" type="presParOf" srcId="{9ABBAA86-E4F7-48D0-94AD-A36554C85C2F}" destId="{D1D20960-DFF9-4B15-BF10-0C7E43F248E9}" srcOrd="0" destOrd="0" presId="urn:microsoft.com/office/officeart/2005/8/layout/orgChart1"/>
    <dgm:cxn modelId="{C4781287-DF0F-4655-ABE2-F45267023B80}" type="presParOf" srcId="{9ABBAA86-E4F7-48D0-94AD-A36554C85C2F}" destId="{AB059396-0FBE-46D2-8676-D8A32E795472}" srcOrd="1" destOrd="0" presId="urn:microsoft.com/office/officeart/2005/8/layout/orgChart1"/>
    <dgm:cxn modelId="{146AB29B-B2DE-4739-93DE-8705786A41E0}" type="presParOf" srcId="{AB059396-0FBE-46D2-8676-D8A32E795472}" destId="{4B653975-930D-4032-A128-A968C21EF9E5}" srcOrd="0" destOrd="0" presId="urn:microsoft.com/office/officeart/2005/8/layout/orgChart1"/>
    <dgm:cxn modelId="{3464E722-AEF4-41DE-ADD9-E87A724C5A26}" type="presParOf" srcId="{4B653975-930D-4032-A128-A968C21EF9E5}" destId="{CADB30EF-F8AC-442F-9B0B-50A93E57AF67}" srcOrd="0" destOrd="0" presId="urn:microsoft.com/office/officeart/2005/8/layout/orgChart1"/>
    <dgm:cxn modelId="{175CE7A6-3EEC-4600-9A9C-C24089616BAB}" type="presParOf" srcId="{4B653975-930D-4032-A128-A968C21EF9E5}" destId="{D804CCB7-85E8-4B9D-AC6F-B17D2DF200F5}" srcOrd="1" destOrd="0" presId="urn:microsoft.com/office/officeart/2005/8/layout/orgChart1"/>
    <dgm:cxn modelId="{27EEC622-1D96-4D34-B2FF-AF205F66D91F}" type="presParOf" srcId="{AB059396-0FBE-46D2-8676-D8A32E795472}" destId="{7A1C8C56-6BC9-461C-8F09-5E2D9CFF44A3}" srcOrd="1" destOrd="0" presId="urn:microsoft.com/office/officeart/2005/8/layout/orgChart1"/>
    <dgm:cxn modelId="{BC121171-4C3A-47F9-8788-0E48A7DBC798}" type="presParOf" srcId="{AB059396-0FBE-46D2-8676-D8A32E795472}" destId="{F1EC69D7-8F9E-4E4D-A230-263EBAFE7275}" srcOrd="2" destOrd="0" presId="urn:microsoft.com/office/officeart/2005/8/layout/orgChart1"/>
    <dgm:cxn modelId="{4361D397-73EB-48E1-8335-771AA601E3EF}" type="presParOf" srcId="{9ABBAA86-E4F7-48D0-94AD-A36554C85C2F}" destId="{9472F670-D917-4540-BAA6-C3126F1E3924}" srcOrd="2" destOrd="0" presId="urn:microsoft.com/office/officeart/2005/8/layout/orgChart1"/>
    <dgm:cxn modelId="{8E66A2E2-C6A3-42A1-9330-961D9AF6DDD7}" type="presParOf" srcId="{9ABBAA86-E4F7-48D0-94AD-A36554C85C2F}" destId="{59FA3F62-673A-46B6-BFE4-70C1113F121B}" srcOrd="3" destOrd="0" presId="urn:microsoft.com/office/officeart/2005/8/layout/orgChart1"/>
    <dgm:cxn modelId="{9510A904-ABAB-4BBE-9F69-C6A027C97E7B}" type="presParOf" srcId="{59FA3F62-673A-46B6-BFE4-70C1113F121B}" destId="{55331653-8F34-451A-AD7A-FAB7889A9CBF}" srcOrd="0" destOrd="0" presId="urn:microsoft.com/office/officeart/2005/8/layout/orgChart1"/>
    <dgm:cxn modelId="{2787A244-36B0-4740-AB9F-37033D8B6274}" type="presParOf" srcId="{55331653-8F34-451A-AD7A-FAB7889A9CBF}" destId="{B938AAF8-6FA1-490F-8EB9-FD5149823221}" srcOrd="0" destOrd="0" presId="urn:microsoft.com/office/officeart/2005/8/layout/orgChart1"/>
    <dgm:cxn modelId="{E761E1B1-9DEF-4837-962C-8968738FF3F1}" type="presParOf" srcId="{55331653-8F34-451A-AD7A-FAB7889A9CBF}" destId="{1F280FD7-56C4-4D24-9552-21A54BCB6E41}" srcOrd="1" destOrd="0" presId="urn:microsoft.com/office/officeart/2005/8/layout/orgChart1"/>
    <dgm:cxn modelId="{21738B14-EB83-4A7C-80EC-35FC1E300F29}" type="presParOf" srcId="{59FA3F62-673A-46B6-BFE4-70C1113F121B}" destId="{71E12166-3AC6-4959-82AF-FD1682E8D347}" srcOrd="1" destOrd="0" presId="urn:microsoft.com/office/officeart/2005/8/layout/orgChart1"/>
    <dgm:cxn modelId="{914525E4-9B56-403B-B130-F75C62F79115}" type="presParOf" srcId="{59FA3F62-673A-46B6-BFE4-70C1113F121B}" destId="{CB4A127C-FFC4-4756-A1DD-2677E1F93622}" srcOrd="2" destOrd="0" presId="urn:microsoft.com/office/officeart/2005/8/layout/orgChart1"/>
    <dgm:cxn modelId="{5949E4F9-E62C-4CFC-9271-FEDE4A5368FF}" type="presParOf" srcId="{EE5BE018-871E-4407-B8EA-D30021889E8F}" destId="{B8E3718C-3C71-473E-9466-8303F48D6699}" srcOrd="2" destOrd="0" presId="urn:microsoft.com/office/officeart/2005/8/layout/orgChart1"/>
    <dgm:cxn modelId="{DCF058F7-BE82-46F4-B7D0-9DC04526B570}" type="presParOf" srcId="{0A3866FF-5DC6-49BD-B8A7-E11565042390}" destId="{014987A1-2B1A-4AE3-9D78-C59EA7F5C7AB}" srcOrd="2" destOrd="0" presId="urn:microsoft.com/office/officeart/2005/8/layout/orgChart1"/>
    <dgm:cxn modelId="{87980D50-7652-47A4-B367-23F237CAD08E}" type="presParOf" srcId="{0A3866FF-5DC6-49BD-B8A7-E11565042390}" destId="{A9F39488-0ABD-4F50-8635-D75CC07C07C5}" srcOrd="3" destOrd="0" presId="urn:microsoft.com/office/officeart/2005/8/layout/orgChart1"/>
    <dgm:cxn modelId="{4A5C4B45-E240-4058-A605-299B4757D8C5}" type="presParOf" srcId="{A9F39488-0ABD-4F50-8635-D75CC07C07C5}" destId="{9BEBD9F5-643F-4463-B53C-F074F9EBEA67}" srcOrd="0" destOrd="0" presId="urn:microsoft.com/office/officeart/2005/8/layout/orgChart1"/>
    <dgm:cxn modelId="{1F86EEF7-69CA-45BC-9E79-FC21A3E464A6}" type="presParOf" srcId="{9BEBD9F5-643F-4463-B53C-F074F9EBEA67}" destId="{FE57E388-1C78-48E7-B4D1-E49C5D26DD48}" srcOrd="0" destOrd="0" presId="urn:microsoft.com/office/officeart/2005/8/layout/orgChart1"/>
    <dgm:cxn modelId="{BAFF4779-BB56-4841-B231-AAC051D6ED34}" type="presParOf" srcId="{9BEBD9F5-643F-4463-B53C-F074F9EBEA67}" destId="{B3D29DA5-E905-4AB2-8EA6-568CE80E99DE}" srcOrd="1" destOrd="0" presId="urn:microsoft.com/office/officeart/2005/8/layout/orgChart1"/>
    <dgm:cxn modelId="{DFC6212B-B3A8-42B4-8D78-DC548ED86B10}" type="presParOf" srcId="{A9F39488-0ABD-4F50-8635-D75CC07C07C5}" destId="{A78DD5C5-5B91-42E1-A9DF-A95B1B16ABEF}" srcOrd="1" destOrd="0" presId="urn:microsoft.com/office/officeart/2005/8/layout/orgChart1"/>
    <dgm:cxn modelId="{738FE21D-A7BA-4DC5-BC90-3B6FA1E1ACC9}" type="presParOf" srcId="{A78DD5C5-5B91-42E1-A9DF-A95B1B16ABEF}" destId="{1A4D0F2B-0A32-4CD2-B711-3C6DA192346D}" srcOrd="0" destOrd="0" presId="urn:microsoft.com/office/officeart/2005/8/layout/orgChart1"/>
    <dgm:cxn modelId="{B82AA6E4-8DFE-477F-94C2-ECE48DE4C953}" type="presParOf" srcId="{A78DD5C5-5B91-42E1-A9DF-A95B1B16ABEF}" destId="{92FF0BD5-C217-4A63-9492-7CF1B4507932}" srcOrd="1" destOrd="0" presId="urn:microsoft.com/office/officeart/2005/8/layout/orgChart1"/>
    <dgm:cxn modelId="{CC194BFB-CB3A-4AD8-9F7D-20EA4C7C2E24}" type="presParOf" srcId="{92FF0BD5-C217-4A63-9492-7CF1B4507932}" destId="{C37D0A84-FF45-4828-88CD-50989D27B9A4}" srcOrd="0" destOrd="0" presId="urn:microsoft.com/office/officeart/2005/8/layout/orgChart1"/>
    <dgm:cxn modelId="{8B1829AE-8D86-4F4E-B8D5-510472C6C05D}" type="presParOf" srcId="{C37D0A84-FF45-4828-88CD-50989D27B9A4}" destId="{84684FFB-AE72-41B2-B2F7-4B267A24AD4B}" srcOrd="0" destOrd="0" presId="urn:microsoft.com/office/officeart/2005/8/layout/orgChart1"/>
    <dgm:cxn modelId="{A0F1E26B-0F37-45D1-999A-C4F671B0CE5A}" type="presParOf" srcId="{C37D0A84-FF45-4828-88CD-50989D27B9A4}" destId="{E3D7ECD5-F347-43B5-8A6B-8F6EB04CDBFF}" srcOrd="1" destOrd="0" presId="urn:microsoft.com/office/officeart/2005/8/layout/orgChart1"/>
    <dgm:cxn modelId="{A657BB08-DE76-4845-A206-C900EE0ECEB3}" type="presParOf" srcId="{92FF0BD5-C217-4A63-9492-7CF1B4507932}" destId="{68E2059B-5900-4078-AD83-6393B8EC11BF}" srcOrd="1" destOrd="0" presId="urn:microsoft.com/office/officeart/2005/8/layout/orgChart1"/>
    <dgm:cxn modelId="{1D8F683C-9410-4BCE-8F01-C0DE808814BE}" type="presParOf" srcId="{68E2059B-5900-4078-AD83-6393B8EC11BF}" destId="{8631D700-ADB0-4030-BF50-B5445685B4F3}" srcOrd="0" destOrd="0" presId="urn:microsoft.com/office/officeart/2005/8/layout/orgChart1"/>
    <dgm:cxn modelId="{B0C3844A-BF7F-4E83-AB1F-F662A1B2B841}" type="presParOf" srcId="{68E2059B-5900-4078-AD83-6393B8EC11BF}" destId="{C3BD77FA-694B-424E-88F6-9005384E4CD9}" srcOrd="1" destOrd="0" presId="urn:microsoft.com/office/officeart/2005/8/layout/orgChart1"/>
    <dgm:cxn modelId="{7EE9AC69-EB7F-460F-9444-7AB0441AD761}" type="presParOf" srcId="{C3BD77FA-694B-424E-88F6-9005384E4CD9}" destId="{A201C7D6-CE8C-4402-B8BA-264B749F609F}" srcOrd="0" destOrd="0" presId="urn:microsoft.com/office/officeart/2005/8/layout/orgChart1"/>
    <dgm:cxn modelId="{2C47553E-9A84-4945-93C2-7CC5B02C39F9}" type="presParOf" srcId="{A201C7D6-CE8C-4402-B8BA-264B749F609F}" destId="{C72391E3-1C47-43D3-AB48-DCC86FCAB565}" srcOrd="0" destOrd="0" presId="urn:microsoft.com/office/officeart/2005/8/layout/orgChart1"/>
    <dgm:cxn modelId="{5A62F7CF-6047-4CE6-A8E7-1F40BD2D9A83}" type="presParOf" srcId="{A201C7D6-CE8C-4402-B8BA-264B749F609F}" destId="{99FD8380-FD8F-4B5B-B39E-8ABCFBA54D05}" srcOrd="1" destOrd="0" presId="urn:microsoft.com/office/officeart/2005/8/layout/orgChart1"/>
    <dgm:cxn modelId="{E51686A5-72A5-4D0F-8BC9-EF2BB248D875}" type="presParOf" srcId="{C3BD77FA-694B-424E-88F6-9005384E4CD9}" destId="{8DC6B1C9-00EE-4A1B-9E60-758FBAF8DE7D}" srcOrd="1" destOrd="0" presId="urn:microsoft.com/office/officeart/2005/8/layout/orgChart1"/>
    <dgm:cxn modelId="{7794C443-0588-4764-A40F-F32B7EA8A2C0}" type="presParOf" srcId="{C3BD77FA-694B-424E-88F6-9005384E4CD9}" destId="{D18A2D9C-9100-4AC6-85F3-C8F248D49557}" srcOrd="2" destOrd="0" presId="urn:microsoft.com/office/officeart/2005/8/layout/orgChart1"/>
    <dgm:cxn modelId="{1A20B084-62B9-40FD-8EEF-19B784043B9A}" type="presParOf" srcId="{92FF0BD5-C217-4A63-9492-7CF1B4507932}" destId="{897B98B8-E55C-43D1-9F40-80AA796B179D}" srcOrd="2" destOrd="0" presId="urn:microsoft.com/office/officeart/2005/8/layout/orgChart1"/>
    <dgm:cxn modelId="{692BAA91-6D42-46BC-9AE9-F7718A14D28C}" type="presParOf" srcId="{A9F39488-0ABD-4F50-8635-D75CC07C07C5}" destId="{996382B0-FF73-456E-817D-59BF62DCFCC8}" srcOrd="2" destOrd="0" presId="urn:microsoft.com/office/officeart/2005/8/layout/orgChart1"/>
    <dgm:cxn modelId="{29812545-60A8-4678-9C8B-44EF35A7426D}" type="presParOf" srcId="{790C62BE-BCA7-43A3-9253-DCC95804D13F}" destId="{F137CEFD-200C-463E-A888-5AC0ECA6CF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63DE32-3CA8-47A5-8B5B-988BC903E51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5D334E3B-948E-4ACB-B323-199B23C00E27}">
      <dgm:prSet custT="1"/>
      <dgm:spPr/>
      <dgm:t>
        <a:bodyPr/>
        <a:lstStyle/>
        <a:p>
          <a:r>
            <a:rPr lang="es-ES" sz="3200" dirty="0" smtClean="0"/>
            <a:t>Bases de la institucionalidad (Capítulo I).</a:t>
          </a:r>
          <a:endParaRPr lang="es-ES" sz="3200" dirty="0"/>
        </a:p>
      </dgm:t>
    </dgm:pt>
    <dgm:pt modelId="{96DA0CB2-4CAA-431A-B5DD-C7BFDF8B9D46}" type="parTrans" cxnId="{33D5D166-24DA-4944-9398-8C88AFCC6FB7}">
      <dgm:prSet/>
      <dgm:spPr/>
      <dgm:t>
        <a:bodyPr/>
        <a:lstStyle/>
        <a:p>
          <a:endParaRPr lang="es-ES"/>
        </a:p>
      </dgm:t>
    </dgm:pt>
    <dgm:pt modelId="{0E099670-E1C3-4A98-AB60-EF2565157307}" type="sibTrans" cxnId="{33D5D166-24DA-4944-9398-8C88AFCC6FB7}">
      <dgm:prSet/>
      <dgm:spPr/>
      <dgm:t>
        <a:bodyPr/>
        <a:lstStyle/>
        <a:p>
          <a:endParaRPr lang="es-ES"/>
        </a:p>
      </dgm:t>
    </dgm:pt>
    <dgm:pt modelId="{829DE351-CDD0-4495-83F5-F14235416118}">
      <dgm:prSet/>
      <dgm:spPr/>
      <dgm:t>
        <a:bodyPr/>
        <a:lstStyle/>
        <a:p>
          <a:r>
            <a:rPr lang="es-CL" smtClean="0"/>
            <a:t>Establecimientos de principios políticos: Chile es una República Democrática, existe supremacía constitucional, separación de los poderes del Estado, democracia protegida, jurídica y responsabilidad de los representantes. Es decir, se refiere a principios o ideales que son de carácter interpretativo y además establece parámetros iniciales desde los que se fundamenta el resto de la Constitución. </a:t>
          </a:r>
          <a:endParaRPr lang="es-ES"/>
        </a:p>
      </dgm:t>
    </dgm:pt>
    <dgm:pt modelId="{1A0E8A66-F7D1-4881-AB77-1A33651C4A93}" type="parTrans" cxnId="{77FFA9DA-0876-4DE8-B718-84581B38A8CF}">
      <dgm:prSet/>
      <dgm:spPr/>
      <dgm:t>
        <a:bodyPr/>
        <a:lstStyle/>
        <a:p>
          <a:endParaRPr lang="es-ES"/>
        </a:p>
      </dgm:t>
    </dgm:pt>
    <dgm:pt modelId="{ACDF4C78-C92D-412C-9126-CBAD7C9F0FED}" type="sibTrans" cxnId="{77FFA9DA-0876-4DE8-B718-84581B38A8CF}">
      <dgm:prSet/>
      <dgm:spPr/>
      <dgm:t>
        <a:bodyPr/>
        <a:lstStyle/>
        <a:p>
          <a:endParaRPr lang="es-ES"/>
        </a:p>
      </dgm:t>
    </dgm:pt>
    <dgm:pt modelId="{30462DAC-B44E-4254-A08B-AA1FC9129628}">
      <dgm:prSet/>
      <dgm:spPr/>
      <dgm:t>
        <a:bodyPr/>
        <a:lstStyle/>
        <a:p>
          <a:r>
            <a:rPr lang="es-CL" smtClean="0"/>
            <a:t>Se explican en los artículos del 1 al 9. </a:t>
          </a:r>
          <a:endParaRPr lang="es-ES"/>
        </a:p>
      </dgm:t>
    </dgm:pt>
    <dgm:pt modelId="{1A257F06-58BF-4B7F-952E-F0F06080DF18}" type="parTrans" cxnId="{E146C7E2-FB4A-4C6B-9DA8-1A34833854F9}">
      <dgm:prSet/>
      <dgm:spPr/>
      <dgm:t>
        <a:bodyPr/>
        <a:lstStyle/>
        <a:p>
          <a:endParaRPr lang="es-ES"/>
        </a:p>
      </dgm:t>
    </dgm:pt>
    <dgm:pt modelId="{5A3844EF-7FEB-4564-8A45-E65F67F716BB}" type="sibTrans" cxnId="{E146C7E2-FB4A-4C6B-9DA8-1A34833854F9}">
      <dgm:prSet/>
      <dgm:spPr/>
      <dgm:t>
        <a:bodyPr/>
        <a:lstStyle/>
        <a:p>
          <a:endParaRPr lang="es-ES"/>
        </a:p>
      </dgm:t>
    </dgm:pt>
    <dgm:pt modelId="{AC808542-6F5F-4FD3-AE54-3404CA193149}" type="pres">
      <dgm:prSet presAssocID="{5563DE32-3CA8-47A5-8B5B-988BC903E51C}" presName="outerComposite" presStyleCnt="0">
        <dgm:presLayoutVars>
          <dgm:chMax val="5"/>
          <dgm:dir/>
          <dgm:resizeHandles val="exact"/>
        </dgm:presLayoutVars>
      </dgm:prSet>
      <dgm:spPr/>
      <dgm:t>
        <a:bodyPr/>
        <a:lstStyle/>
        <a:p>
          <a:endParaRPr lang="es-ES"/>
        </a:p>
      </dgm:t>
    </dgm:pt>
    <dgm:pt modelId="{594AAFCE-8F11-4628-B3F3-0F4957EBB438}" type="pres">
      <dgm:prSet presAssocID="{5563DE32-3CA8-47A5-8B5B-988BC903E51C}" presName="dummyMaxCanvas" presStyleCnt="0">
        <dgm:presLayoutVars/>
      </dgm:prSet>
      <dgm:spPr/>
    </dgm:pt>
    <dgm:pt modelId="{705F2F84-FF81-48D7-BDC0-33F740865DBF}" type="pres">
      <dgm:prSet presAssocID="{5563DE32-3CA8-47A5-8B5B-988BC903E51C}" presName="ThreeNodes_1" presStyleLbl="node1" presStyleIdx="0" presStyleCnt="3" custLinFactNeighborX="2449" custLinFactNeighborY="11560">
        <dgm:presLayoutVars>
          <dgm:bulletEnabled val="1"/>
        </dgm:presLayoutVars>
      </dgm:prSet>
      <dgm:spPr/>
      <dgm:t>
        <a:bodyPr/>
        <a:lstStyle/>
        <a:p>
          <a:endParaRPr lang="es-ES"/>
        </a:p>
      </dgm:t>
    </dgm:pt>
    <dgm:pt modelId="{434BC1E1-F2F4-4050-B292-D1FAE3DEB0E6}" type="pres">
      <dgm:prSet presAssocID="{5563DE32-3CA8-47A5-8B5B-988BC903E51C}" presName="ThreeNodes_2" presStyleLbl="node1" presStyleIdx="1" presStyleCnt="3" custLinFactNeighborY="4018">
        <dgm:presLayoutVars>
          <dgm:bulletEnabled val="1"/>
        </dgm:presLayoutVars>
      </dgm:prSet>
      <dgm:spPr/>
      <dgm:t>
        <a:bodyPr/>
        <a:lstStyle/>
        <a:p>
          <a:endParaRPr lang="es-ES"/>
        </a:p>
      </dgm:t>
    </dgm:pt>
    <dgm:pt modelId="{0898D598-AAB7-483E-8675-BB0E5D0BAFF0}" type="pres">
      <dgm:prSet presAssocID="{5563DE32-3CA8-47A5-8B5B-988BC903E51C}" presName="ThreeNodes_3" presStyleLbl="node1" presStyleIdx="2" presStyleCnt="3">
        <dgm:presLayoutVars>
          <dgm:bulletEnabled val="1"/>
        </dgm:presLayoutVars>
      </dgm:prSet>
      <dgm:spPr/>
      <dgm:t>
        <a:bodyPr/>
        <a:lstStyle/>
        <a:p>
          <a:endParaRPr lang="es-ES"/>
        </a:p>
      </dgm:t>
    </dgm:pt>
    <dgm:pt modelId="{D25B332A-B6D1-48CF-9C88-94A3FCE51277}" type="pres">
      <dgm:prSet presAssocID="{5563DE32-3CA8-47A5-8B5B-988BC903E51C}" presName="ThreeConn_1-2" presStyleLbl="fgAccFollowNode1" presStyleIdx="0" presStyleCnt="2">
        <dgm:presLayoutVars>
          <dgm:bulletEnabled val="1"/>
        </dgm:presLayoutVars>
      </dgm:prSet>
      <dgm:spPr/>
      <dgm:t>
        <a:bodyPr/>
        <a:lstStyle/>
        <a:p>
          <a:endParaRPr lang="es-ES"/>
        </a:p>
      </dgm:t>
    </dgm:pt>
    <dgm:pt modelId="{8050932F-4D83-4090-8EF7-447E08064866}" type="pres">
      <dgm:prSet presAssocID="{5563DE32-3CA8-47A5-8B5B-988BC903E51C}" presName="ThreeConn_2-3" presStyleLbl="fgAccFollowNode1" presStyleIdx="1" presStyleCnt="2">
        <dgm:presLayoutVars>
          <dgm:bulletEnabled val="1"/>
        </dgm:presLayoutVars>
      </dgm:prSet>
      <dgm:spPr/>
      <dgm:t>
        <a:bodyPr/>
        <a:lstStyle/>
        <a:p>
          <a:endParaRPr lang="es-ES"/>
        </a:p>
      </dgm:t>
    </dgm:pt>
    <dgm:pt modelId="{68210FB0-2407-4E3C-8FB9-D32ABC3D9030}" type="pres">
      <dgm:prSet presAssocID="{5563DE32-3CA8-47A5-8B5B-988BC903E51C}" presName="ThreeNodes_1_text" presStyleLbl="node1" presStyleIdx="2" presStyleCnt="3">
        <dgm:presLayoutVars>
          <dgm:bulletEnabled val="1"/>
        </dgm:presLayoutVars>
      </dgm:prSet>
      <dgm:spPr/>
      <dgm:t>
        <a:bodyPr/>
        <a:lstStyle/>
        <a:p>
          <a:endParaRPr lang="es-ES"/>
        </a:p>
      </dgm:t>
    </dgm:pt>
    <dgm:pt modelId="{496C6C9C-9974-4102-BC89-92DA0AE085DA}" type="pres">
      <dgm:prSet presAssocID="{5563DE32-3CA8-47A5-8B5B-988BC903E51C}" presName="ThreeNodes_2_text" presStyleLbl="node1" presStyleIdx="2" presStyleCnt="3">
        <dgm:presLayoutVars>
          <dgm:bulletEnabled val="1"/>
        </dgm:presLayoutVars>
      </dgm:prSet>
      <dgm:spPr/>
      <dgm:t>
        <a:bodyPr/>
        <a:lstStyle/>
        <a:p>
          <a:endParaRPr lang="es-ES"/>
        </a:p>
      </dgm:t>
    </dgm:pt>
    <dgm:pt modelId="{94EB8C8E-DE0D-461A-A6D6-428E1C684C99}" type="pres">
      <dgm:prSet presAssocID="{5563DE32-3CA8-47A5-8B5B-988BC903E51C}" presName="ThreeNodes_3_text" presStyleLbl="node1" presStyleIdx="2" presStyleCnt="3">
        <dgm:presLayoutVars>
          <dgm:bulletEnabled val="1"/>
        </dgm:presLayoutVars>
      </dgm:prSet>
      <dgm:spPr/>
      <dgm:t>
        <a:bodyPr/>
        <a:lstStyle/>
        <a:p>
          <a:endParaRPr lang="es-ES"/>
        </a:p>
      </dgm:t>
    </dgm:pt>
  </dgm:ptLst>
  <dgm:cxnLst>
    <dgm:cxn modelId="{18A2D7D8-F750-49F0-BE73-6825EAF46E1B}" type="presOf" srcId="{30462DAC-B44E-4254-A08B-AA1FC9129628}" destId="{0898D598-AAB7-483E-8675-BB0E5D0BAFF0}" srcOrd="0" destOrd="0" presId="urn:microsoft.com/office/officeart/2005/8/layout/vProcess5"/>
    <dgm:cxn modelId="{C664F47D-FE09-47E2-9217-5168EE7797CC}" type="presOf" srcId="{5D334E3B-948E-4ACB-B323-199B23C00E27}" destId="{68210FB0-2407-4E3C-8FB9-D32ABC3D9030}" srcOrd="1" destOrd="0" presId="urn:microsoft.com/office/officeart/2005/8/layout/vProcess5"/>
    <dgm:cxn modelId="{77FFA9DA-0876-4DE8-B718-84581B38A8CF}" srcId="{5563DE32-3CA8-47A5-8B5B-988BC903E51C}" destId="{829DE351-CDD0-4495-83F5-F14235416118}" srcOrd="1" destOrd="0" parTransId="{1A0E8A66-F7D1-4881-AB77-1A33651C4A93}" sibTransId="{ACDF4C78-C92D-412C-9126-CBAD7C9F0FED}"/>
    <dgm:cxn modelId="{4179EAAA-59F2-4255-8ED5-761118C1250F}" type="presOf" srcId="{30462DAC-B44E-4254-A08B-AA1FC9129628}" destId="{94EB8C8E-DE0D-461A-A6D6-428E1C684C99}" srcOrd="1" destOrd="0" presId="urn:microsoft.com/office/officeart/2005/8/layout/vProcess5"/>
    <dgm:cxn modelId="{56514965-ABA0-4939-B3A3-292C97EBD6B9}" type="presOf" srcId="{0E099670-E1C3-4A98-AB60-EF2565157307}" destId="{D25B332A-B6D1-48CF-9C88-94A3FCE51277}" srcOrd="0" destOrd="0" presId="urn:microsoft.com/office/officeart/2005/8/layout/vProcess5"/>
    <dgm:cxn modelId="{B6B74A59-9BFE-4BC2-93E0-2390541C5225}" type="presOf" srcId="{ACDF4C78-C92D-412C-9126-CBAD7C9F0FED}" destId="{8050932F-4D83-4090-8EF7-447E08064866}" srcOrd="0" destOrd="0" presId="urn:microsoft.com/office/officeart/2005/8/layout/vProcess5"/>
    <dgm:cxn modelId="{33D5D166-24DA-4944-9398-8C88AFCC6FB7}" srcId="{5563DE32-3CA8-47A5-8B5B-988BC903E51C}" destId="{5D334E3B-948E-4ACB-B323-199B23C00E27}" srcOrd="0" destOrd="0" parTransId="{96DA0CB2-4CAA-431A-B5DD-C7BFDF8B9D46}" sibTransId="{0E099670-E1C3-4A98-AB60-EF2565157307}"/>
    <dgm:cxn modelId="{B9DEEC68-7DE2-48DA-8365-AA6AED284D2C}" type="presOf" srcId="{5D334E3B-948E-4ACB-B323-199B23C00E27}" destId="{705F2F84-FF81-48D7-BDC0-33F740865DBF}" srcOrd="0" destOrd="0" presId="urn:microsoft.com/office/officeart/2005/8/layout/vProcess5"/>
    <dgm:cxn modelId="{D9BE9B45-4D1A-4245-9BBA-8136B6D305F5}" type="presOf" srcId="{829DE351-CDD0-4495-83F5-F14235416118}" destId="{434BC1E1-F2F4-4050-B292-D1FAE3DEB0E6}" srcOrd="0" destOrd="0" presId="urn:microsoft.com/office/officeart/2005/8/layout/vProcess5"/>
    <dgm:cxn modelId="{E146C7E2-FB4A-4C6B-9DA8-1A34833854F9}" srcId="{5563DE32-3CA8-47A5-8B5B-988BC903E51C}" destId="{30462DAC-B44E-4254-A08B-AA1FC9129628}" srcOrd="2" destOrd="0" parTransId="{1A257F06-58BF-4B7F-952E-F0F06080DF18}" sibTransId="{5A3844EF-7FEB-4564-8A45-E65F67F716BB}"/>
    <dgm:cxn modelId="{BD2981BD-054E-4F8E-9BAB-0CB1247FE1FE}" type="presOf" srcId="{5563DE32-3CA8-47A5-8B5B-988BC903E51C}" destId="{AC808542-6F5F-4FD3-AE54-3404CA193149}" srcOrd="0" destOrd="0" presId="urn:microsoft.com/office/officeart/2005/8/layout/vProcess5"/>
    <dgm:cxn modelId="{7AE22B5C-1320-4F8F-9BB4-FB9FA0DBD12E}" type="presOf" srcId="{829DE351-CDD0-4495-83F5-F14235416118}" destId="{496C6C9C-9974-4102-BC89-92DA0AE085DA}" srcOrd="1" destOrd="0" presId="urn:microsoft.com/office/officeart/2005/8/layout/vProcess5"/>
    <dgm:cxn modelId="{BC16E28A-913B-4BE7-9FFB-00740A86D390}" type="presParOf" srcId="{AC808542-6F5F-4FD3-AE54-3404CA193149}" destId="{594AAFCE-8F11-4628-B3F3-0F4957EBB438}" srcOrd="0" destOrd="0" presId="urn:microsoft.com/office/officeart/2005/8/layout/vProcess5"/>
    <dgm:cxn modelId="{2F96EA9D-C158-4271-8B06-99BCAB2D72A9}" type="presParOf" srcId="{AC808542-6F5F-4FD3-AE54-3404CA193149}" destId="{705F2F84-FF81-48D7-BDC0-33F740865DBF}" srcOrd="1" destOrd="0" presId="urn:microsoft.com/office/officeart/2005/8/layout/vProcess5"/>
    <dgm:cxn modelId="{C6CCC226-8323-441B-8AEF-DEF72A1AB7E9}" type="presParOf" srcId="{AC808542-6F5F-4FD3-AE54-3404CA193149}" destId="{434BC1E1-F2F4-4050-B292-D1FAE3DEB0E6}" srcOrd="2" destOrd="0" presId="urn:microsoft.com/office/officeart/2005/8/layout/vProcess5"/>
    <dgm:cxn modelId="{0BB9A673-2C31-48A2-BDD0-5841BF2A4166}" type="presParOf" srcId="{AC808542-6F5F-4FD3-AE54-3404CA193149}" destId="{0898D598-AAB7-483E-8675-BB0E5D0BAFF0}" srcOrd="3" destOrd="0" presId="urn:microsoft.com/office/officeart/2005/8/layout/vProcess5"/>
    <dgm:cxn modelId="{8D4990D4-AC9A-443B-A6BC-F04A94118A52}" type="presParOf" srcId="{AC808542-6F5F-4FD3-AE54-3404CA193149}" destId="{D25B332A-B6D1-48CF-9C88-94A3FCE51277}" srcOrd="4" destOrd="0" presId="urn:microsoft.com/office/officeart/2005/8/layout/vProcess5"/>
    <dgm:cxn modelId="{A34D889D-5F44-4F0D-91E4-F8E4EE924662}" type="presParOf" srcId="{AC808542-6F5F-4FD3-AE54-3404CA193149}" destId="{8050932F-4D83-4090-8EF7-447E08064866}" srcOrd="5" destOrd="0" presId="urn:microsoft.com/office/officeart/2005/8/layout/vProcess5"/>
    <dgm:cxn modelId="{B0D410DE-8216-4009-AE0D-EE6C70CE9672}" type="presParOf" srcId="{AC808542-6F5F-4FD3-AE54-3404CA193149}" destId="{68210FB0-2407-4E3C-8FB9-D32ABC3D9030}" srcOrd="6" destOrd="0" presId="urn:microsoft.com/office/officeart/2005/8/layout/vProcess5"/>
    <dgm:cxn modelId="{9855E213-7FD2-40CA-9CCE-89D432F68377}" type="presParOf" srcId="{AC808542-6F5F-4FD3-AE54-3404CA193149}" destId="{496C6C9C-9974-4102-BC89-92DA0AE085DA}" srcOrd="7" destOrd="0" presId="urn:microsoft.com/office/officeart/2005/8/layout/vProcess5"/>
    <dgm:cxn modelId="{A2EB87CB-1D73-4627-BC73-449D3B7FA8DF}" type="presParOf" srcId="{AC808542-6F5F-4FD3-AE54-3404CA193149}" destId="{94EB8C8E-DE0D-461A-A6D6-428E1C684C9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73A68-62F2-48F0-932B-731C5B259C6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2CB481EC-9ABA-4920-B944-30CCDF2E73F7}">
      <dgm:prSet custT="1"/>
      <dgm:spPr/>
      <dgm:t>
        <a:bodyPr/>
        <a:lstStyle/>
        <a:p>
          <a:r>
            <a:rPr lang="es-CL" sz="3600" dirty="0" smtClean="0"/>
            <a:t>Nacionalidad y Ciudadanía (Capítulo 2)</a:t>
          </a:r>
          <a:endParaRPr lang="es-ES" sz="3600" dirty="0"/>
        </a:p>
      </dgm:t>
    </dgm:pt>
    <dgm:pt modelId="{C5F514E2-71F9-4520-9772-EF1D1A53C469}" type="parTrans" cxnId="{0F70917B-C750-4796-942F-D488713CDD1F}">
      <dgm:prSet/>
      <dgm:spPr/>
      <dgm:t>
        <a:bodyPr/>
        <a:lstStyle/>
        <a:p>
          <a:endParaRPr lang="es-ES"/>
        </a:p>
      </dgm:t>
    </dgm:pt>
    <dgm:pt modelId="{4DF509DF-13CC-405F-9B7E-241D654D84AA}" type="sibTrans" cxnId="{0F70917B-C750-4796-942F-D488713CDD1F}">
      <dgm:prSet/>
      <dgm:spPr/>
      <dgm:t>
        <a:bodyPr/>
        <a:lstStyle/>
        <a:p>
          <a:endParaRPr lang="es-ES"/>
        </a:p>
      </dgm:t>
    </dgm:pt>
    <dgm:pt modelId="{FECE0B9E-1B09-42D9-A082-4D7B43D47A59}">
      <dgm:prSet/>
      <dgm:spPr/>
      <dgm:t>
        <a:bodyPr/>
        <a:lstStyle/>
        <a:p>
          <a:r>
            <a:rPr lang="es-CL" smtClean="0"/>
            <a:t>Se establecen los requisitos de la nacionalidad y la ciudadanía (limitada)</a:t>
          </a:r>
          <a:endParaRPr lang="es-ES"/>
        </a:p>
      </dgm:t>
    </dgm:pt>
    <dgm:pt modelId="{AC3BFC9A-3A3B-4C5E-90B1-2238CE31A0A1}" type="parTrans" cxnId="{E6CB9C43-D670-4196-A552-02BB34C6B557}">
      <dgm:prSet/>
      <dgm:spPr/>
      <dgm:t>
        <a:bodyPr/>
        <a:lstStyle/>
        <a:p>
          <a:endParaRPr lang="es-ES"/>
        </a:p>
      </dgm:t>
    </dgm:pt>
    <dgm:pt modelId="{465B62EB-A4C9-4805-833F-D0B29DBEFE72}" type="sibTrans" cxnId="{E6CB9C43-D670-4196-A552-02BB34C6B557}">
      <dgm:prSet/>
      <dgm:spPr/>
      <dgm:t>
        <a:bodyPr/>
        <a:lstStyle/>
        <a:p>
          <a:endParaRPr lang="es-ES"/>
        </a:p>
      </dgm:t>
    </dgm:pt>
    <dgm:pt modelId="{FDAF9494-F479-456D-8C5D-A93DE0A7DDE0}" type="pres">
      <dgm:prSet presAssocID="{FE973A68-62F2-48F0-932B-731C5B259C64}" presName="outerComposite" presStyleCnt="0">
        <dgm:presLayoutVars>
          <dgm:chMax val="5"/>
          <dgm:dir/>
          <dgm:resizeHandles val="exact"/>
        </dgm:presLayoutVars>
      </dgm:prSet>
      <dgm:spPr/>
      <dgm:t>
        <a:bodyPr/>
        <a:lstStyle/>
        <a:p>
          <a:endParaRPr lang="es-ES"/>
        </a:p>
      </dgm:t>
    </dgm:pt>
    <dgm:pt modelId="{DFF4460F-109D-4640-8B99-FB0707D3E225}" type="pres">
      <dgm:prSet presAssocID="{FE973A68-62F2-48F0-932B-731C5B259C64}" presName="dummyMaxCanvas" presStyleCnt="0">
        <dgm:presLayoutVars/>
      </dgm:prSet>
      <dgm:spPr/>
    </dgm:pt>
    <dgm:pt modelId="{1AF70494-63DF-4E1D-91E2-C5DF625619B1}" type="pres">
      <dgm:prSet presAssocID="{FE973A68-62F2-48F0-932B-731C5B259C64}" presName="TwoNodes_1" presStyleLbl="node1" presStyleIdx="0" presStyleCnt="2">
        <dgm:presLayoutVars>
          <dgm:bulletEnabled val="1"/>
        </dgm:presLayoutVars>
      </dgm:prSet>
      <dgm:spPr/>
      <dgm:t>
        <a:bodyPr/>
        <a:lstStyle/>
        <a:p>
          <a:endParaRPr lang="es-ES"/>
        </a:p>
      </dgm:t>
    </dgm:pt>
    <dgm:pt modelId="{6F94067F-E90B-4AC2-86AF-509D13304722}" type="pres">
      <dgm:prSet presAssocID="{FE973A68-62F2-48F0-932B-731C5B259C64}" presName="TwoNodes_2" presStyleLbl="node1" presStyleIdx="1" presStyleCnt="2">
        <dgm:presLayoutVars>
          <dgm:bulletEnabled val="1"/>
        </dgm:presLayoutVars>
      </dgm:prSet>
      <dgm:spPr/>
      <dgm:t>
        <a:bodyPr/>
        <a:lstStyle/>
        <a:p>
          <a:endParaRPr lang="es-ES"/>
        </a:p>
      </dgm:t>
    </dgm:pt>
    <dgm:pt modelId="{B1982632-CE14-47E7-AF3C-E9A98FBE8141}" type="pres">
      <dgm:prSet presAssocID="{FE973A68-62F2-48F0-932B-731C5B259C64}" presName="TwoConn_1-2" presStyleLbl="fgAccFollowNode1" presStyleIdx="0" presStyleCnt="1">
        <dgm:presLayoutVars>
          <dgm:bulletEnabled val="1"/>
        </dgm:presLayoutVars>
      </dgm:prSet>
      <dgm:spPr/>
      <dgm:t>
        <a:bodyPr/>
        <a:lstStyle/>
        <a:p>
          <a:endParaRPr lang="es-ES"/>
        </a:p>
      </dgm:t>
    </dgm:pt>
    <dgm:pt modelId="{EBC14312-5631-4F50-863D-D92206447185}" type="pres">
      <dgm:prSet presAssocID="{FE973A68-62F2-48F0-932B-731C5B259C64}" presName="TwoNodes_1_text" presStyleLbl="node1" presStyleIdx="1" presStyleCnt="2">
        <dgm:presLayoutVars>
          <dgm:bulletEnabled val="1"/>
        </dgm:presLayoutVars>
      </dgm:prSet>
      <dgm:spPr/>
      <dgm:t>
        <a:bodyPr/>
        <a:lstStyle/>
        <a:p>
          <a:endParaRPr lang="es-ES"/>
        </a:p>
      </dgm:t>
    </dgm:pt>
    <dgm:pt modelId="{BCBBBCE6-BBE4-4DE1-BAD8-5BE87FC5A55F}" type="pres">
      <dgm:prSet presAssocID="{FE973A68-62F2-48F0-932B-731C5B259C64}" presName="TwoNodes_2_text" presStyleLbl="node1" presStyleIdx="1" presStyleCnt="2">
        <dgm:presLayoutVars>
          <dgm:bulletEnabled val="1"/>
        </dgm:presLayoutVars>
      </dgm:prSet>
      <dgm:spPr/>
      <dgm:t>
        <a:bodyPr/>
        <a:lstStyle/>
        <a:p>
          <a:endParaRPr lang="es-ES"/>
        </a:p>
      </dgm:t>
    </dgm:pt>
  </dgm:ptLst>
  <dgm:cxnLst>
    <dgm:cxn modelId="{E6CB9C43-D670-4196-A552-02BB34C6B557}" srcId="{FE973A68-62F2-48F0-932B-731C5B259C64}" destId="{FECE0B9E-1B09-42D9-A082-4D7B43D47A59}" srcOrd="1" destOrd="0" parTransId="{AC3BFC9A-3A3B-4C5E-90B1-2238CE31A0A1}" sibTransId="{465B62EB-A4C9-4805-833F-D0B29DBEFE72}"/>
    <dgm:cxn modelId="{0F70917B-C750-4796-942F-D488713CDD1F}" srcId="{FE973A68-62F2-48F0-932B-731C5B259C64}" destId="{2CB481EC-9ABA-4920-B944-30CCDF2E73F7}" srcOrd="0" destOrd="0" parTransId="{C5F514E2-71F9-4520-9772-EF1D1A53C469}" sibTransId="{4DF509DF-13CC-405F-9B7E-241D654D84AA}"/>
    <dgm:cxn modelId="{5E54345E-9796-4838-B451-5D4DCD4BAD4C}" type="presOf" srcId="{FECE0B9E-1B09-42D9-A082-4D7B43D47A59}" destId="{BCBBBCE6-BBE4-4DE1-BAD8-5BE87FC5A55F}" srcOrd="1" destOrd="0" presId="urn:microsoft.com/office/officeart/2005/8/layout/vProcess5"/>
    <dgm:cxn modelId="{4B103663-8DF3-4560-AEDC-0F348F43AA55}" type="presOf" srcId="{4DF509DF-13CC-405F-9B7E-241D654D84AA}" destId="{B1982632-CE14-47E7-AF3C-E9A98FBE8141}" srcOrd="0" destOrd="0" presId="urn:microsoft.com/office/officeart/2005/8/layout/vProcess5"/>
    <dgm:cxn modelId="{82C17BE5-AD2A-44BE-B349-02ED34018AAA}" type="presOf" srcId="{2CB481EC-9ABA-4920-B944-30CCDF2E73F7}" destId="{EBC14312-5631-4F50-863D-D92206447185}" srcOrd="1" destOrd="0" presId="urn:microsoft.com/office/officeart/2005/8/layout/vProcess5"/>
    <dgm:cxn modelId="{210690C2-C3E5-4195-BE81-9B0B905BF304}" type="presOf" srcId="{FE973A68-62F2-48F0-932B-731C5B259C64}" destId="{FDAF9494-F479-456D-8C5D-A93DE0A7DDE0}" srcOrd="0" destOrd="0" presId="urn:microsoft.com/office/officeart/2005/8/layout/vProcess5"/>
    <dgm:cxn modelId="{29C8D32B-C52E-401C-81FD-AC9E381FCCD3}" type="presOf" srcId="{FECE0B9E-1B09-42D9-A082-4D7B43D47A59}" destId="{6F94067F-E90B-4AC2-86AF-509D13304722}" srcOrd="0" destOrd="0" presId="urn:microsoft.com/office/officeart/2005/8/layout/vProcess5"/>
    <dgm:cxn modelId="{9F383F6D-292D-4984-AEE4-45259DB2E6C3}" type="presOf" srcId="{2CB481EC-9ABA-4920-B944-30CCDF2E73F7}" destId="{1AF70494-63DF-4E1D-91E2-C5DF625619B1}" srcOrd="0" destOrd="0" presId="urn:microsoft.com/office/officeart/2005/8/layout/vProcess5"/>
    <dgm:cxn modelId="{A534DE0C-5ACE-47CB-8468-C0290F424E31}" type="presParOf" srcId="{FDAF9494-F479-456D-8C5D-A93DE0A7DDE0}" destId="{DFF4460F-109D-4640-8B99-FB0707D3E225}" srcOrd="0" destOrd="0" presId="urn:microsoft.com/office/officeart/2005/8/layout/vProcess5"/>
    <dgm:cxn modelId="{8AA36C55-2BA2-43CB-9CED-AD93643CEA03}" type="presParOf" srcId="{FDAF9494-F479-456D-8C5D-A93DE0A7DDE0}" destId="{1AF70494-63DF-4E1D-91E2-C5DF625619B1}" srcOrd="1" destOrd="0" presId="urn:microsoft.com/office/officeart/2005/8/layout/vProcess5"/>
    <dgm:cxn modelId="{D173137C-8248-4769-958C-8B0B2B5AEE4A}" type="presParOf" srcId="{FDAF9494-F479-456D-8C5D-A93DE0A7DDE0}" destId="{6F94067F-E90B-4AC2-86AF-509D13304722}" srcOrd="2" destOrd="0" presId="urn:microsoft.com/office/officeart/2005/8/layout/vProcess5"/>
    <dgm:cxn modelId="{340B5A6C-01FA-4C88-9BA4-2B94D716FEED}" type="presParOf" srcId="{FDAF9494-F479-456D-8C5D-A93DE0A7DDE0}" destId="{B1982632-CE14-47E7-AF3C-E9A98FBE8141}" srcOrd="3" destOrd="0" presId="urn:microsoft.com/office/officeart/2005/8/layout/vProcess5"/>
    <dgm:cxn modelId="{ECDF0E8D-1062-4700-BCF7-4432AB01D8E0}" type="presParOf" srcId="{FDAF9494-F479-456D-8C5D-A93DE0A7DDE0}" destId="{EBC14312-5631-4F50-863D-D92206447185}" srcOrd="4" destOrd="0" presId="urn:microsoft.com/office/officeart/2005/8/layout/vProcess5"/>
    <dgm:cxn modelId="{8308F458-F82B-4E49-A463-E88D7CEDA497}" type="presParOf" srcId="{FDAF9494-F479-456D-8C5D-A93DE0A7DDE0}" destId="{BCBBBCE6-BBE4-4DE1-BAD8-5BE87FC5A55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E5CFD7-7424-4865-A96C-B7D3C6FDA34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11B63DA6-C4FC-483C-8553-C3D9650CA332}">
      <dgm:prSet phldrT="[Texto]" custT="1"/>
      <dgm:spPr/>
      <dgm:t>
        <a:bodyPr/>
        <a:lstStyle/>
        <a:p>
          <a:r>
            <a:rPr lang="es-CL" sz="3200" dirty="0" smtClean="0"/>
            <a:t>Derechos y deberes (Capítulo III)</a:t>
          </a:r>
          <a:endParaRPr lang="es-ES" sz="3200" dirty="0"/>
        </a:p>
      </dgm:t>
    </dgm:pt>
    <dgm:pt modelId="{98AA27E3-9462-4A33-90A3-F44346064167}" type="parTrans" cxnId="{1B89903C-AABE-49B3-A01F-25F061178B8C}">
      <dgm:prSet/>
      <dgm:spPr/>
      <dgm:t>
        <a:bodyPr/>
        <a:lstStyle/>
        <a:p>
          <a:endParaRPr lang="es-ES"/>
        </a:p>
      </dgm:t>
    </dgm:pt>
    <dgm:pt modelId="{948487EE-DE8B-4775-A250-9F5A5893D20A}" type="sibTrans" cxnId="{1B89903C-AABE-49B3-A01F-25F061178B8C}">
      <dgm:prSet/>
      <dgm:spPr/>
      <dgm:t>
        <a:bodyPr/>
        <a:lstStyle/>
        <a:p>
          <a:endParaRPr lang="es-ES"/>
        </a:p>
      </dgm:t>
    </dgm:pt>
    <dgm:pt modelId="{64BF41F6-4849-412B-91E1-D69F4FC74D81}">
      <dgm:prSet/>
      <dgm:spPr/>
      <dgm:t>
        <a:bodyPr/>
        <a:lstStyle/>
        <a:p>
          <a:r>
            <a:rPr lang="es-CL" b="1" dirty="0" smtClean="0"/>
            <a:t>Derechos: </a:t>
          </a:r>
          <a:r>
            <a:rPr lang="es-CL" dirty="0" smtClean="0"/>
            <a:t>Son garantías exigibles al Estado. En ellos podemos encontrar dos tipos:</a:t>
          </a:r>
        </a:p>
        <a:p>
          <a:r>
            <a:rPr lang="es-CL" dirty="0" smtClean="0"/>
            <a:t>a)	Primera Generación: civiles y políticos. </a:t>
          </a:r>
        </a:p>
        <a:p>
          <a:r>
            <a:rPr lang="es-CL" dirty="0" smtClean="0"/>
            <a:t>b)	Segunda generación: económicos, sociales y culturales. </a:t>
          </a:r>
          <a:endParaRPr lang="es-ES" dirty="0"/>
        </a:p>
      </dgm:t>
    </dgm:pt>
    <dgm:pt modelId="{FFAD6C0B-016E-4A93-936B-46679FF74D5B}" type="parTrans" cxnId="{F84AF8F6-DDD1-454E-980F-5ADD00636D6B}">
      <dgm:prSet/>
      <dgm:spPr/>
      <dgm:t>
        <a:bodyPr/>
        <a:lstStyle/>
        <a:p>
          <a:endParaRPr lang="es-ES"/>
        </a:p>
      </dgm:t>
    </dgm:pt>
    <dgm:pt modelId="{C7FBE88C-62ED-40C4-A310-5E3E2319260B}" type="sibTrans" cxnId="{F84AF8F6-DDD1-454E-980F-5ADD00636D6B}">
      <dgm:prSet/>
      <dgm:spPr/>
      <dgm:t>
        <a:bodyPr/>
        <a:lstStyle/>
        <a:p>
          <a:endParaRPr lang="es-ES"/>
        </a:p>
      </dgm:t>
    </dgm:pt>
    <dgm:pt modelId="{EE1B3CA3-2044-44E4-BAC0-4598F976C162}">
      <dgm:prSet/>
      <dgm:spPr/>
      <dgm:t>
        <a:bodyPr/>
        <a:lstStyle/>
        <a:p>
          <a:r>
            <a:rPr lang="es-CL" b="1" dirty="0" smtClean="0"/>
            <a:t>Deberes: </a:t>
          </a:r>
          <a:r>
            <a:rPr lang="es-CL" dirty="0" smtClean="0"/>
            <a:t>Son obligaciones de las personas, aplicables a todas las personas que habite el territorio.</a:t>
          </a:r>
          <a:endParaRPr lang="es-ES" dirty="0"/>
        </a:p>
      </dgm:t>
    </dgm:pt>
    <dgm:pt modelId="{48A81321-3444-4599-8EE1-FBCFF223D5D2}" type="parTrans" cxnId="{DF983931-B8B4-4C4D-952E-2C795E13D2A0}">
      <dgm:prSet/>
      <dgm:spPr/>
      <dgm:t>
        <a:bodyPr/>
        <a:lstStyle/>
        <a:p>
          <a:endParaRPr lang="es-ES"/>
        </a:p>
      </dgm:t>
    </dgm:pt>
    <dgm:pt modelId="{F8B70A72-05E1-4D24-8DED-ADF402C718C2}" type="sibTrans" cxnId="{DF983931-B8B4-4C4D-952E-2C795E13D2A0}">
      <dgm:prSet/>
      <dgm:spPr/>
      <dgm:t>
        <a:bodyPr/>
        <a:lstStyle/>
        <a:p>
          <a:endParaRPr lang="es-ES"/>
        </a:p>
      </dgm:t>
    </dgm:pt>
    <dgm:pt modelId="{472995CB-872C-4639-9D0B-18BD0511145A}" type="pres">
      <dgm:prSet presAssocID="{8EE5CFD7-7424-4865-A96C-B7D3C6FDA341}" presName="outerComposite" presStyleCnt="0">
        <dgm:presLayoutVars>
          <dgm:chMax val="5"/>
          <dgm:dir/>
          <dgm:resizeHandles val="exact"/>
        </dgm:presLayoutVars>
      </dgm:prSet>
      <dgm:spPr/>
      <dgm:t>
        <a:bodyPr/>
        <a:lstStyle/>
        <a:p>
          <a:endParaRPr lang="es-ES"/>
        </a:p>
      </dgm:t>
    </dgm:pt>
    <dgm:pt modelId="{6AFA9745-C8A1-4698-AE23-DF461FBB8192}" type="pres">
      <dgm:prSet presAssocID="{8EE5CFD7-7424-4865-A96C-B7D3C6FDA341}" presName="dummyMaxCanvas" presStyleCnt="0">
        <dgm:presLayoutVars/>
      </dgm:prSet>
      <dgm:spPr/>
    </dgm:pt>
    <dgm:pt modelId="{A65EBD6E-DEF8-46B2-8690-3A0C8D72CA4B}" type="pres">
      <dgm:prSet presAssocID="{8EE5CFD7-7424-4865-A96C-B7D3C6FDA341}" presName="ThreeNodes_1" presStyleLbl="node1" presStyleIdx="0" presStyleCnt="3">
        <dgm:presLayoutVars>
          <dgm:bulletEnabled val="1"/>
        </dgm:presLayoutVars>
      </dgm:prSet>
      <dgm:spPr/>
      <dgm:t>
        <a:bodyPr/>
        <a:lstStyle/>
        <a:p>
          <a:endParaRPr lang="es-ES"/>
        </a:p>
      </dgm:t>
    </dgm:pt>
    <dgm:pt modelId="{43A5308A-470C-465A-9341-C28AE57F53C9}" type="pres">
      <dgm:prSet presAssocID="{8EE5CFD7-7424-4865-A96C-B7D3C6FDA341}" presName="ThreeNodes_2" presStyleLbl="node1" presStyleIdx="1" presStyleCnt="3">
        <dgm:presLayoutVars>
          <dgm:bulletEnabled val="1"/>
        </dgm:presLayoutVars>
      </dgm:prSet>
      <dgm:spPr/>
      <dgm:t>
        <a:bodyPr/>
        <a:lstStyle/>
        <a:p>
          <a:endParaRPr lang="es-ES"/>
        </a:p>
      </dgm:t>
    </dgm:pt>
    <dgm:pt modelId="{1EFEC2AF-E4EA-4ABD-9EEB-E7FD6C3DC99C}" type="pres">
      <dgm:prSet presAssocID="{8EE5CFD7-7424-4865-A96C-B7D3C6FDA341}" presName="ThreeNodes_3" presStyleLbl="node1" presStyleIdx="2" presStyleCnt="3">
        <dgm:presLayoutVars>
          <dgm:bulletEnabled val="1"/>
        </dgm:presLayoutVars>
      </dgm:prSet>
      <dgm:spPr/>
      <dgm:t>
        <a:bodyPr/>
        <a:lstStyle/>
        <a:p>
          <a:endParaRPr lang="es-ES"/>
        </a:p>
      </dgm:t>
    </dgm:pt>
    <dgm:pt modelId="{6EE82466-3046-4045-81CC-60734096F3AE}" type="pres">
      <dgm:prSet presAssocID="{8EE5CFD7-7424-4865-A96C-B7D3C6FDA341}" presName="ThreeConn_1-2" presStyleLbl="fgAccFollowNode1" presStyleIdx="0" presStyleCnt="2">
        <dgm:presLayoutVars>
          <dgm:bulletEnabled val="1"/>
        </dgm:presLayoutVars>
      </dgm:prSet>
      <dgm:spPr/>
      <dgm:t>
        <a:bodyPr/>
        <a:lstStyle/>
        <a:p>
          <a:endParaRPr lang="es-ES"/>
        </a:p>
      </dgm:t>
    </dgm:pt>
    <dgm:pt modelId="{DD74A3D8-3223-4440-8773-71A30B88C380}" type="pres">
      <dgm:prSet presAssocID="{8EE5CFD7-7424-4865-A96C-B7D3C6FDA341}" presName="ThreeConn_2-3" presStyleLbl="fgAccFollowNode1" presStyleIdx="1" presStyleCnt="2">
        <dgm:presLayoutVars>
          <dgm:bulletEnabled val="1"/>
        </dgm:presLayoutVars>
      </dgm:prSet>
      <dgm:spPr/>
      <dgm:t>
        <a:bodyPr/>
        <a:lstStyle/>
        <a:p>
          <a:endParaRPr lang="es-ES"/>
        </a:p>
      </dgm:t>
    </dgm:pt>
    <dgm:pt modelId="{51A5DA95-21C1-4189-BB14-19524092B351}" type="pres">
      <dgm:prSet presAssocID="{8EE5CFD7-7424-4865-A96C-B7D3C6FDA341}" presName="ThreeNodes_1_text" presStyleLbl="node1" presStyleIdx="2" presStyleCnt="3">
        <dgm:presLayoutVars>
          <dgm:bulletEnabled val="1"/>
        </dgm:presLayoutVars>
      </dgm:prSet>
      <dgm:spPr/>
      <dgm:t>
        <a:bodyPr/>
        <a:lstStyle/>
        <a:p>
          <a:endParaRPr lang="es-ES"/>
        </a:p>
      </dgm:t>
    </dgm:pt>
    <dgm:pt modelId="{5646EB0C-9EF5-4254-A1BC-EA525A35E1F3}" type="pres">
      <dgm:prSet presAssocID="{8EE5CFD7-7424-4865-A96C-B7D3C6FDA341}" presName="ThreeNodes_2_text" presStyleLbl="node1" presStyleIdx="2" presStyleCnt="3">
        <dgm:presLayoutVars>
          <dgm:bulletEnabled val="1"/>
        </dgm:presLayoutVars>
      </dgm:prSet>
      <dgm:spPr/>
      <dgm:t>
        <a:bodyPr/>
        <a:lstStyle/>
        <a:p>
          <a:endParaRPr lang="es-ES"/>
        </a:p>
      </dgm:t>
    </dgm:pt>
    <dgm:pt modelId="{CD253B93-1AC2-404B-A9F6-E1ED1C4B851D}" type="pres">
      <dgm:prSet presAssocID="{8EE5CFD7-7424-4865-A96C-B7D3C6FDA341}" presName="ThreeNodes_3_text" presStyleLbl="node1" presStyleIdx="2" presStyleCnt="3">
        <dgm:presLayoutVars>
          <dgm:bulletEnabled val="1"/>
        </dgm:presLayoutVars>
      </dgm:prSet>
      <dgm:spPr/>
      <dgm:t>
        <a:bodyPr/>
        <a:lstStyle/>
        <a:p>
          <a:endParaRPr lang="es-ES"/>
        </a:p>
      </dgm:t>
    </dgm:pt>
  </dgm:ptLst>
  <dgm:cxnLst>
    <dgm:cxn modelId="{7EC9DEB0-AB1E-4331-95C3-756961D1AC20}" type="presOf" srcId="{8EE5CFD7-7424-4865-A96C-B7D3C6FDA341}" destId="{472995CB-872C-4639-9D0B-18BD0511145A}" srcOrd="0" destOrd="0" presId="urn:microsoft.com/office/officeart/2005/8/layout/vProcess5"/>
    <dgm:cxn modelId="{CA9ADE1D-6E6D-40DF-BFE6-4954CB5E8A4D}" type="presOf" srcId="{11B63DA6-C4FC-483C-8553-C3D9650CA332}" destId="{A65EBD6E-DEF8-46B2-8690-3A0C8D72CA4B}" srcOrd="0" destOrd="0" presId="urn:microsoft.com/office/officeart/2005/8/layout/vProcess5"/>
    <dgm:cxn modelId="{DF983931-B8B4-4C4D-952E-2C795E13D2A0}" srcId="{8EE5CFD7-7424-4865-A96C-B7D3C6FDA341}" destId="{EE1B3CA3-2044-44E4-BAC0-4598F976C162}" srcOrd="2" destOrd="0" parTransId="{48A81321-3444-4599-8EE1-FBCFF223D5D2}" sibTransId="{F8B70A72-05E1-4D24-8DED-ADF402C718C2}"/>
    <dgm:cxn modelId="{25C6C753-1F95-4347-82AD-0203AE4C5990}" type="presOf" srcId="{11B63DA6-C4FC-483C-8553-C3D9650CA332}" destId="{51A5DA95-21C1-4189-BB14-19524092B351}" srcOrd="1" destOrd="0" presId="urn:microsoft.com/office/officeart/2005/8/layout/vProcess5"/>
    <dgm:cxn modelId="{D4238923-FA4C-405C-BB6D-72A59C8276F2}" type="presOf" srcId="{C7FBE88C-62ED-40C4-A310-5E3E2319260B}" destId="{DD74A3D8-3223-4440-8773-71A30B88C380}" srcOrd="0" destOrd="0" presId="urn:microsoft.com/office/officeart/2005/8/layout/vProcess5"/>
    <dgm:cxn modelId="{B3EFDECC-215D-4C50-B047-FA8FDD0078D3}" type="presOf" srcId="{64BF41F6-4849-412B-91E1-D69F4FC74D81}" destId="{5646EB0C-9EF5-4254-A1BC-EA525A35E1F3}" srcOrd="1" destOrd="0" presId="urn:microsoft.com/office/officeart/2005/8/layout/vProcess5"/>
    <dgm:cxn modelId="{1B89903C-AABE-49B3-A01F-25F061178B8C}" srcId="{8EE5CFD7-7424-4865-A96C-B7D3C6FDA341}" destId="{11B63DA6-C4FC-483C-8553-C3D9650CA332}" srcOrd="0" destOrd="0" parTransId="{98AA27E3-9462-4A33-90A3-F44346064167}" sibTransId="{948487EE-DE8B-4775-A250-9F5A5893D20A}"/>
    <dgm:cxn modelId="{087CFD88-6B72-40ED-85D4-E008450C3EBD}" type="presOf" srcId="{948487EE-DE8B-4775-A250-9F5A5893D20A}" destId="{6EE82466-3046-4045-81CC-60734096F3AE}" srcOrd="0" destOrd="0" presId="urn:microsoft.com/office/officeart/2005/8/layout/vProcess5"/>
    <dgm:cxn modelId="{A8967691-016A-47FE-BA75-6F3C998768EC}" type="presOf" srcId="{EE1B3CA3-2044-44E4-BAC0-4598F976C162}" destId="{CD253B93-1AC2-404B-A9F6-E1ED1C4B851D}" srcOrd="1" destOrd="0" presId="urn:microsoft.com/office/officeart/2005/8/layout/vProcess5"/>
    <dgm:cxn modelId="{0903A825-51ED-45F3-912B-F19E9F6FD159}" type="presOf" srcId="{EE1B3CA3-2044-44E4-BAC0-4598F976C162}" destId="{1EFEC2AF-E4EA-4ABD-9EEB-E7FD6C3DC99C}" srcOrd="0" destOrd="0" presId="urn:microsoft.com/office/officeart/2005/8/layout/vProcess5"/>
    <dgm:cxn modelId="{63ED66AD-03B2-418E-92A7-03B4900C1D33}" type="presOf" srcId="{64BF41F6-4849-412B-91E1-D69F4FC74D81}" destId="{43A5308A-470C-465A-9341-C28AE57F53C9}" srcOrd="0" destOrd="0" presId="urn:microsoft.com/office/officeart/2005/8/layout/vProcess5"/>
    <dgm:cxn modelId="{F84AF8F6-DDD1-454E-980F-5ADD00636D6B}" srcId="{8EE5CFD7-7424-4865-A96C-B7D3C6FDA341}" destId="{64BF41F6-4849-412B-91E1-D69F4FC74D81}" srcOrd="1" destOrd="0" parTransId="{FFAD6C0B-016E-4A93-936B-46679FF74D5B}" sibTransId="{C7FBE88C-62ED-40C4-A310-5E3E2319260B}"/>
    <dgm:cxn modelId="{EF262F3C-29BD-4D02-BD08-3369D3D2D7D7}" type="presParOf" srcId="{472995CB-872C-4639-9D0B-18BD0511145A}" destId="{6AFA9745-C8A1-4698-AE23-DF461FBB8192}" srcOrd="0" destOrd="0" presId="urn:microsoft.com/office/officeart/2005/8/layout/vProcess5"/>
    <dgm:cxn modelId="{EC72DEA1-C135-485A-BAE5-D2040CF884FA}" type="presParOf" srcId="{472995CB-872C-4639-9D0B-18BD0511145A}" destId="{A65EBD6E-DEF8-46B2-8690-3A0C8D72CA4B}" srcOrd="1" destOrd="0" presId="urn:microsoft.com/office/officeart/2005/8/layout/vProcess5"/>
    <dgm:cxn modelId="{FD8F9D5B-B4C8-401E-9D0A-CD41433C3591}" type="presParOf" srcId="{472995CB-872C-4639-9D0B-18BD0511145A}" destId="{43A5308A-470C-465A-9341-C28AE57F53C9}" srcOrd="2" destOrd="0" presId="urn:microsoft.com/office/officeart/2005/8/layout/vProcess5"/>
    <dgm:cxn modelId="{2DE58157-5AFE-42C2-9586-06AA9BD15B4C}" type="presParOf" srcId="{472995CB-872C-4639-9D0B-18BD0511145A}" destId="{1EFEC2AF-E4EA-4ABD-9EEB-E7FD6C3DC99C}" srcOrd="3" destOrd="0" presId="urn:microsoft.com/office/officeart/2005/8/layout/vProcess5"/>
    <dgm:cxn modelId="{841A6734-7A34-4440-92C8-21D9A079243E}" type="presParOf" srcId="{472995CB-872C-4639-9D0B-18BD0511145A}" destId="{6EE82466-3046-4045-81CC-60734096F3AE}" srcOrd="4" destOrd="0" presId="urn:microsoft.com/office/officeart/2005/8/layout/vProcess5"/>
    <dgm:cxn modelId="{EF4803C7-315E-4436-94A3-6B3F7059D612}" type="presParOf" srcId="{472995CB-872C-4639-9D0B-18BD0511145A}" destId="{DD74A3D8-3223-4440-8773-71A30B88C380}" srcOrd="5" destOrd="0" presId="urn:microsoft.com/office/officeart/2005/8/layout/vProcess5"/>
    <dgm:cxn modelId="{684B9B47-B8EF-439A-A555-B3288695032E}" type="presParOf" srcId="{472995CB-872C-4639-9D0B-18BD0511145A}" destId="{51A5DA95-21C1-4189-BB14-19524092B351}" srcOrd="6" destOrd="0" presId="urn:microsoft.com/office/officeart/2005/8/layout/vProcess5"/>
    <dgm:cxn modelId="{ECE866F4-0D38-49C8-90E7-FEA58D9A7EB5}" type="presParOf" srcId="{472995CB-872C-4639-9D0B-18BD0511145A}" destId="{5646EB0C-9EF5-4254-A1BC-EA525A35E1F3}" srcOrd="7" destOrd="0" presId="urn:microsoft.com/office/officeart/2005/8/layout/vProcess5"/>
    <dgm:cxn modelId="{AD5A05EC-4A24-4560-8603-75260E7286D0}" type="presParOf" srcId="{472995CB-872C-4639-9D0B-18BD0511145A}" destId="{CD253B93-1AC2-404B-A9F6-E1ED1C4B851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E6B33-B9BD-4759-9228-69E0D5BA6846}">
      <dsp:nvSpPr>
        <dsp:cNvPr id="0" name=""/>
        <dsp:cNvSpPr/>
      </dsp:nvSpPr>
      <dsp:spPr>
        <a:xfrm>
          <a:off x="615" y="1121039"/>
          <a:ext cx="2647156" cy="3176587"/>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S" sz="3000" kern="1200" dirty="0" smtClean="0"/>
            <a:t>1823</a:t>
          </a:r>
          <a:endParaRPr lang="es-ES" sz="3000" kern="1200" dirty="0"/>
        </a:p>
      </dsp:txBody>
      <dsp:txXfrm rot="16200000">
        <a:off x="-1037070" y="2158725"/>
        <a:ext cx="2604801" cy="529431"/>
      </dsp:txXfrm>
    </dsp:sp>
    <dsp:sp modelId="{356C1DA5-46E0-4377-95E4-D8759F66DB89}">
      <dsp:nvSpPr>
        <dsp:cNvPr id="0" name=""/>
        <dsp:cNvSpPr/>
      </dsp:nvSpPr>
      <dsp:spPr>
        <a:xfrm>
          <a:off x="530046" y="1121039"/>
          <a:ext cx="1972131" cy="317658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S" sz="2000" kern="1200" dirty="0" smtClean="0"/>
            <a:t>Moralista</a:t>
          </a:r>
          <a:endParaRPr lang="es-ES" sz="2000" kern="1200" dirty="0"/>
        </a:p>
        <a:p>
          <a:pPr lvl="0" algn="l" defTabSz="889000">
            <a:lnSpc>
              <a:spcPct val="90000"/>
            </a:lnSpc>
            <a:spcBef>
              <a:spcPct val="0"/>
            </a:spcBef>
            <a:spcAft>
              <a:spcPct val="35000"/>
            </a:spcAft>
          </a:pPr>
          <a:r>
            <a:rPr lang="es-ES" sz="2000" kern="1200" dirty="0" smtClean="0"/>
            <a:t>Creada por Juan </a:t>
          </a:r>
          <a:r>
            <a:rPr lang="es-ES" sz="2000" kern="1200" dirty="0" err="1" smtClean="0"/>
            <a:t>Egaña</a:t>
          </a:r>
          <a:r>
            <a:rPr lang="es-ES" sz="2000" kern="1200" dirty="0" smtClean="0"/>
            <a:t>. Regula la vida privada de las personas. </a:t>
          </a:r>
          <a:endParaRPr lang="es-ES" sz="2000" kern="1200" dirty="0"/>
        </a:p>
      </dsp:txBody>
      <dsp:txXfrm>
        <a:off x="530046" y="1121039"/>
        <a:ext cx="1972131" cy="3176587"/>
      </dsp:txXfrm>
    </dsp:sp>
    <dsp:sp modelId="{ABAB149E-7C2C-451F-B880-29956A59427E}">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S" sz="3000" kern="1200" dirty="0" smtClean="0"/>
            <a:t>1826</a:t>
          </a:r>
          <a:endParaRPr lang="es-ES" sz="3000" kern="1200" dirty="0"/>
        </a:p>
      </dsp:txBody>
      <dsp:txXfrm rot="16200000">
        <a:off x="1702736" y="2158725"/>
        <a:ext cx="2604801" cy="529431"/>
      </dsp:txXfrm>
    </dsp:sp>
    <dsp:sp modelId="{73D17CFA-78F2-4FB0-9F1F-50B03CE96BE0}">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06C999-27CF-45E0-85F4-54BAB9DA27E5}">
      <dsp:nvSpPr>
        <dsp:cNvPr id="0" name=""/>
        <dsp:cNvSpPr/>
      </dsp:nvSpPr>
      <dsp:spPr>
        <a:xfrm>
          <a:off x="3269853" y="1121039"/>
          <a:ext cx="1972131" cy="317658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S" sz="2000" kern="1200" dirty="0" smtClean="0"/>
            <a:t>Federal</a:t>
          </a:r>
          <a:endParaRPr lang="es-ES" sz="2000" kern="1200" dirty="0"/>
        </a:p>
        <a:p>
          <a:pPr lvl="0" algn="l" defTabSz="889000">
            <a:lnSpc>
              <a:spcPct val="90000"/>
            </a:lnSpc>
            <a:spcBef>
              <a:spcPct val="0"/>
            </a:spcBef>
            <a:spcAft>
              <a:spcPct val="35000"/>
            </a:spcAft>
          </a:pPr>
          <a:r>
            <a:rPr lang="es-ES" sz="2000" kern="1200" dirty="0" smtClean="0"/>
            <a:t>Fueron ideadas por José Miguel Infante.</a:t>
          </a:r>
        </a:p>
        <a:p>
          <a:pPr lvl="0" algn="l" defTabSz="889000">
            <a:lnSpc>
              <a:spcPct val="90000"/>
            </a:lnSpc>
            <a:spcBef>
              <a:spcPct val="0"/>
            </a:spcBef>
            <a:spcAft>
              <a:spcPct val="35000"/>
            </a:spcAft>
          </a:pPr>
          <a:r>
            <a:rPr lang="es-ES" sz="2000" kern="1200" dirty="0" smtClean="0"/>
            <a:t>Busca descentralizar el país, dándole mayor autonomía a las provincias. </a:t>
          </a:r>
          <a:endParaRPr lang="es-ES" sz="2000" kern="1200" dirty="0"/>
        </a:p>
      </dsp:txBody>
      <dsp:txXfrm>
        <a:off x="3269853" y="1121039"/>
        <a:ext cx="1972131" cy="3176587"/>
      </dsp:txXfrm>
    </dsp:sp>
    <dsp:sp modelId="{53029EB7-85F7-426D-9BDF-4C92208E6BC9}">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r>
            <a:rPr lang="es-ES" sz="3000" kern="1200" dirty="0" smtClean="0"/>
            <a:t>1828</a:t>
          </a:r>
          <a:endParaRPr lang="es-ES" sz="3000" kern="1200" dirty="0"/>
        </a:p>
      </dsp:txBody>
      <dsp:txXfrm rot="16200000">
        <a:off x="4442543" y="2158725"/>
        <a:ext cx="2604801" cy="529431"/>
      </dsp:txXfrm>
    </dsp:sp>
    <dsp:sp modelId="{38C6A6B5-70F1-4D75-AD9C-0781BE410995}">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D5BAE-7B1A-4642-9B78-DF08B1EBF3CF}">
      <dsp:nvSpPr>
        <dsp:cNvPr id="0" name=""/>
        <dsp:cNvSpPr/>
      </dsp:nvSpPr>
      <dsp:spPr>
        <a:xfrm>
          <a:off x="6009659" y="1121039"/>
          <a:ext cx="1972131" cy="3176587"/>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ES" sz="2000" kern="1200" dirty="0" smtClean="0"/>
            <a:t>Liberal</a:t>
          </a:r>
          <a:endParaRPr lang="es-ES" sz="2000" kern="1200" dirty="0"/>
        </a:p>
        <a:p>
          <a:pPr lvl="0" algn="l" defTabSz="889000">
            <a:lnSpc>
              <a:spcPct val="90000"/>
            </a:lnSpc>
            <a:spcBef>
              <a:spcPct val="0"/>
            </a:spcBef>
            <a:spcAft>
              <a:spcPct val="35000"/>
            </a:spcAft>
          </a:pPr>
          <a:r>
            <a:rPr lang="es-ES" sz="2000" kern="1200" dirty="0" smtClean="0"/>
            <a:t>Fueron redactadas por don José Joaquín de Mora.</a:t>
          </a:r>
        </a:p>
        <a:p>
          <a:pPr lvl="0" algn="l" defTabSz="889000">
            <a:lnSpc>
              <a:spcPct val="90000"/>
            </a:lnSpc>
            <a:spcBef>
              <a:spcPct val="0"/>
            </a:spcBef>
            <a:spcAft>
              <a:spcPct val="35000"/>
            </a:spcAft>
          </a:pPr>
          <a:r>
            <a:rPr lang="es-ES" sz="2000" kern="1200" dirty="0" smtClean="0"/>
            <a:t>Fortalece las libertades públicas.</a:t>
          </a:r>
          <a:endParaRPr lang="es-ES" sz="2000" kern="1200" dirty="0"/>
        </a:p>
      </dsp:txBody>
      <dsp:txXfrm>
        <a:off x="6009659" y="1121039"/>
        <a:ext cx="1972131" cy="31765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D39F1-9FD2-43CE-AA0A-A2D921374514}">
      <dsp:nvSpPr>
        <dsp:cNvPr id="0" name=""/>
        <dsp:cNvSpPr/>
      </dsp:nvSpPr>
      <dsp:spPr>
        <a:xfrm>
          <a:off x="5005150" y="5282457"/>
          <a:ext cx="664458" cy="91440"/>
        </a:xfrm>
        <a:custGeom>
          <a:avLst/>
          <a:gdLst/>
          <a:ahLst/>
          <a:cxnLst/>
          <a:rect l="0" t="0" r="0" b="0"/>
          <a:pathLst>
            <a:path>
              <a:moveTo>
                <a:pt x="0" y="45720"/>
              </a:moveTo>
              <a:lnTo>
                <a:pt x="664458"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20768" y="5311565"/>
        <a:ext cx="33222" cy="33222"/>
      </dsp:txXfrm>
    </dsp:sp>
    <dsp:sp modelId="{F47DC0DA-9C83-4460-8A32-DF1DDE0A0E37}">
      <dsp:nvSpPr>
        <dsp:cNvPr id="0" name=""/>
        <dsp:cNvSpPr/>
      </dsp:nvSpPr>
      <dsp:spPr>
        <a:xfrm>
          <a:off x="1018397" y="3429000"/>
          <a:ext cx="664458" cy="1899177"/>
        </a:xfrm>
        <a:custGeom>
          <a:avLst/>
          <a:gdLst/>
          <a:ahLst/>
          <a:cxnLst/>
          <a:rect l="0" t="0" r="0" b="0"/>
          <a:pathLst>
            <a:path>
              <a:moveTo>
                <a:pt x="0" y="0"/>
              </a:moveTo>
              <a:lnTo>
                <a:pt x="332229" y="0"/>
              </a:lnTo>
              <a:lnTo>
                <a:pt x="332229" y="1899177"/>
              </a:lnTo>
              <a:lnTo>
                <a:pt x="664458" y="189917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300325" y="4328287"/>
        <a:ext cx="100602" cy="100602"/>
      </dsp:txXfrm>
    </dsp:sp>
    <dsp:sp modelId="{FA3B93FA-C078-48F2-8825-3E72BD8D2FE7}">
      <dsp:nvSpPr>
        <dsp:cNvPr id="0" name=""/>
        <dsp:cNvSpPr/>
      </dsp:nvSpPr>
      <dsp:spPr>
        <a:xfrm>
          <a:off x="5005150" y="4016339"/>
          <a:ext cx="664458" cy="91440"/>
        </a:xfrm>
        <a:custGeom>
          <a:avLst/>
          <a:gdLst/>
          <a:ahLst/>
          <a:cxnLst/>
          <a:rect l="0" t="0" r="0" b="0"/>
          <a:pathLst>
            <a:path>
              <a:moveTo>
                <a:pt x="0" y="45720"/>
              </a:moveTo>
              <a:lnTo>
                <a:pt x="664458"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20768" y="4045447"/>
        <a:ext cx="33222" cy="33222"/>
      </dsp:txXfrm>
    </dsp:sp>
    <dsp:sp modelId="{5AC31409-24D5-4D93-9662-E7EC7153E09B}">
      <dsp:nvSpPr>
        <dsp:cNvPr id="0" name=""/>
        <dsp:cNvSpPr/>
      </dsp:nvSpPr>
      <dsp:spPr>
        <a:xfrm>
          <a:off x="1018397" y="3429000"/>
          <a:ext cx="664458" cy="633059"/>
        </a:xfrm>
        <a:custGeom>
          <a:avLst/>
          <a:gdLst/>
          <a:ahLst/>
          <a:cxnLst/>
          <a:rect l="0" t="0" r="0" b="0"/>
          <a:pathLst>
            <a:path>
              <a:moveTo>
                <a:pt x="0" y="0"/>
              </a:moveTo>
              <a:lnTo>
                <a:pt x="332229" y="0"/>
              </a:lnTo>
              <a:lnTo>
                <a:pt x="332229" y="633059"/>
              </a:lnTo>
              <a:lnTo>
                <a:pt x="664458" y="63305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327683" y="3722585"/>
        <a:ext cx="45887" cy="45887"/>
      </dsp:txXfrm>
    </dsp:sp>
    <dsp:sp modelId="{87CCBC9A-D6D6-476F-B928-86CE7E011075}">
      <dsp:nvSpPr>
        <dsp:cNvPr id="0" name=""/>
        <dsp:cNvSpPr/>
      </dsp:nvSpPr>
      <dsp:spPr>
        <a:xfrm>
          <a:off x="5005150" y="2750220"/>
          <a:ext cx="664458" cy="91440"/>
        </a:xfrm>
        <a:custGeom>
          <a:avLst/>
          <a:gdLst/>
          <a:ahLst/>
          <a:cxnLst/>
          <a:rect l="0" t="0" r="0" b="0"/>
          <a:pathLst>
            <a:path>
              <a:moveTo>
                <a:pt x="0" y="45720"/>
              </a:moveTo>
              <a:lnTo>
                <a:pt x="664458"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20768" y="2779329"/>
        <a:ext cx="33222" cy="33222"/>
      </dsp:txXfrm>
    </dsp:sp>
    <dsp:sp modelId="{4480C5FA-5989-4967-9875-03F03209A415}">
      <dsp:nvSpPr>
        <dsp:cNvPr id="0" name=""/>
        <dsp:cNvSpPr/>
      </dsp:nvSpPr>
      <dsp:spPr>
        <a:xfrm>
          <a:off x="1018397" y="2795940"/>
          <a:ext cx="664458" cy="633059"/>
        </a:xfrm>
        <a:custGeom>
          <a:avLst/>
          <a:gdLst/>
          <a:ahLst/>
          <a:cxnLst/>
          <a:rect l="0" t="0" r="0" b="0"/>
          <a:pathLst>
            <a:path>
              <a:moveTo>
                <a:pt x="0" y="633059"/>
              </a:moveTo>
              <a:lnTo>
                <a:pt x="332229" y="633059"/>
              </a:lnTo>
              <a:lnTo>
                <a:pt x="332229" y="0"/>
              </a:lnTo>
              <a:lnTo>
                <a:pt x="66445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327683" y="3089526"/>
        <a:ext cx="45887" cy="45887"/>
      </dsp:txXfrm>
    </dsp:sp>
    <dsp:sp modelId="{243E72E8-B2A1-4F65-8AD4-BC5479EB4ADA}">
      <dsp:nvSpPr>
        <dsp:cNvPr id="0" name=""/>
        <dsp:cNvSpPr/>
      </dsp:nvSpPr>
      <dsp:spPr>
        <a:xfrm>
          <a:off x="5005150" y="1484102"/>
          <a:ext cx="664458" cy="91440"/>
        </a:xfrm>
        <a:custGeom>
          <a:avLst/>
          <a:gdLst/>
          <a:ahLst/>
          <a:cxnLst/>
          <a:rect l="0" t="0" r="0" b="0"/>
          <a:pathLst>
            <a:path>
              <a:moveTo>
                <a:pt x="0" y="45720"/>
              </a:moveTo>
              <a:lnTo>
                <a:pt x="664458"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20768" y="1513211"/>
        <a:ext cx="33222" cy="33222"/>
      </dsp:txXfrm>
    </dsp:sp>
    <dsp:sp modelId="{EF966CD0-629E-4043-9C7E-E1853765F076}">
      <dsp:nvSpPr>
        <dsp:cNvPr id="0" name=""/>
        <dsp:cNvSpPr/>
      </dsp:nvSpPr>
      <dsp:spPr>
        <a:xfrm>
          <a:off x="1018397" y="1529822"/>
          <a:ext cx="664458" cy="1899177"/>
        </a:xfrm>
        <a:custGeom>
          <a:avLst/>
          <a:gdLst/>
          <a:ahLst/>
          <a:cxnLst/>
          <a:rect l="0" t="0" r="0" b="0"/>
          <a:pathLst>
            <a:path>
              <a:moveTo>
                <a:pt x="0" y="1899177"/>
              </a:moveTo>
              <a:lnTo>
                <a:pt x="332229" y="1899177"/>
              </a:lnTo>
              <a:lnTo>
                <a:pt x="332229" y="0"/>
              </a:lnTo>
              <a:lnTo>
                <a:pt x="66445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300325" y="2429109"/>
        <a:ext cx="100602" cy="100602"/>
      </dsp:txXfrm>
    </dsp:sp>
    <dsp:sp modelId="{9113E7A4-5CB5-44A0-AF07-FE8FDD11ACB1}">
      <dsp:nvSpPr>
        <dsp:cNvPr id="0" name=""/>
        <dsp:cNvSpPr/>
      </dsp:nvSpPr>
      <dsp:spPr>
        <a:xfrm rot="16200000">
          <a:off x="-2153561" y="2922552"/>
          <a:ext cx="533102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s-ES" sz="4300" kern="1200" dirty="0" smtClean="0"/>
            <a:t>Formas de dominio:</a:t>
          </a:r>
          <a:endParaRPr lang="es-ES" sz="4300" kern="1200" dirty="0"/>
        </a:p>
      </dsp:txBody>
      <dsp:txXfrm>
        <a:off x="-2153561" y="2922552"/>
        <a:ext cx="5331023" cy="1012894"/>
      </dsp:txXfrm>
    </dsp:sp>
    <dsp:sp modelId="{B46EC9E1-553B-4A70-822A-E6A01CFE9F3E}">
      <dsp:nvSpPr>
        <dsp:cNvPr id="0" name=""/>
        <dsp:cNvSpPr/>
      </dsp:nvSpPr>
      <dsp:spPr>
        <a:xfrm>
          <a:off x="1682856" y="1023375"/>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Colonias de administración directa</a:t>
          </a:r>
          <a:endParaRPr lang="es-ES" sz="1200" kern="1200" dirty="0"/>
        </a:p>
      </dsp:txBody>
      <dsp:txXfrm>
        <a:off x="1682856" y="1023375"/>
        <a:ext cx="3322293" cy="1012894"/>
      </dsp:txXfrm>
    </dsp:sp>
    <dsp:sp modelId="{C4B361B0-ADE7-4DCF-B07D-3ADA3199B54B}">
      <dsp:nvSpPr>
        <dsp:cNvPr id="0" name=""/>
        <dsp:cNvSpPr/>
      </dsp:nvSpPr>
      <dsp:spPr>
        <a:xfrm>
          <a:off x="5669608" y="1023375"/>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Control político total por parte de la metrópoli (potencia)</a:t>
          </a:r>
          <a:endParaRPr lang="es-ES" sz="1200" kern="1200" dirty="0"/>
        </a:p>
      </dsp:txBody>
      <dsp:txXfrm>
        <a:off x="5669608" y="1023375"/>
        <a:ext cx="3322293" cy="1012894"/>
      </dsp:txXfrm>
    </dsp:sp>
    <dsp:sp modelId="{7950AA48-E97F-42D4-AB71-80CC5D74FAED}">
      <dsp:nvSpPr>
        <dsp:cNvPr id="0" name=""/>
        <dsp:cNvSpPr/>
      </dsp:nvSpPr>
      <dsp:spPr>
        <a:xfrm>
          <a:off x="1682856" y="2289493"/>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Los protectorados </a:t>
          </a:r>
          <a:endParaRPr lang="es-ES" sz="1200" kern="1200" dirty="0"/>
        </a:p>
      </dsp:txBody>
      <dsp:txXfrm>
        <a:off x="1682856" y="2289493"/>
        <a:ext cx="3322293" cy="1012894"/>
      </dsp:txXfrm>
    </dsp:sp>
    <dsp:sp modelId="{B62518C9-01C2-4623-9DFD-A4965DFD9EC8}">
      <dsp:nvSpPr>
        <dsp:cNvPr id="0" name=""/>
        <dsp:cNvSpPr/>
      </dsp:nvSpPr>
      <dsp:spPr>
        <a:xfrm>
          <a:off x="5669608" y="2289493"/>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smtClean="0"/>
            <a:t>Territorios donde se respetaba el gobierno. Las autoridades nativas controlaban la política interior, mientras la política exterior, las riquezas del país y lo militar era gestionada por la metrópolis (potencia)</a:t>
          </a:r>
          <a:endParaRPr lang="es-ES" sz="1200" kern="1200"/>
        </a:p>
      </dsp:txBody>
      <dsp:txXfrm>
        <a:off x="5669608" y="2289493"/>
        <a:ext cx="3322293" cy="1012894"/>
      </dsp:txXfrm>
    </dsp:sp>
    <dsp:sp modelId="{27B05648-1522-4E29-8F36-A1016546C40E}">
      <dsp:nvSpPr>
        <dsp:cNvPr id="0" name=""/>
        <dsp:cNvSpPr/>
      </dsp:nvSpPr>
      <dsp:spPr>
        <a:xfrm>
          <a:off x="1682856" y="3555611"/>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Las concesiones</a:t>
          </a:r>
          <a:endParaRPr lang="es-ES" sz="1200" kern="1200" dirty="0"/>
        </a:p>
      </dsp:txBody>
      <dsp:txXfrm>
        <a:off x="1682856" y="3555611"/>
        <a:ext cx="3322293" cy="1012894"/>
      </dsp:txXfrm>
    </dsp:sp>
    <dsp:sp modelId="{92294230-EE85-4038-9BBD-7B1D7F85BD22}">
      <dsp:nvSpPr>
        <dsp:cNvPr id="0" name=""/>
        <dsp:cNvSpPr/>
      </dsp:nvSpPr>
      <dsp:spPr>
        <a:xfrm>
          <a:off x="5669608" y="3555611"/>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Estos territorios son cedidos o alquilados según contrato. </a:t>
          </a:r>
        </a:p>
        <a:p>
          <a:pPr lvl="0" algn="ctr" defTabSz="533400">
            <a:lnSpc>
              <a:spcPct val="90000"/>
            </a:lnSpc>
            <a:spcBef>
              <a:spcPct val="0"/>
            </a:spcBef>
            <a:spcAft>
              <a:spcPct val="35000"/>
            </a:spcAft>
          </a:pPr>
          <a:r>
            <a:rPr lang="es-ES" sz="1200" kern="1200" dirty="0" smtClean="0"/>
            <a:t>Eran codiciados por su interés estratégico o comercial.</a:t>
          </a:r>
          <a:endParaRPr lang="es-ES" sz="1200" kern="1200" dirty="0"/>
        </a:p>
      </dsp:txBody>
      <dsp:txXfrm>
        <a:off x="5669608" y="3555611"/>
        <a:ext cx="3322293" cy="1012894"/>
      </dsp:txXfrm>
    </dsp:sp>
    <dsp:sp modelId="{978DEA9E-04C3-467A-8201-0D3570B52DC9}">
      <dsp:nvSpPr>
        <dsp:cNvPr id="0" name=""/>
        <dsp:cNvSpPr/>
      </dsp:nvSpPr>
      <dsp:spPr>
        <a:xfrm>
          <a:off x="1682856" y="4821729"/>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Colonias de población</a:t>
          </a:r>
          <a:endParaRPr lang="es-ES" sz="1200" kern="1200" dirty="0"/>
        </a:p>
      </dsp:txBody>
      <dsp:txXfrm>
        <a:off x="1682856" y="4821729"/>
        <a:ext cx="3322293" cy="1012894"/>
      </dsp:txXfrm>
    </dsp:sp>
    <dsp:sp modelId="{83C97490-CA50-4464-B346-395E041A8093}">
      <dsp:nvSpPr>
        <dsp:cNvPr id="0" name=""/>
        <dsp:cNvSpPr/>
      </dsp:nvSpPr>
      <dsp:spPr>
        <a:xfrm>
          <a:off x="5669608" y="4821729"/>
          <a:ext cx="3322293" cy="10128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Territorios con mayoría de colonos respecto a la población indígena. </a:t>
          </a:r>
          <a:endParaRPr lang="es-ES" sz="1200" kern="1200" dirty="0"/>
        </a:p>
      </dsp:txBody>
      <dsp:txXfrm>
        <a:off x="5669608" y="4821729"/>
        <a:ext cx="3322293" cy="1012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F31FA-EF71-4010-B300-7671EEEB467F}">
      <dsp:nvSpPr>
        <dsp:cNvPr id="0" name=""/>
        <dsp:cNvSpPr/>
      </dsp:nvSpPr>
      <dsp:spPr>
        <a:xfrm>
          <a:off x="4292085" y="2506339"/>
          <a:ext cx="1787735" cy="17877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CAUSAS</a:t>
          </a:r>
          <a:endParaRPr lang="es-ES" sz="2400" kern="1200" dirty="0"/>
        </a:p>
      </dsp:txBody>
      <dsp:txXfrm>
        <a:off x="4553893" y="2768147"/>
        <a:ext cx="1264119" cy="1264119"/>
      </dsp:txXfrm>
    </dsp:sp>
    <dsp:sp modelId="{22AD9528-774E-453F-BF67-39323CC45B6E}">
      <dsp:nvSpPr>
        <dsp:cNvPr id="0" name=""/>
        <dsp:cNvSpPr/>
      </dsp:nvSpPr>
      <dsp:spPr>
        <a:xfrm rot="16200000">
          <a:off x="5011748" y="1883597"/>
          <a:ext cx="348409" cy="607830"/>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064010" y="2057425"/>
        <a:ext cx="243886" cy="364698"/>
      </dsp:txXfrm>
    </dsp:sp>
    <dsp:sp modelId="{2A9FD2BD-C953-43F1-A5FB-063E61424F0A}">
      <dsp:nvSpPr>
        <dsp:cNvPr id="0" name=""/>
        <dsp:cNvSpPr/>
      </dsp:nvSpPr>
      <dsp:spPr>
        <a:xfrm>
          <a:off x="4292085" y="61227"/>
          <a:ext cx="1787735" cy="17877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Económicas </a:t>
          </a:r>
          <a:endParaRPr lang="es-ES" sz="1400" kern="1200" dirty="0"/>
        </a:p>
      </dsp:txBody>
      <dsp:txXfrm>
        <a:off x="4553893" y="323035"/>
        <a:ext cx="1264119" cy="1264119"/>
      </dsp:txXfrm>
    </dsp:sp>
    <dsp:sp modelId="{5B46D3EC-C7B2-4663-9864-8ED670E414B9}">
      <dsp:nvSpPr>
        <dsp:cNvPr id="0" name=""/>
        <dsp:cNvSpPr/>
      </dsp:nvSpPr>
      <dsp:spPr>
        <a:xfrm rot="20520000">
          <a:off x="6176413" y="2712903"/>
          <a:ext cx="378985" cy="607830"/>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6179195" y="2852036"/>
        <a:ext cx="265290" cy="364698"/>
      </dsp:txXfrm>
    </dsp:sp>
    <dsp:sp modelId="{5469F4D2-04CD-47C4-91E9-C3A9B8BBC7DD}">
      <dsp:nvSpPr>
        <dsp:cNvPr id="0" name=""/>
        <dsp:cNvSpPr/>
      </dsp:nvSpPr>
      <dsp:spPr>
        <a:xfrm>
          <a:off x="6672391" y="1732931"/>
          <a:ext cx="1787735" cy="17877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Políticas </a:t>
          </a:r>
          <a:endParaRPr lang="es-ES" sz="1400" kern="1200" dirty="0"/>
        </a:p>
      </dsp:txBody>
      <dsp:txXfrm>
        <a:off x="6934199" y="1994739"/>
        <a:ext cx="1264119" cy="1264119"/>
      </dsp:txXfrm>
    </dsp:sp>
    <dsp:sp modelId="{A237DAF7-50AD-49F8-A3AA-C7E7A6FAB7C8}">
      <dsp:nvSpPr>
        <dsp:cNvPr id="0" name=""/>
        <dsp:cNvSpPr/>
      </dsp:nvSpPr>
      <dsp:spPr>
        <a:xfrm rot="3240000">
          <a:off x="5725711" y="4100019"/>
          <a:ext cx="378985" cy="607830"/>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749144" y="4175594"/>
        <a:ext cx="265290" cy="364698"/>
      </dsp:txXfrm>
    </dsp:sp>
    <dsp:sp modelId="{55923D8B-0BC6-4C15-ADBC-16DCE1A2CF98}">
      <dsp:nvSpPr>
        <dsp:cNvPr id="0" name=""/>
        <dsp:cNvSpPr/>
      </dsp:nvSpPr>
      <dsp:spPr>
        <a:xfrm>
          <a:off x="5763195" y="4531149"/>
          <a:ext cx="1787735" cy="17877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Demográficas </a:t>
          </a:r>
          <a:endParaRPr lang="es-ES" sz="1400" kern="1200" dirty="0"/>
        </a:p>
      </dsp:txBody>
      <dsp:txXfrm>
        <a:off x="6025003" y="4792957"/>
        <a:ext cx="1264119" cy="1264119"/>
      </dsp:txXfrm>
    </dsp:sp>
    <dsp:sp modelId="{B7F0D4DD-884D-4A5D-A0BC-D1BED9E897BC}">
      <dsp:nvSpPr>
        <dsp:cNvPr id="0" name=""/>
        <dsp:cNvSpPr/>
      </dsp:nvSpPr>
      <dsp:spPr>
        <a:xfrm rot="7560000">
          <a:off x="4267210" y="4100019"/>
          <a:ext cx="378985" cy="607830"/>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4357472" y="4175594"/>
        <a:ext cx="265290" cy="364698"/>
      </dsp:txXfrm>
    </dsp:sp>
    <dsp:sp modelId="{1E7421C3-1251-41A7-B063-609430DFDBCE}">
      <dsp:nvSpPr>
        <dsp:cNvPr id="0" name=""/>
        <dsp:cNvSpPr/>
      </dsp:nvSpPr>
      <dsp:spPr>
        <a:xfrm>
          <a:off x="2820975" y="4531149"/>
          <a:ext cx="1787735" cy="17877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Culturales e Ideológicas</a:t>
          </a:r>
          <a:endParaRPr lang="es-ES" sz="1400" kern="1200" dirty="0"/>
        </a:p>
      </dsp:txBody>
      <dsp:txXfrm>
        <a:off x="3082783" y="4792957"/>
        <a:ext cx="1264119" cy="1264119"/>
      </dsp:txXfrm>
    </dsp:sp>
    <dsp:sp modelId="{ADC7CDFF-6A28-49E7-9FF6-041ED4F1FC09}">
      <dsp:nvSpPr>
        <dsp:cNvPr id="0" name=""/>
        <dsp:cNvSpPr/>
      </dsp:nvSpPr>
      <dsp:spPr>
        <a:xfrm rot="11880000">
          <a:off x="3816508" y="2712903"/>
          <a:ext cx="378985" cy="607830"/>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3927421" y="2852036"/>
        <a:ext cx="265290" cy="364698"/>
      </dsp:txXfrm>
    </dsp:sp>
    <dsp:sp modelId="{0DA5E022-F647-4910-9575-E33193544E28}">
      <dsp:nvSpPr>
        <dsp:cNvPr id="0" name=""/>
        <dsp:cNvSpPr/>
      </dsp:nvSpPr>
      <dsp:spPr>
        <a:xfrm>
          <a:off x="1911779" y="1732931"/>
          <a:ext cx="1787735" cy="178773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Científicas </a:t>
          </a:r>
          <a:endParaRPr lang="es-ES" sz="1400" kern="1200" dirty="0"/>
        </a:p>
      </dsp:txBody>
      <dsp:txXfrm>
        <a:off x="2173587" y="1994739"/>
        <a:ext cx="1264119" cy="1264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1D700-ADB0-4030-BF50-B5445685B4F3}">
      <dsp:nvSpPr>
        <dsp:cNvPr id="0" name=""/>
        <dsp:cNvSpPr/>
      </dsp:nvSpPr>
      <dsp:spPr>
        <a:xfrm>
          <a:off x="4891952" y="4099726"/>
          <a:ext cx="320135" cy="981748"/>
        </a:xfrm>
        <a:custGeom>
          <a:avLst/>
          <a:gdLst/>
          <a:ahLst/>
          <a:cxnLst/>
          <a:rect l="0" t="0" r="0" b="0"/>
          <a:pathLst>
            <a:path>
              <a:moveTo>
                <a:pt x="0" y="0"/>
              </a:moveTo>
              <a:lnTo>
                <a:pt x="0" y="559154"/>
              </a:lnTo>
              <a:lnTo>
                <a:pt x="182333" y="559154"/>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A4D0F2B-0A32-4CD2-B711-3C6DA192346D}">
      <dsp:nvSpPr>
        <dsp:cNvPr id="0" name=""/>
        <dsp:cNvSpPr/>
      </dsp:nvSpPr>
      <dsp:spPr>
        <a:xfrm>
          <a:off x="5699926" y="2584419"/>
          <a:ext cx="91440" cy="448189"/>
        </a:xfrm>
        <a:custGeom>
          <a:avLst/>
          <a:gdLst/>
          <a:ahLst/>
          <a:cxnLst/>
          <a:rect l="0" t="0" r="0" b="0"/>
          <a:pathLst>
            <a:path>
              <a:moveTo>
                <a:pt x="45720" y="0"/>
              </a:moveTo>
              <a:lnTo>
                <a:pt x="45720" y="255266"/>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14987A1-2B1A-4AE3-9D78-C59EA7F5C7AB}">
      <dsp:nvSpPr>
        <dsp:cNvPr id="0" name=""/>
        <dsp:cNvSpPr/>
      </dsp:nvSpPr>
      <dsp:spPr>
        <a:xfrm>
          <a:off x="4187655" y="1069112"/>
          <a:ext cx="1557991" cy="448189"/>
        </a:xfrm>
        <a:custGeom>
          <a:avLst/>
          <a:gdLst/>
          <a:ahLst/>
          <a:cxnLst/>
          <a:rect l="0" t="0" r="0" b="0"/>
          <a:pathLst>
            <a:path>
              <a:moveTo>
                <a:pt x="0" y="0"/>
              </a:moveTo>
              <a:lnTo>
                <a:pt x="0" y="127633"/>
              </a:lnTo>
              <a:lnTo>
                <a:pt x="887354" y="127633"/>
              </a:lnTo>
              <a:lnTo>
                <a:pt x="887354" y="255266"/>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72F670-D917-4540-BAA6-C3126F1E3924}">
      <dsp:nvSpPr>
        <dsp:cNvPr id="0" name=""/>
        <dsp:cNvSpPr/>
      </dsp:nvSpPr>
      <dsp:spPr>
        <a:xfrm>
          <a:off x="1775969" y="2584419"/>
          <a:ext cx="320135" cy="2497055"/>
        </a:xfrm>
        <a:custGeom>
          <a:avLst/>
          <a:gdLst/>
          <a:ahLst/>
          <a:cxnLst/>
          <a:rect l="0" t="0" r="0" b="0"/>
          <a:pathLst>
            <a:path>
              <a:moveTo>
                <a:pt x="0" y="0"/>
              </a:moveTo>
              <a:lnTo>
                <a:pt x="0" y="1422197"/>
              </a:lnTo>
              <a:lnTo>
                <a:pt x="182333" y="1422197"/>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D20960-DFF9-4B15-BF10-0C7E43F248E9}">
      <dsp:nvSpPr>
        <dsp:cNvPr id="0" name=""/>
        <dsp:cNvSpPr/>
      </dsp:nvSpPr>
      <dsp:spPr>
        <a:xfrm>
          <a:off x="1775969" y="2584419"/>
          <a:ext cx="320135" cy="981748"/>
        </a:xfrm>
        <a:custGeom>
          <a:avLst/>
          <a:gdLst/>
          <a:ahLst/>
          <a:cxnLst/>
          <a:rect l="0" t="0" r="0" b="0"/>
          <a:pathLst>
            <a:path>
              <a:moveTo>
                <a:pt x="0" y="0"/>
              </a:moveTo>
              <a:lnTo>
                <a:pt x="0" y="559154"/>
              </a:lnTo>
              <a:lnTo>
                <a:pt x="182333" y="559154"/>
              </a:lnTo>
            </a:path>
          </a:pathLst>
        </a:custGeom>
        <a:noFill/>
        <a:ln w="12700" cap="flat" cmpd="sng" algn="ctr">
          <a:solidFill>
            <a:srgbClr val="ED7D31">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FFE6478-AABF-4FA8-8E01-0AD782F8065A}">
      <dsp:nvSpPr>
        <dsp:cNvPr id="0" name=""/>
        <dsp:cNvSpPr/>
      </dsp:nvSpPr>
      <dsp:spPr>
        <a:xfrm>
          <a:off x="2629663" y="1069112"/>
          <a:ext cx="1557991" cy="448189"/>
        </a:xfrm>
        <a:custGeom>
          <a:avLst/>
          <a:gdLst/>
          <a:ahLst/>
          <a:cxnLst/>
          <a:rect l="0" t="0" r="0" b="0"/>
          <a:pathLst>
            <a:path>
              <a:moveTo>
                <a:pt x="887354" y="0"/>
              </a:moveTo>
              <a:lnTo>
                <a:pt x="887354" y="127633"/>
              </a:lnTo>
              <a:lnTo>
                <a:pt x="0" y="127633"/>
              </a:lnTo>
              <a:lnTo>
                <a:pt x="0" y="255266"/>
              </a:lnTo>
            </a:path>
          </a:pathLst>
        </a:custGeom>
        <a:noFill/>
        <a:ln w="12700" cap="flat" cmpd="sng" algn="ctr">
          <a:solidFill>
            <a:srgbClr val="ED7D3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8C321C7-74E7-4BF5-BD25-813F33BE8A49}">
      <dsp:nvSpPr>
        <dsp:cNvPr id="0" name=""/>
        <dsp:cNvSpPr/>
      </dsp:nvSpPr>
      <dsp:spPr>
        <a:xfrm>
          <a:off x="3120537" y="1994"/>
          <a:ext cx="2134235" cy="1067117"/>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a:solidFill>
                <a:sysClr val="window" lastClr="FFFFFF"/>
              </a:solidFill>
              <a:latin typeface="Calibri" panose="020F0502020204030204"/>
              <a:ea typeface="+mn-ea"/>
              <a:cs typeface="+mn-cs"/>
            </a:rPr>
            <a:t>Estructura de la Constitución de 1980</a:t>
          </a:r>
        </a:p>
      </dsp:txBody>
      <dsp:txXfrm>
        <a:off x="3120537" y="1994"/>
        <a:ext cx="2134235" cy="1067117"/>
      </dsp:txXfrm>
    </dsp:sp>
    <dsp:sp modelId="{E0DADBE7-CCA1-4AEE-AB95-9068B92ED347}">
      <dsp:nvSpPr>
        <dsp:cNvPr id="0" name=""/>
        <dsp:cNvSpPr/>
      </dsp:nvSpPr>
      <dsp:spPr>
        <a:xfrm>
          <a:off x="1562545" y="1517301"/>
          <a:ext cx="2134235" cy="1067117"/>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Parte dogmática</a:t>
          </a:r>
        </a:p>
      </dsp:txBody>
      <dsp:txXfrm>
        <a:off x="1562545" y="1517301"/>
        <a:ext cx="2134235" cy="1067117"/>
      </dsp:txXfrm>
    </dsp:sp>
    <dsp:sp modelId="{CADB30EF-F8AC-442F-9B0B-50A93E57AF67}">
      <dsp:nvSpPr>
        <dsp:cNvPr id="0" name=""/>
        <dsp:cNvSpPr/>
      </dsp:nvSpPr>
      <dsp:spPr>
        <a:xfrm>
          <a:off x="2096104" y="3032608"/>
          <a:ext cx="2134235" cy="1067117"/>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Aspecto ideológico-valórico</a:t>
          </a:r>
        </a:p>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(liberal francesa)</a:t>
          </a:r>
        </a:p>
      </dsp:txBody>
      <dsp:txXfrm>
        <a:off x="2096104" y="3032608"/>
        <a:ext cx="2134235" cy="1067117"/>
      </dsp:txXfrm>
    </dsp:sp>
    <dsp:sp modelId="{B938AAF8-6FA1-490F-8EB9-FD5149823221}">
      <dsp:nvSpPr>
        <dsp:cNvPr id="0" name=""/>
        <dsp:cNvSpPr/>
      </dsp:nvSpPr>
      <dsp:spPr>
        <a:xfrm>
          <a:off x="2096104" y="4547915"/>
          <a:ext cx="2134235" cy="1067117"/>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Capítulos I, 2 y 3.</a:t>
          </a:r>
        </a:p>
      </dsp:txBody>
      <dsp:txXfrm>
        <a:off x="2096104" y="4547915"/>
        <a:ext cx="2134235" cy="1067117"/>
      </dsp:txXfrm>
    </dsp:sp>
    <dsp:sp modelId="{FE57E388-1C78-48E7-B4D1-E49C5D26DD48}">
      <dsp:nvSpPr>
        <dsp:cNvPr id="0" name=""/>
        <dsp:cNvSpPr/>
      </dsp:nvSpPr>
      <dsp:spPr>
        <a:xfrm>
          <a:off x="4678529" y="1517301"/>
          <a:ext cx="2134235" cy="1067117"/>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Parte orgánica</a:t>
          </a:r>
        </a:p>
      </dsp:txBody>
      <dsp:txXfrm>
        <a:off x="4678529" y="1517301"/>
        <a:ext cx="2134235" cy="1067117"/>
      </dsp:txXfrm>
    </dsp:sp>
    <dsp:sp modelId="{84684FFB-AE72-41B2-B2F7-4B267A24AD4B}">
      <dsp:nvSpPr>
        <dsp:cNvPr id="0" name=""/>
        <dsp:cNvSpPr/>
      </dsp:nvSpPr>
      <dsp:spPr>
        <a:xfrm>
          <a:off x="4678529" y="3032608"/>
          <a:ext cx="2134235" cy="1067117"/>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Estructura orgánica del Estado</a:t>
          </a:r>
        </a:p>
      </dsp:txBody>
      <dsp:txXfrm>
        <a:off x="4678529" y="3032608"/>
        <a:ext cx="2134235" cy="1067117"/>
      </dsp:txXfrm>
    </dsp:sp>
    <dsp:sp modelId="{C72391E3-1C47-43D3-AB48-DCC86FCAB565}">
      <dsp:nvSpPr>
        <dsp:cNvPr id="0" name=""/>
        <dsp:cNvSpPr/>
      </dsp:nvSpPr>
      <dsp:spPr>
        <a:xfrm>
          <a:off x="5212088" y="4547915"/>
          <a:ext cx="2134235" cy="1067117"/>
        </a:xfrm>
        <a:prstGeom prst="rect">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Leyes Orgánicas Constitucionales </a:t>
          </a:r>
        </a:p>
        <a:p>
          <a:pPr lvl="0" algn="ctr" defTabSz="844550">
            <a:lnSpc>
              <a:spcPct val="90000"/>
            </a:lnSpc>
            <a:spcBef>
              <a:spcPct val="0"/>
            </a:spcBef>
            <a:spcAft>
              <a:spcPct val="35000"/>
            </a:spcAft>
          </a:pPr>
          <a:r>
            <a:rPr lang="es-ES" sz="1900" kern="1200">
              <a:solidFill>
                <a:sysClr val="window" lastClr="FFFFFF"/>
              </a:solidFill>
              <a:latin typeface="Calibri" panose="020F0502020204030204"/>
              <a:ea typeface="+mn-ea"/>
              <a:cs typeface="+mn-cs"/>
            </a:rPr>
            <a:t>Capítulos del 4 al 15.</a:t>
          </a:r>
        </a:p>
      </dsp:txBody>
      <dsp:txXfrm>
        <a:off x="5212088" y="4547915"/>
        <a:ext cx="2134235" cy="1067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F2F84-FF81-48D7-BDC0-33F740865DBF}">
      <dsp:nvSpPr>
        <dsp:cNvPr id="0" name=""/>
        <dsp:cNvSpPr/>
      </dsp:nvSpPr>
      <dsp:spPr>
        <a:xfrm>
          <a:off x="169196" y="187919"/>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kern="1200" dirty="0" smtClean="0"/>
            <a:t>Bases de la institucionalidad (Capítulo I).</a:t>
          </a:r>
          <a:endParaRPr lang="es-ES" sz="3200" kern="1200" dirty="0"/>
        </a:p>
      </dsp:txBody>
      <dsp:txXfrm>
        <a:off x="216808" y="235531"/>
        <a:ext cx="5154651" cy="1530376"/>
      </dsp:txXfrm>
    </dsp:sp>
    <dsp:sp modelId="{434BC1E1-F2F4-4050-B292-D1FAE3DEB0E6}">
      <dsp:nvSpPr>
        <dsp:cNvPr id="0" name=""/>
        <dsp:cNvSpPr/>
      </dsp:nvSpPr>
      <dsp:spPr>
        <a:xfrm>
          <a:off x="609599" y="1961850"/>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CL" sz="1300" kern="1200" smtClean="0"/>
            <a:t>Establecimientos de principios políticos: Chile es una República Democrática, existe supremacía constitucional, separación de los poderes del Estado, democracia protegida, jurídica y responsabilidad de los representantes. Es decir, se refiere a principios o ideales que son de carácter interpretativo y además establece parámetros iniciales desde los que se fundamenta el resto de la Constitución. </a:t>
          </a:r>
          <a:endParaRPr lang="es-ES" sz="1300" kern="1200"/>
        </a:p>
      </dsp:txBody>
      <dsp:txXfrm>
        <a:off x="657211" y="2009462"/>
        <a:ext cx="5147335" cy="1530376"/>
      </dsp:txXfrm>
    </dsp:sp>
    <dsp:sp modelId="{0898D598-AAB7-483E-8675-BB0E5D0BAFF0}">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CL" sz="1300" kern="1200" smtClean="0"/>
            <a:t>Se explican en los artículos del 1 al 9. </a:t>
          </a:r>
          <a:endParaRPr lang="es-ES" sz="1300" kern="1200"/>
        </a:p>
      </dsp:txBody>
      <dsp:txXfrm>
        <a:off x="1266811" y="3840678"/>
        <a:ext cx="5147335" cy="1530376"/>
      </dsp:txXfrm>
    </dsp:sp>
    <dsp:sp modelId="{D25B332A-B6D1-48CF-9C88-94A3FCE51277}">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089903" y="1232746"/>
        <a:ext cx="581152" cy="795122"/>
      </dsp:txXfrm>
    </dsp:sp>
    <dsp:sp modelId="{8050932F-4D83-4090-8EF7-447E08064866}">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699503" y="3118442"/>
        <a:ext cx="581152" cy="795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70494-63DF-4E1D-91E2-C5DF625619B1}">
      <dsp:nvSpPr>
        <dsp:cNvPr id="0" name=""/>
        <dsp:cNvSpPr/>
      </dsp:nvSpPr>
      <dsp:spPr>
        <a:xfrm>
          <a:off x="0" y="0"/>
          <a:ext cx="6908800" cy="2438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s-CL" sz="3600" kern="1200" dirty="0" smtClean="0"/>
            <a:t>Nacionalidad y Ciudadanía (Capítulo 2)</a:t>
          </a:r>
          <a:endParaRPr lang="es-ES" sz="3600" kern="1200" dirty="0"/>
        </a:p>
      </dsp:txBody>
      <dsp:txXfrm>
        <a:off x="71418" y="71418"/>
        <a:ext cx="4388523" cy="2295564"/>
      </dsp:txXfrm>
    </dsp:sp>
    <dsp:sp modelId="{6F94067F-E90B-4AC2-86AF-509D13304722}">
      <dsp:nvSpPr>
        <dsp:cNvPr id="0" name=""/>
        <dsp:cNvSpPr/>
      </dsp:nvSpPr>
      <dsp:spPr>
        <a:xfrm>
          <a:off x="1219199" y="2980266"/>
          <a:ext cx="6908800" cy="2438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s-CL" sz="2900" kern="1200" smtClean="0"/>
            <a:t>Se establecen los requisitos de la nacionalidad y la ciudadanía (limitada)</a:t>
          </a:r>
          <a:endParaRPr lang="es-ES" sz="2900" kern="1200"/>
        </a:p>
      </dsp:txBody>
      <dsp:txXfrm>
        <a:off x="1290617" y="3051684"/>
        <a:ext cx="3961803" cy="2295564"/>
      </dsp:txXfrm>
    </dsp:sp>
    <dsp:sp modelId="{B1982632-CE14-47E7-AF3C-E9A98FBE8141}">
      <dsp:nvSpPr>
        <dsp:cNvPr id="0" name=""/>
        <dsp:cNvSpPr/>
      </dsp:nvSpPr>
      <dsp:spPr>
        <a:xfrm>
          <a:off x="5323839" y="1916853"/>
          <a:ext cx="1584960" cy="158496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680455" y="1916853"/>
        <a:ext cx="871728" cy="11926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EBD6E-DEF8-46B2-8690-3A0C8D72CA4B}">
      <dsp:nvSpPr>
        <dsp:cNvPr id="0" name=""/>
        <dsp:cNvSpPr/>
      </dsp:nvSpPr>
      <dsp:spPr>
        <a:xfrm>
          <a:off x="0" y="0"/>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CL" sz="3200" kern="1200" dirty="0" smtClean="0"/>
            <a:t>Derechos y deberes (Capítulo III)</a:t>
          </a:r>
          <a:endParaRPr lang="es-ES" sz="3200" kern="1200" dirty="0"/>
        </a:p>
      </dsp:txBody>
      <dsp:txXfrm>
        <a:off x="47612" y="47612"/>
        <a:ext cx="5154651" cy="1530376"/>
      </dsp:txXfrm>
    </dsp:sp>
    <dsp:sp modelId="{43A5308A-470C-465A-9341-C28AE57F53C9}">
      <dsp:nvSpPr>
        <dsp:cNvPr id="0" name=""/>
        <dsp:cNvSpPr/>
      </dsp:nvSpPr>
      <dsp:spPr>
        <a:xfrm>
          <a:off x="609599" y="1896533"/>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L" sz="1700" b="1" kern="1200" dirty="0" smtClean="0"/>
            <a:t>Derechos: </a:t>
          </a:r>
          <a:r>
            <a:rPr lang="es-CL" sz="1700" kern="1200" dirty="0" smtClean="0"/>
            <a:t>Son garantías exigibles al Estado. En ellos podemos encontrar dos tipos:</a:t>
          </a:r>
        </a:p>
        <a:p>
          <a:pPr lvl="0" algn="l" defTabSz="755650">
            <a:lnSpc>
              <a:spcPct val="90000"/>
            </a:lnSpc>
            <a:spcBef>
              <a:spcPct val="0"/>
            </a:spcBef>
            <a:spcAft>
              <a:spcPct val="35000"/>
            </a:spcAft>
          </a:pPr>
          <a:r>
            <a:rPr lang="es-CL" sz="1700" kern="1200" dirty="0" smtClean="0"/>
            <a:t>a)	Primera Generación: civiles y políticos. </a:t>
          </a:r>
        </a:p>
        <a:p>
          <a:pPr lvl="0" algn="l" defTabSz="755650">
            <a:lnSpc>
              <a:spcPct val="90000"/>
            </a:lnSpc>
            <a:spcBef>
              <a:spcPct val="0"/>
            </a:spcBef>
            <a:spcAft>
              <a:spcPct val="35000"/>
            </a:spcAft>
          </a:pPr>
          <a:r>
            <a:rPr lang="es-CL" sz="1700" kern="1200" dirty="0" smtClean="0"/>
            <a:t>b)	Segunda generación: económicos, sociales y culturales. </a:t>
          </a:r>
          <a:endParaRPr lang="es-ES" sz="1700" kern="1200" dirty="0"/>
        </a:p>
      </dsp:txBody>
      <dsp:txXfrm>
        <a:off x="657211" y="1944145"/>
        <a:ext cx="5147335" cy="1530376"/>
      </dsp:txXfrm>
    </dsp:sp>
    <dsp:sp modelId="{1EFEC2AF-E4EA-4ABD-9EEB-E7FD6C3DC99C}">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L" sz="1700" b="1" kern="1200" dirty="0" smtClean="0"/>
            <a:t>Deberes: </a:t>
          </a:r>
          <a:r>
            <a:rPr lang="es-CL" sz="1700" kern="1200" dirty="0" smtClean="0"/>
            <a:t>Son obligaciones de las personas, aplicables a todas las personas que habite el territorio.</a:t>
          </a:r>
          <a:endParaRPr lang="es-ES" sz="1700" kern="1200" dirty="0"/>
        </a:p>
      </dsp:txBody>
      <dsp:txXfrm>
        <a:off x="1266811" y="3840678"/>
        <a:ext cx="5147335" cy="1530376"/>
      </dsp:txXfrm>
    </dsp:sp>
    <dsp:sp modelId="{6EE82466-3046-4045-81CC-60734096F3AE}">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089903" y="1232746"/>
        <a:ext cx="581152" cy="795122"/>
      </dsp:txXfrm>
    </dsp:sp>
    <dsp:sp modelId="{DD74A3D8-3223-4440-8773-71A30B88C380}">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699503" y="3118442"/>
        <a:ext cx="581152" cy="7951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8FC-7781-431B-87BA-3AF018917A30}" type="datetimeFigureOut">
              <a:rPr lang="es-CL" smtClean="0"/>
              <a:t>20-06-2020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4317-694A-4F1C-ACAF-4D4F8F254E78}" type="slidenum">
              <a:rPr lang="es-CL" smtClean="0"/>
              <a:t>‹Nº›</a:t>
            </a:fld>
            <a:endParaRPr lang="es-CL"/>
          </a:p>
        </p:txBody>
      </p:sp>
    </p:spTree>
    <p:extLst>
      <p:ext uri="{BB962C8B-B14F-4D97-AF65-F5344CB8AC3E}">
        <p14:creationId xmlns:p14="http://schemas.microsoft.com/office/powerpoint/2010/main" val="348007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92135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20-06-2020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4015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520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6808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0316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25696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101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06608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349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54487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49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D1A203-798E-4917-949F-7766B2C4BFAC}" type="datetimeFigureOut">
              <a:rPr lang="es-CL" smtClean="0"/>
              <a:t>20-06-2020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3464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D1A203-798E-4917-949F-7766B2C4BFAC}" type="datetimeFigureOut">
              <a:rPr lang="es-CL" smtClean="0"/>
              <a:t>20-06-2020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1648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5790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6592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25D1A203-798E-4917-949F-7766B2C4BFAC}" type="datetimeFigureOut">
              <a:rPr lang="es-CL" smtClean="0"/>
              <a:t>20-06-2020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4992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20-06-2020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7098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1A203-798E-4917-949F-7766B2C4BFAC}" type="datetimeFigureOut">
              <a:rPr lang="es-CL" smtClean="0"/>
              <a:t>20-06-2020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CFAD77-CAED-46DE-9026-A12D3B48DD4A}" type="slidenum">
              <a:rPr lang="es-CL" smtClean="0"/>
              <a:t>‹Nº›</a:t>
            </a:fld>
            <a:endParaRPr lang="es-CL"/>
          </a:p>
        </p:txBody>
      </p:sp>
    </p:spTree>
    <p:extLst>
      <p:ext uri="{BB962C8B-B14F-4D97-AF65-F5344CB8AC3E}">
        <p14:creationId xmlns:p14="http://schemas.microsoft.com/office/powerpoint/2010/main" val="53407739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6991" b="28319"/>
          <a:stretch/>
        </p:blipFill>
        <p:spPr>
          <a:xfrm>
            <a:off x="574766" y="522514"/>
            <a:ext cx="2952206" cy="1319349"/>
          </a:xfrm>
          <a:prstGeom prst="rect">
            <a:avLst/>
          </a:prstGeom>
        </p:spPr>
      </p:pic>
      <p:sp>
        <p:nvSpPr>
          <p:cNvPr id="7" name="CuadroTexto 6"/>
          <p:cNvSpPr txBox="1"/>
          <p:nvPr/>
        </p:nvSpPr>
        <p:spPr>
          <a:xfrm>
            <a:off x="1841863" y="2508069"/>
            <a:ext cx="8895806" cy="3447098"/>
          </a:xfrm>
          <a:prstGeom prst="rect">
            <a:avLst/>
          </a:prstGeom>
          <a:noFill/>
        </p:spPr>
        <p:txBody>
          <a:bodyPr wrap="square" rtlCol="0">
            <a:spAutoFit/>
          </a:bodyPr>
          <a:lstStyle/>
          <a:p>
            <a:pPr algn="ctr"/>
            <a:r>
              <a:rPr lang="es-CL" sz="3600" dirty="0" smtClean="0"/>
              <a:t>HISTORIA </a:t>
            </a:r>
          </a:p>
          <a:p>
            <a:pPr algn="ctr"/>
            <a:r>
              <a:rPr lang="es-CL" sz="3600" dirty="0" smtClean="0"/>
              <a:t>CLASE </a:t>
            </a:r>
            <a:r>
              <a:rPr lang="es-CL" sz="3600" dirty="0"/>
              <a:t>7</a:t>
            </a:r>
            <a:endParaRPr lang="es-CL" sz="3600" dirty="0" smtClean="0"/>
          </a:p>
          <a:p>
            <a:pPr algn="ctr"/>
            <a:endParaRPr lang="es-CL" sz="2000" dirty="0"/>
          </a:p>
          <a:p>
            <a:pPr algn="ctr"/>
            <a:endParaRPr lang="es-CL" sz="3600" dirty="0" smtClean="0"/>
          </a:p>
          <a:p>
            <a:pPr algn="ctr"/>
            <a:endParaRPr lang="es-CL" dirty="0"/>
          </a:p>
          <a:p>
            <a:pPr algn="ctr"/>
            <a:endParaRPr lang="es-CL" dirty="0" smtClean="0"/>
          </a:p>
          <a:p>
            <a:pPr algn="ctr"/>
            <a:endParaRPr lang="es-CL" dirty="0"/>
          </a:p>
          <a:p>
            <a:pPr algn="ctr"/>
            <a:r>
              <a:rPr lang="es-CL" dirty="0" smtClean="0"/>
              <a:t>Profesora: Fabiola Loyola. </a:t>
            </a:r>
            <a:endParaRPr lang="es-CL" dirty="0"/>
          </a:p>
          <a:p>
            <a:pPr algn="ctr"/>
            <a:r>
              <a:rPr lang="es-CL" dirty="0" smtClean="0"/>
              <a:t> </a:t>
            </a:r>
          </a:p>
        </p:txBody>
      </p:sp>
    </p:spTree>
    <p:extLst>
      <p:ext uri="{BB962C8B-B14F-4D97-AF65-F5344CB8AC3E}">
        <p14:creationId xmlns:p14="http://schemas.microsoft.com/office/powerpoint/2010/main" val="74668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32411" y="274320"/>
            <a:ext cx="838635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4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 Imperialismo</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(1870-1914 aprox.)</a:t>
            </a:r>
            <a:r>
              <a:rPr kumimoji="0" lang="es-CL" sz="4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endParaRPr kumimoji="0" lang="es-CL" sz="4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1332411" y="1451186"/>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456073304"/>
                    </a:ext>
                  </a:extLst>
                </a:gridCol>
              </a:tblGrid>
              <a:tr h="370840">
                <a:tc>
                  <a:txBody>
                    <a:bodyPr/>
                    <a:lstStyle/>
                    <a:p>
                      <a:pPr algn="just"/>
                      <a:r>
                        <a:rPr lang="es-CL" b="0" dirty="0" smtClean="0"/>
                        <a:t>Hace referencia a la ocupación,</a:t>
                      </a:r>
                      <a:r>
                        <a:rPr lang="es-CL" b="0" baseline="0" dirty="0" smtClean="0"/>
                        <a:t> en este caso, de las potencias europeas a otros continentes en busca de materias primas para sus industrias y mercado donde colocar los productos manufacturados sin trabas aduaneras. </a:t>
                      </a:r>
                      <a:endParaRPr lang="es-CL" b="0" dirty="0"/>
                    </a:p>
                  </a:txBody>
                  <a:tcPr/>
                </a:tc>
                <a:extLst>
                  <a:ext uri="{0D108BD9-81ED-4DB2-BD59-A6C34878D82A}">
                    <a16:rowId xmlns:a16="http://schemas.microsoft.com/office/drawing/2014/main" val="1999748298"/>
                  </a:ext>
                </a:extLst>
              </a:tr>
            </a:tbl>
          </a:graphicData>
        </a:graphic>
      </p:graphicFrame>
      <p:graphicFrame>
        <p:nvGraphicFramePr>
          <p:cNvPr id="6" name="Tabla 5"/>
          <p:cNvGraphicFramePr>
            <a:graphicFrameLocks noGrp="1"/>
          </p:cNvGraphicFramePr>
          <p:nvPr>
            <p:extLst/>
          </p:nvPr>
        </p:nvGraphicFramePr>
        <p:xfrm>
          <a:off x="1332411" y="2886257"/>
          <a:ext cx="8128000" cy="914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962424508"/>
                    </a:ext>
                  </a:extLst>
                </a:gridCol>
              </a:tblGrid>
              <a:tr h="370840">
                <a:tc>
                  <a:txBody>
                    <a:bodyPr/>
                    <a:lstStyle/>
                    <a:p>
                      <a:r>
                        <a:rPr lang="es-CL" b="0" dirty="0" smtClean="0"/>
                        <a:t>Se trata de la explotación</a:t>
                      </a:r>
                      <a:r>
                        <a:rPr lang="es-CL" b="0" baseline="0" dirty="0" smtClean="0"/>
                        <a:t> económica, política y cultural de países poderosos sobre otros menos desarrollados mediante la inversión de capitales.</a:t>
                      </a:r>
                      <a:endParaRPr lang="es-CL" b="0" dirty="0"/>
                    </a:p>
                  </a:txBody>
                  <a:tcPr/>
                </a:tc>
                <a:extLst>
                  <a:ext uri="{0D108BD9-81ED-4DB2-BD59-A6C34878D82A}">
                    <a16:rowId xmlns:a16="http://schemas.microsoft.com/office/drawing/2014/main" val="4104973077"/>
                  </a:ext>
                </a:extLst>
              </a:tr>
            </a:tbl>
          </a:graphicData>
        </a:graphic>
      </p:graphicFrame>
      <p:sp>
        <p:nvSpPr>
          <p:cNvPr id="7" name="CuadroTexto 6"/>
          <p:cNvSpPr txBox="1"/>
          <p:nvPr/>
        </p:nvSpPr>
        <p:spPr>
          <a:xfrm>
            <a:off x="1404257" y="4741817"/>
            <a:ext cx="798430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*Nota: el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capital es el conjunto de recursos, bienes y valores disponibles para satisfacer una necesidad o llevar a cabo una actividad definida y generar un beneficio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económico.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2639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412206" y="340844"/>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509221124"/>
                    </a:ext>
                  </a:extLst>
                </a:gridCol>
              </a:tblGrid>
              <a:tr h="370840">
                <a:tc>
                  <a:txBody>
                    <a:bodyPr/>
                    <a:lstStyle/>
                    <a:p>
                      <a:r>
                        <a:rPr lang="es-CL" b="0" dirty="0" smtClean="0"/>
                        <a:t>En el siglo XIX, se entiende además como el proceso de expansión económica de Europa, principalmente de Francia</a:t>
                      </a:r>
                      <a:r>
                        <a:rPr lang="es-CL" b="0" baseline="0" dirty="0" smtClean="0"/>
                        <a:t> e </a:t>
                      </a:r>
                      <a:r>
                        <a:rPr lang="es-CL" b="0" dirty="0" smtClean="0"/>
                        <a:t>Inglaterra, esta última considerada como una gran</a:t>
                      </a:r>
                      <a:r>
                        <a:rPr lang="es-CL" b="0" baseline="0" dirty="0" smtClean="0"/>
                        <a:t> potencia económica y política de este siglo.</a:t>
                      </a:r>
                      <a:endParaRPr lang="es-CL" b="0" dirty="0"/>
                    </a:p>
                  </a:txBody>
                  <a:tcPr/>
                </a:tc>
                <a:extLst>
                  <a:ext uri="{0D108BD9-81ED-4DB2-BD59-A6C34878D82A}">
                    <a16:rowId xmlns:a16="http://schemas.microsoft.com/office/drawing/2014/main" val="3336815073"/>
                  </a:ext>
                </a:extLst>
              </a:tr>
            </a:tbl>
          </a:graphicData>
        </a:graphic>
      </p:graphicFrame>
      <p:graphicFrame>
        <p:nvGraphicFramePr>
          <p:cNvPr id="5" name="Tabla 4"/>
          <p:cNvGraphicFramePr>
            <a:graphicFrameLocks noGrp="1"/>
          </p:cNvGraphicFramePr>
          <p:nvPr>
            <p:extLst/>
          </p:nvPr>
        </p:nvGraphicFramePr>
        <p:xfrm>
          <a:off x="412206" y="1764695"/>
          <a:ext cx="8128000" cy="14630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912226534"/>
                    </a:ext>
                  </a:extLst>
                </a:gridCol>
              </a:tblGrid>
              <a:tr h="370840">
                <a:tc>
                  <a:txBody>
                    <a:bodyPr/>
                    <a:lstStyle/>
                    <a:p>
                      <a:r>
                        <a:rPr lang="es-CL" b="0" dirty="0" smtClean="0"/>
                        <a:t>Cuando esta expansión se consolida</a:t>
                      </a:r>
                      <a:r>
                        <a:rPr lang="es-CL" b="0" baseline="0" dirty="0" smtClean="0"/>
                        <a:t> y las potencias comienzan a anexar estos nuevos territorios de forma política, económica y cultural para establecer asentamientos o </a:t>
                      </a:r>
                      <a:r>
                        <a:rPr lang="es-CL" b="1" baseline="0" dirty="0" smtClean="0"/>
                        <a:t>colonias, </a:t>
                      </a:r>
                      <a:r>
                        <a:rPr lang="es-CL" b="0" baseline="0" dirty="0" smtClean="0"/>
                        <a:t>le llamados </a:t>
                      </a:r>
                      <a:r>
                        <a:rPr lang="es-CL" b="1" baseline="0" dirty="0" smtClean="0"/>
                        <a:t>colonialismo. </a:t>
                      </a:r>
                      <a:r>
                        <a:rPr lang="es-CL" b="0" baseline="0" dirty="0" smtClean="0"/>
                        <a:t>Los principales territorios colonizados fueron </a:t>
                      </a:r>
                      <a:r>
                        <a:rPr lang="es-CL" b="1" baseline="0" dirty="0" smtClean="0"/>
                        <a:t>Asia, África y el Pacífico (Oceanía)</a:t>
                      </a:r>
                      <a:endParaRPr lang="es-CL" dirty="0"/>
                    </a:p>
                  </a:txBody>
                  <a:tcPr/>
                </a:tc>
                <a:extLst>
                  <a:ext uri="{0D108BD9-81ED-4DB2-BD59-A6C34878D82A}">
                    <a16:rowId xmlns:a16="http://schemas.microsoft.com/office/drawing/2014/main" val="2158853638"/>
                  </a:ext>
                </a:extLst>
              </a:tr>
            </a:tbl>
          </a:graphicData>
        </a:graphic>
      </p:graphicFrame>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06" y="3462866"/>
            <a:ext cx="4643982" cy="3098309"/>
          </a:xfrm>
          <a:prstGeom prst="rect">
            <a:avLst/>
          </a:prstGeom>
        </p:spPr>
      </p:pic>
    </p:spTree>
    <p:extLst>
      <p:ext uri="{BB962C8B-B14F-4D97-AF65-F5344CB8AC3E}">
        <p14:creationId xmlns:p14="http://schemas.microsoft.com/office/powerpoint/2010/main" val="122683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9006" y="0"/>
          <a:ext cx="899740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736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52697" y="365760"/>
          <a:ext cx="10371907" cy="6322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50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FORMACIÓN CIUDADANA</a:t>
            </a:r>
            <a:br>
              <a:rPr lang="es-CL" dirty="0" smtClean="0"/>
            </a:br>
            <a:r>
              <a:rPr lang="es-CL" dirty="0"/>
              <a:t/>
            </a:r>
            <a:br>
              <a:rPr lang="es-CL" dirty="0"/>
            </a:br>
            <a:endParaRPr lang="es-CL" dirty="0"/>
          </a:p>
        </p:txBody>
      </p:sp>
      <p:sp>
        <p:nvSpPr>
          <p:cNvPr id="4" name="CuadroTexto 3"/>
          <p:cNvSpPr txBox="1"/>
          <p:nvPr/>
        </p:nvSpPr>
        <p:spPr>
          <a:xfrm>
            <a:off x="836023" y="1632857"/>
            <a:ext cx="9588137" cy="646331"/>
          </a:xfrm>
          <a:prstGeom prst="rect">
            <a:avLst/>
          </a:prstGeom>
          <a:noFill/>
        </p:spPr>
        <p:txBody>
          <a:bodyPr wrap="square" rtlCol="0">
            <a:spAutoFit/>
          </a:bodyPr>
          <a:lstStyle/>
          <a:p>
            <a:r>
              <a:rPr lang="es-CL" dirty="0" smtClean="0"/>
              <a:t>- Objetivo: Comprender </a:t>
            </a:r>
            <a:r>
              <a:rPr lang="es-CL" dirty="0" smtClean="0"/>
              <a:t>la estructura de la Constitución de 1980, su parte dogmática</a:t>
            </a:r>
            <a:r>
              <a:rPr lang="es-CL" dirty="0" smtClean="0"/>
              <a:t>.  </a:t>
            </a:r>
            <a:endParaRPr lang="es-CL" dirty="0"/>
          </a:p>
        </p:txBody>
      </p:sp>
    </p:spTree>
    <p:extLst>
      <p:ext uri="{BB962C8B-B14F-4D97-AF65-F5344CB8AC3E}">
        <p14:creationId xmlns:p14="http://schemas.microsoft.com/office/powerpoint/2010/main" val="426037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449977" y="679269"/>
          <a:ext cx="8908869" cy="5617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017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22469" y="561704"/>
            <a:ext cx="4466287"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Estructura de la Constitución de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1980: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Parte Dogmática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268514" y="120803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597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425268" y="65435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911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973909" y="1933303"/>
          <a:ext cx="8692606" cy="4630109"/>
        </p:xfrm>
        <a:graphic>
          <a:graphicData uri="http://schemas.openxmlformats.org/drawingml/2006/table">
            <a:tbl>
              <a:tblPr firstRow="1" bandRow="1">
                <a:tableStyleId>{5C22544A-7EE6-4342-B048-85BDC9FD1C3A}</a:tableStyleId>
              </a:tblPr>
              <a:tblGrid>
                <a:gridCol w="8692606">
                  <a:extLst>
                    <a:ext uri="{9D8B030D-6E8A-4147-A177-3AD203B41FA5}">
                      <a16:colId xmlns:a16="http://schemas.microsoft.com/office/drawing/2014/main" val="3877453392"/>
                    </a:ext>
                  </a:extLst>
                </a:gridCol>
              </a:tblGrid>
              <a:tr h="423869">
                <a:tc>
                  <a:txBody>
                    <a:bodyPr/>
                    <a:lstStyle/>
                    <a:p>
                      <a:r>
                        <a:rPr lang="es-CL" dirty="0" smtClean="0"/>
                        <a:t>De acuerdo a la Constitución, son chilenos:</a:t>
                      </a:r>
                      <a:endParaRPr lang="es-CL" dirty="0"/>
                    </a:p>
                  </a:txBody>
                  <a:tcPr/>
                </a:tc>
                <a:extLst>
                  <a:ext uri="{0D108BD9-81ED-4DB2-BD59-A6C34878D82A}">
                    <a16:rowId xmlns:a16="http://schemas.microsoft.com/office/drawing/2014/main" val="2685791023"/>
                  </a:ext>
                </a:extLst>
              </a:tr>
              <a:tr h="3553528">
                <a:tc>
                  <a:txBody>
                    <a:bodyPr/>
                    <a:lstStyle/>
                    <a:p>
                      <a:pPr marL="285750" indent="-285750">
                        <a:buFontTx/>
                        <a:buChar char="-"/>
                      </a:pPr>
                      <a:r>
                        <a:rPr lang="es-CL" dirty="0" smtClean="0"/>
                        <a:t>Los nacidos en el territorio de Chile, con excepción de los hijos de extranjeros que se encuentren en Chile en servicio de su Gobierno, y de los hijos de extranjeros transeúntes. </a:t>
                      </a:r>
                    </a:p>
                    <a:p>
                      <a:pPr marL="0" indent="0">
                        <a:buFontTx/>
                        <a:buNone/>
                      </a:pPr>
                      <a:endParaRPr lang="es-CL" dirty="0" smtClean="0"/>
                    </a:p>
                    <a:p>
                      <a:pPr marL="285750" indent="-285750">
                        <a:buFontTx/>
                        <a:buChar char="-"/>
                      </a:pPr>
                      <a:r>
                        <a:rPr lang="es-CL" dirty="0" smtClean="0"/>
                        <a:t>Los hijos de padre o madre chilenos, nacidos en territorio extranjero, hallándose cualquier de éstos en actual servicio de la República.</a:t>
                      </a:r>
                    </a:p>
                    <a:p>
                      <a:pPr marL="0" indent="0">
                        <a:buFontTx/>
                        <a:buNone/>
                      </a:pPr>
                      <a:endParaRPr lang="es-CL" dirty="0" smtClean="0"/>
                    </a:p>
                    <a:p>
                      <a:r>
                        <a:rPr lang="es-CL" dirty="0" smtClean="0"/>
                        <a:t>-Los hijos de padre o madre chilenos nacidos en territorio extranjero, por el sólo hecho de avecindarse en Chile. Se entiende por avecindarse el establecer residencia en Chile.</a:t>
                      </a:r>
                    </a:p>
                    <a:p>
                      <a:endParaRPr lang="es-CL" dirty="0" smtClean="0"/>
                    </a:p>
                    <a:p>
                      <a:r>
                        <a:rPr lang="es-CL" dirty="0" smtClean="0"/>
                        <a:t>-Los extranjeros que adquirieran carta de nacionalización según la ley.</a:t>
                      </a:r>
                    </a:p>
                    <a:p>
                      <a:endParaRPr lang="es-CL" dirty="0" smtClean="0"/>
                    </a:p>
                    <a:p>
                      <a:r>
                        <a:rPr lang="es-CL" dirty="0" smtClean="0"/>
                        <a:t>-Los extranjeros que adquieran la nacionalización por gracia.</a:t>
                      </a:r>
                    </a:p>
                    <a:p>
                      <a:endParaRPr lang="es-CL" dirty="0"/>
                    </a:p>
                  </a:txBody>
                  <a:tcPr/>
                </a:tc>
                <a:extLst>
                  <a:ext uri="{0D108BD9-81ED-4DB2-BD59-A6C34878D82A}">
                    <a16:rowId xmlns:a16="http://schemas.microsoft.com/office/drawing/2014/main" val="298458954"/>
                  </a:ext>
                </a:extLst>
              </a:tr>
            </a:tbl>
          </a:graphicData>
        </a:graphic>
      </p:graphicFrame>
      <p:graphicFrame>
        <p:nvGraphicFramePr>
          <p:cNvPr id="5" name="Tabla 4"/>
          <p:cNvGraphicFramePr>
            <a:graphicFrameLocks noGrp="1"/>
          </p:cNvGraphicFramePr>
          <p:nvPr>
            <p:extLst/>
          </p:nvPr>
        </p:nvGraphicFramePr>
        <p:xfrm>
          <a:off x="973909" y="366969"/>
          <a:ext cx="8692606" cy="1188720"/>
        </p:xfrm>
        <a:graphic>
          <a:graphicData uri="http://schemas.openxmlformats.org/drawingml/2006/table">
            <a:tbl>
              <a:tblPr firstRow="1" bandRow="1">
                <a:tableStyleId>{5C22544A-7EE6-4342-B048-85BDC9FD1C3A}</a:tableStyleId>
              </a:tblPr>
              <a:tblGrid>
                <a:gridCol w="8692606">
                  <a:extLst>
                    <a:ext uri="{9D8B030D-6E8A-4147-A177-3AD203B41FA5}">
                      <a16:colId xmlns:a16="http://schemas.microsoft.com/office/drawing/2014/main" val="495307921"/>
                    </a:ext>
                  </a:extLst>
                </a:gridCol>
              </a:tblGrid>
              <a:tr h="370840">
                <a:tc>
                  <a:txBody>
                    <a:bodyPr/>
                    <a:lstStyle/>
                    <a:p>
                      <a:r>
                        <a:rPr lang="es-CL" dirty="0" smtClean="0"/>
                        <a:t>Nacionalidad: Se entiende por nacionalidad el vínculo jurídico que une a una persona con un Estado determinado. En virtud de esta relación jurídica se generan derechos y obligaciones recíprocas. </a:t>
                      </a:r>
                    </a:p>
                    <a:p>
                      <a:endParaRPr lang="es-CL" dirty="0"/>
                    </a:p>
                  </a:txBody>
                  <a:tcPr/>
                </a:tc>
                <a:extLst>
                  <a:ext uri="{0D108BD9-81ED-4DB2-BD59-A6C34878D82A}">
                    <a16:rowId xmlns:a16="http://schemas.microsoft.com/office/drawing/2014/main" val="3081724930"/>
                  </a:ext>
                </a:extLst>
              </a:tr>
            </a:tbl>
          </a:graphicData>
        </a:graphic>
      </p:graphicFrame>
    </p:spTree>
    <p:extLst>
      <p:ext uri="{BB962C8B-B14F-4D97-AF65-F5344CB8AC3E}">
        <p14:creationId xmlns:p14="http://schemas.microsoft.com/office/powerpoint/2010/main" val="188030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000034" y="888273"/>
          <a:ext cx="9097555" cy="4467497"/>
        </p:xfrm>
        <a:graphic>
          <a:graphicData uri="http://schemas.openxmlformats.org/drawingml/2006/table">
            <a:tbl>
              <a:tblPr firstRow="1" bandRow="1">
                <a:tableStyleId>{5C22544A-7EE6-4342-B048-85BDC9FD1C3A}</a:tableStyleId>
              </a:tblPr>
              <a:tblGrid>
                <a:gridCol w="9097555">
                  <a:extLst>
                    <a:ext uri="{9D8B030D-6E8A-4147-A177-3AD203B41FA5}">
                      <a16:colId xmlns:a16="http://schemas.microsoft.com/office/drawing/2014/main" val="2504560139"/>
                    </a:ext>
                  </a:extLst>
                </a:gridCol>
              </a:tblGrid>
              <a:tr h="441309">
                <a:tc>
                  <a:txBody>
                    <a:bodyPr/>
                    <a:lstStyle/>
                    <a:p>
                      <a:r>
                        <a:rPr lang="es-CL" dirty="0" smtClean="0"/>
                        <a:t>La nacionalidad puede perderse por las siguientes causas:</a:t>
                      </a:r>
                      <a:endParaRPr lang="es-CL" dirty="0"/>
                    </a:p>
                  </a:txBody>
                  <a:tcPr/>
                </a:tc>
                <a:extLst>
                  <a:ext uri="{0D108BD9-81ED-4DB2-BD59-A6C34878D82A}">
                    <a16:rowId xmlns:a16="http://schemas.microsoft.com/office/drawing/2014/main" val="610668902"/>
                  </a:ext>
                </a:extLst>
              </a:tr>
              <a:tr h="4026188">
                <a:tc>
                  <a:txBody>
                    <a:bodyPr/>
                    <a:lstStyle/>
                    <a:p>
                      <a:r>
                        <a:rPr lang="es-CL" dirty="0" smtClean="0"/>
                        <a:t>-Por nacionalización en país extranjero.</a:t>
                      </a:r>
                    </a:p>
                    <a:p>
                      <a:endParaRPr lang="es-CL" dirty="0" smtClean="0"/>
                    </a:p>
                    <a:p>
                      <a:r>
                        <a:rPr lang="es-CL" dirty="0" smtClean="0"/>
                        <a:t>-En caso de prestación de servicios durante una guerra exterior a enemigos de Chile o de sus aliados.</a:t>
                      </a:r>
                    </a:p>
                    <a:p>
                      <a:endParaRPr lang="es-CL" dirty="0" smtClean="0"/>
                    </a:p>
                    <a:p>
                      <a:r>
                        <a:rPr lang="es-CL" dirty="0" smtClean="0"/>
                        <a:t>-Por sentencia judicial condenatoria por delitos contra la dignidad de la patria o los intereses esenciales y permanentes del Estado.</a:t>
                      </a:r>
                    </a:p>
                    <a:p>
                      <a:endParaRPr lang="es-CL" dirty="0" smtClean="0"/>
                    </a:p>
                    <a:p>
                      <a:r>
                        <a:rPr lang="es-CL" dirty="0" smtClean="0"/>
                        <a:t>-Por cancelación de la carta de nacionalización.</a:t>
                      </a:r>
                    </a:p>
                    <a:p>
                      <a:endParaRPr lang="es-CL" dirty="0" smtClean="0"/>
                    </a:p>
                    <a:p>
                      <a:r>
                        <a:rPr lang="es-CL" dirty="0" smtClean="0"/>
                        <a:t>-Por ley que revoque la nacionalización concedida por gracia.</a:t>
                      </a:r>
                    </a:p>
                    <a:p>
                      <a:endParaRPr lang="es-CL" dirty="0"/>
                    </a:p>
                  </a:txBody>
                  <a:tcPr/>
                </a:tc>
                <a:extLst>
                  <a:ext uri="{0D108BD9-81ED-4DB2-BD59-A6C34878D82A}">
                    <a16:rowId xmlns:a16="http://schemas.microsoft.com/office/drawing/2014/main" val="4242957551"/>
                  </a:ext>
                </a:extLst>
              </a:tr>
            </a:tbl>
          </a:graphicData>
        </a:graphic>
      </p:graphicFrame>
    </p:spTree>
    <p:extLst>
      <p:ext uri="{BB962C8B-B14F-4D97-AF65-F5344CB8AC3E}">
        <p14:creationId xmlns:p14="http://schemas.microsoft.com/office/powerpoint/2010/main" val="424372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19349" y="627017"/>
            <a:ext cx="9287691" cy="2031325"/>
          </a:xfrm>
          <a:prstGeom prst="rect">
            <a:avLst/>
          </a:prstGeom>
          <a:noFill/>
        </p:spPr>
        <p:txBody>
          <a:bodyPr wrap="square" rtlCol="0">
            <a:spAutoFit/>
          </a:bodyPr>
          <a:lstStyle/>
          <a:p>
            <a:endParaRPr lang="es-CL" dirty="0" smtClean="0"/>
          </a:p>
          <a:p>
            <a:r>
              <a:rPr lang="es-CL" dirty="0" smtClean="0"/>
              <a:t>HISTORIA DE CHILE</a:t>
            </a:r>
            <a:endParaRPr lang="es-CL" dirty="0"/>
          </a:p>
          <a:p>
            <a:endParaRPr lang="es-CL" dirty="0" smtClean="0"/>
          </a:p>
          <a:p>
            <a:endParaRPr lang="es-CL" dirty="0"/>
          </a:p>
          <a:p>
            <a:endParaRPr lang="es-CL" dirty="0" smtClean="0"/>
          </a:p>
          <a:p>
            <a:r>
              <a:rPr lang="es-CL" dirty="0" smtClean="0"/>
              <a:t>Objetivos:</a:t>
            </a:r>
          </a:p>
          <a:p>
            <a:pPr marL="285750" indent="-285750">
              <a:buFontTx/>
              <a:buChar char="-"/>
            </a:pPr>
            <a:r>
              <a:rPr lang="es-CL" dirty="0" smtClean="0"/>
              <a:t>Comprender, analizar y </a:t>
            </a:r>
            <a:r>
              <a:rPr lang="es-CL" dirty="0" smtClean="0"/>
              <a:t>evaluar la organización de la República de Chile.</a:t>
            </a:r>
            <a:endParaRPr lang="es-CL" dirty="0"/>
          </a:p>
        </p:txBody>
      </p:sp>
    </p:spTree>
    <p:extLst>
      <p:ext uri="{BB962C8B-B14F-4D97-AF65-F5344CB8AC3E}">
        <p14:creationId xmlns:p14="http://schemas.microsoft.com/office/powerpoint/2010/main" val="1776171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91027" y="1738569"/>
          <a:ext cx="8561979" cy="3108960"/>
        </p:xfrm>
        <a:graphic>
          <a:graphicData uri="http://schemas.openxmlformats.org/drawingml/2006/table">
            <a:tbl>
              <a:tblPr firstRow="1" bandRow="1">
                <a:tableStyleId>{5C22544A-7EE6-4342-B048-85BDC9FD1C3A}</a:tableStyleId>
              </a:tblPr>
              <a:tblGrid>
                <a:gridCol w="8561979">
                  <a:extLst>
                    <a:ext uri="{9D8B030D-6E8A-4147-A177-3AD203B41FA5}">
                      <a16:colId xmlns:a16="http://schemas.microsoft.com/office/drawing/2014/main" val="1884298946"/>
                    </a:ext>
                  </a:extLst>
                </a:gridCol>
              </a:tblGrid>
              <a:tr h="2807306">
                <a:tc>
                  <a:txBody>
                    <a:bodyPr/>
                    <a:lstStyle/>
                    <a:p>
                      <a:endParaRPr lang="es-CL" dirty="0" smtClean="0"/>
                    </a:p>
                    <a:p>
                      <a:r>
                        <a:rPr lang="es-CL" dirty="0" smtClean="0"/>
                        <a:t>Ciudadanía:</a:t>
                      </a:r>
                      <a:r>
                        <a:rPr lang="es-CL" baseline="0" dirty="0" smtClean="0"/>
                        <a:t> </a:t>
                      </a:r>
                      <a:r>
                        <a:rPr lang="es-CL" dirty="0" smtClean="0"/>
                        <a:t>El ciudadano es aquel nacional de un Estado que puede participar a plenitud en la vida política del mismo, ejerciendo los deberes y derechos políticos: el de sufragio, el de optar a cargos de elección popular y otros que la Constitución y las leyes establezcan.</a:t>
                      </a:r>
                    </a:p>
                    <a:p>
                      <a:r>
                        <a:rPr lang="es-CL" dirty="0" smtClean="0"/>
                        <a:t>	La Constitución de 1980 dispone que "Son ciudadanos los chilenos que hayan cumplido dieciocho años de edad y que no hayan sido condenados a pena aflictiva". Para participar de la vida política, se debe estar inscrito en los Registros Electorales. El sufragio es personal, igualitario y secreto y para los ciudadanos es, además, obligatorio.</a:t>
                      </a:r>
                    </a:p>
                    <a:p>
                      <a:endParaRPr lang="es-CL" dirty="0"/>
                    </a:p>
                  </a:txBody>
                  <a:tcPr/>
                </a:tc>
                <a:extLst>
                  <a:ext uri="{0D108BD9-81ED-4DB2-BD59-A6C34878D82A}">
                    <a16:rowId xmlns:a16="http://schemas.microsoft.com/office/drawing/2014/main" val="1676938035"/>
                  </a:ext>
                </a:extLst>
              </a:tr>
            </a:tbl>
          </a:graphicData>
        </a:graphic>
      </p:graphicFrame>
    </p:spTree>
    <p:extLst>
      <p:ext uri="{BB962C8B-B14F-4D97-AF65-F5344CB8AC3E}">
        <p14:creationId xmlns:p14="http://schemas.microsoft.com/office/powerpoint/2010/main" val="275934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38778" y="719666"/>
          <a:ext cx="8128000" cy="21082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51879960"/>
                    </a:ext>
                  </a:extLst>
                </a:gridCol>
              </a:tblGrid>
              <a:tr h="370840">
                <a:tc>
                  <a:txBody>
                    <a:bodyPr/>
                    <a:lstStyle/>
                    <a:p>
                      <a:r>
                        <a:rPr lang="es-CL" dirty="0" smtClean="0"/>
                        <a:t>El derecho a sufragio puede suspenderse por las siguientes razones:</a:t>
                      </a:r>
                      <a:endParaRPr lang="es-CL" dirty="0"/>
                    </a:p>
                  </a:txBody>
                  <a:tcPr/>
                </a:tc>
                <a:extLst>
                  <a:ext uri="{0D108BD9-81ED-4DB2-BD59-A6C34878D82A}">
                    <a16:rowId xmlns:a16="http://schemas.microsoft.com/office/drawing/2014/main" val="1661262995"/>
                  </a:ext>
                </a:extLst>
              </a:tr>
              <a:tr h="370840">
                <a:tc>
                  <a:txBody>
                    <a:bodyPr/>
                    <a:lstStyle/>
                    <a:p>
                      <a:pPr marL="285750" indent="-285750">
                        <a:buFontTx/>
                        <a:buChar char="-"/>
                      </a:pPr>
                      <a:r>
                        <a:rPr lang="es-CL" dirty="0" smtClean="0"/>
                        <a:t>Hallarse interdicto por demencia.</a:t>
                      </a:r>
                    </a:p>
                    <a:p>
                      <a:pPr marL="0" indent="0">
                        <a:buFontTx/>
                        <a:buNone/>
                      </a:pPr>
                      <a:endParaRPr lang="es-CL" dirty="0" smtClean="0"/>
                    </a:p>
                    <a:p>
                      <a:pPr marL="285750" indent="-285750">
                        <a:buFontTx/>
                        <a:buChar char="-"/>
                      </a:pPr>
                      <a:r>
                        <a:rPr lang="es-CL" dirty="0" smtClean="0"/>
                        <a:t>Hallarse la persona procesada por delito que merezca pena aflictiva o por delito que la ley califique de conducta terrorista.</a:t>
                      </a:r>
                    </a:p>
                    <a:p>
                      <a:pPr marL="0" indent="0">
                        <a:buFontTx/>
                        <a:buNone/>
                      </a:pPr>
                      <a:endParaRPr lang="es-CL" dirty="0" smtClean="0"/>
                    </a:p>
                    <a:p>
                      <a:endParaRPr lang="es-CL" dirty="0"/>
                    </a:p>
                  </a:txBody>
                  <a:tcPr/>
                </a:tc>
                <a:extLst>
                  <a:ext uri="{0D108BD9-81ED-4DB2-BD59-A6C34878D82A}">
                    <a16:rowId xmlns:a16="http://schemas.microsoft.com/office/drawing/2014/main" val="3739037082"/>
                  </a:ext>
                </a:extLst>
              </a:tr>
            </a:tbl>
          </a:graphicData>
        </a:graphic>
      </p:graphicFrame>
      <p:graphicFrame>
        <p:nvGraphicFramePr>
          <p:cNvPr id="5" name="Tabla 4"/>
          <p:cNvGraphicFramePr>
            <a:graphicFrameLocks noGrp="1"/>
          </p:cNvGraphicFramePr>
          <p:nvPr>
            <p:extLst/>
          </p:nvPr>
        </p:nvGraphicFramePr>
        <p:xfrm>
          <a:off x="738778" y="3436741"/>
          <a:ext cx="8128000" cy="23774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967198562"/>
                    </a:ext>
                  </a:extLst>
                </a:gridCol>
              </a:tblGrid>
              <a:tr h="370840">
                <a:tc>
                  <a:txBody>
                    <a:bodyPr/>
                    <a:lstStyle/>
                    <a:p>
                      <a:r>
                        <a:rPr lang="es-CL" dirty="0" smtClean="0"/>
                        <a:t>El derecho a sufragio, a su vez puede perderse por las siguientes razones:</a:t>
                      </a:r>
                      <a:endParaRPr lang="es-CL" dirty="0"/>
                    </a:p>
                  </a:txBody>
                  <a:tcPr/>
                </a:tc>
                <a:extLst>
                  <a:ext uri="{0D108BD9-81ED-4DB2-BD59-A6C34878D82A}">
                    <a16:rowId xmlns:a16="http://schemas.microsoft.com/office/drawing/2014/main" val="2469194863"/>
                  </a:ext>
                </a:extLst>
              </a:tr>
              <a:tr h="370840">
                <a:tc>
                  <a:txBody>
                    <a:bodyPr/>
                    <a:lstStyle/>
                    <a:p>
                      <a:r>
                        <a:rPr lang="es-CL" dirty="0" smtClean="0"/>
                        <a:t>-Por pérdida de la nacionalidad chilena.</a:t>
                      </a:r>
                    </a:p>
                    <a:p>
                      <a:endParaRPr lang="es-CL" dirty="0" smtClean="0"/>
                    </a:p>
                    <a:p>
                      <a:r>
                        <a:rPr lang="es-CL" dirty="0" smtClean="0"/>
                        <a:t>-Por condena de pena aflictiva.</a:t>
                      </a:r>
                    </a:p>
                    <a:p>
                      <a:endParaRPr lang="es-CL" dirty="0" smtClean="0"/>
                    </a:p>
                    <a:p>
                      <a:r>
                        <a:rPr lang="es-CL" dirty="0" smtClean="0"/>
                        <a:t>-Por condena por delitos que la ley califique como conducta terrorista.</a:t>
                      </a:r>
                    </a:p>
                    <a:p>
                      <a:endParaRPr lang="es-CL" dirty="0"/>
                    </a:p>
                  </a:txBody>
                  <a:tcPr/>
                </a:tc>
                <a:extLst>
                  <a:ext uri="{0D108BD9-81ED-4DB2-BD59-A6C34878D82A}">
                    <a16:rowId xmlns:a16="http://schemas.microsoft.com/office/drawing/2014/main" val="4222867176"/>
                  </a:ext>
                </a:extLst>
              </a:tr>
            </a:tbl>
          </a:graphicData>
        </a:graphic>
      </p:graphicFrame>
    </p:spTree>
    <p:extLst>
      <p:ext uri="{BB962C8B-B14F-4D97-AF65-F5344CB8AC3E}">
        <p14:creationId xmlns:p14="http://schemas.microsoft.com/office/powerpoint/2010/main" val="847468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38777" y="1020112"/>
          <a:ext cx="7908834" cy="3826208"/>
        </p:xfrm>
        <a:graphic>
          <a:graphicData uri="http://schemas.openxmlformats.org/drawingml/2006/table">
            <a:tbl>
              <a:tblPr firstRow="1" bandRow="1">
                <a:tableStyleId>{5C22544A-7EE6-4342-B048-85BDC9FD1C3A}</a:tableStyleId>
              </a:tblPr>
              <a:tblGrid>
                <a:gridCol w="7908834">
                  <a:extLst>
                    <a:ext uri="{9D8B030D-6E8A-4147-A177-3AD203B41FA5}">
                      <a16:colId xmlns:a16="http://schemas.microsoft.com/office/drawing/2014/main" val="2630128408"/>
                    </a:ext>
                  </a:extLst>
                </a:gridCol>
              </a:tblGrid>
              <a:tr h="3826208">
                <a:tc>
                  <a:txBody>
                    <a:bodyPr/>
                    <a:lstStyle/>
                    <a:p>
                      <a:r>
                        <a:rPr lang="es-CL" dirty="0" smtClean="0"/>
                        <a:t>Nota importante:</a:t>
                      </a:r>
                    </a:p>
                    <a:p>
                      <a:endParaRPr lang="es-CL" dirty="0" smtClean="0"/>
                    </a:p>
                    <a:p>
                      <a:r>
                        <a:rPr lang="es-CL" dirty="0" smtClean="0"/>
                        <a:t>La Constitución señala la forma de recuperar la calidad de ciudadano, la que varía según las causales de pérdida. En efecto, si se trata de la pérdida por condena de pena aflictiva, sólo podrá ser rehabilitado por el Senado de la República, una vez extinguida su responsabilidad penal. Si se trata, en cambio, por condena por delitos que la ley califique como conducta terrorista, sólo podrá ser rehabilitado por ley de quórum calificado y sólo después de haber cumplido la condena. Aunque la Constitución nada dice explícitamente, parece obvio que quien haya perdido la calidad de ciudadano por perder la nacionalidad chilena, la puede recuperar al readquirir la nacionalidad chilena.</a:t>
                      </a:r>
                      <a:endParaRPr lang="es-CL" dirty="0"/>
                    </a:p>
                  </a:txBody>
                  <a:tcPr/>
                </a:tc>
                <a:extLst>
                  <a:ext uri="{0D108BD9-81ED-4DB2-BD59-A6C34878D82A}">
                    <a16:rowId xmlns:a16="http://schemas.microsoft.com/office/drawing/2014/main" val="1948486199"/>
                  </a:ext>
                </a:extLst>
              </a:tr>
            </a:tbl>
          </a:graphicData>
        </a:graphic>
      </p:graphicFrame>
    </p:spTree>
    <p:extLst>
      <p:ext uri="{BB962C8B-B14F-4D97-AF65-F5344CB8AC3E}">
        <p14:creationId xmlns:p14="http://schemas.microsoft.com/office/powerpoint/2010/main" val="90151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84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40233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756366659"/>
                    </a:ext>
                  </a:extLst>
                </a:gridCol>
              </a:tblGrid>
              <a:tr h="370840">
                <a:tc>
                  <a:txBody>
                    <a:bodyPr/>
                    <a:lstStyle/>
                    <a:p>
                      <a:r>
                        <a:rPr lang="es-CL" dirty="0" smtClean="0"/>
                        <a:t>El artículo 19 de la Constitución establece:</a:t>
                      </a:r>
                    </a:p>
                    <a:p>
                      <a:endParaRPr lang="es-CL" dirty="0"/>
                    </a:p>
                  </a:txBody>
                  <a:tcPr/>
                </a:tc>
                <a:extLst>
                  <a:ext uri="{0D108BD9-81ED-4DB2-BD59-A6C34878D82A}">
                    <a16:rowId xmlns:a16="http://schemas.microsoft.com/office/drawing/2014/main" val="2189656586"/>
                  </a:ext>
                </a:extLst>
              </a:tr>
              <a:tr h="370840">
                <a:tc>
                  <a:txBody>
                    <a:bodyPr/>
                    <a:lstStyle/>
                    <a:p>
                      <a:r>
                        <a:rPr lang="es-CL" dirty="0" smtClean="0"/>
                        <a:t>•	Respeto y protección a la vida privada y pública y a la honra de las personas y su familia.</a:t>
                      </a:r>
                    </a:p>
                    <a:p>
                      <a:endParaRPr lang="es-CL" dirty="0" smtClean="0"/>
                    </a:p>
                    <a:p>
                      <a:r>
                        <a:rPr lang="es-CL" dirty="0" smtClean="0"/>
                        <a:t>•	La inviolabilidad del hogar y de toda forma de comunicación privada.</a:t>
                      </a:r>
                    </a:p>
                    <a:p>
                      <a:endParaRPr lang="es-CL" dirty="0" smtClean="0"/>
                    </a:p>
                    <a:p>
                      <a:r>
                        <a:rPr lang="es-CL" dirty="0" smtClean="0"/>
                        <a:t>•	El derecho a la libertad personal y a la seguridad individual. </a:t>
                      </a:r>
                    </a:p>
                    <a:p>
                      <a:endParaRPr lang="es-CL" dirty="0" smtClean="0"/>
                    </a:p>
                    <a:p>
                      <a:r>
                        <a:rPr lang="es-CL" dirty="0" smtClean="0"/>
                        <a:t>•	El derecho de asociarse sin previo aviso. Nadie puede ser obligado a pertenecer a una asociación. Prohíbase las asociaciones contrarias a la moral, el orden público y la seguridad del Estado. </a:t>
                      </a:r>
                    </a:p>
                    <a:p>
                      <a:endParaRPr lang="es-CL" dirty="0"/>
                    </a:p>
                  </a:txBody>
                  <a:tcPr/>
                </a:tc>
                <a:extLst>
                  <a:ext uri="{0D108BD9-81ED-4DB2-BD59-A6C34878D82A}">
                    <a16:rowId xmlns:a16="http://schemas.microsoft.com/office/drawing/2014/main" val="865078666"/>
                  </a:ext>
                </a:extLst>
              </a:tr>
            </a:tbl>
          </a:graphicData>
        </a:graphic>
      </p:graphicFrame>
    </p:spTree>
    <p:extLst>
      <p:ext uri="{BB962C8B-B14F-4D97-AF65-F5344CB8AC3E}">
        <p14:creationId xmlns:p14="http://schemas.microsoft.com/office/powerpoint/2010/main" val="359898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862183" y="130749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862183" y="431074"/>
            <a:ext cx="824846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Constituciones de la época: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0758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11234" y="444137"/>
            <a:ext cx="76417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Doctrina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M</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onroe</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1468120" y="1405466"/>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584456077"/>
                    </a:ext>
                  </a:extLst>
                </a:gridCol>
              </a:tblGrid>
              <a:tr h="370840">
                <a:tc>
                  <a:txBody>
                    <a:bodyPr/>
                    <a:lstStyle/>
                    <a:p>
                      <a:r>
                        <a:rPr lang="es-CL" dirty="0" smtClean="0"/>
                        <a:t>La</a:t>
                      </a:r>
                      <a:r>
                        <a:rPr lang="es-CL" baseline="0" dirty="0" smtClean="0"/>
                        <a:t> renuencia de España a aceptar la independencia de sus territorios, y el proyecto de otras potencias europeas de regresar nuevamente a dominar territorios independizados, motivó la reacción de Estados Unidos de América. </a:t>
                      </a:r>
                      <a:endParaRPr lang="es-CL" dirty="0"/>
                    </a:p>
                  </a:txBody>
                  <a:tcPr/>
                </a:tc>
                <a:extLst>
                  <a:ext uri="{0D108BD9-81ED-4DB2-BD59-A6C34878D82A}">
                    <a16:rowId xmlns:a16="http://schemas.microsoft.com/office/drawing/2014/main" val="3297093818"/>
                  </a:ext>
                </a:extLst>
              </a:tr>
            </a:tbl>
          </a:graphicData>
        </a:graphic>
      </p:graphicFrame>
      <p:graphicFrame>
        <p:nvGraphicFramePr>
          <p:cNvPr id="6" name="Tabla 5"/>
          <p:cNvGraphicFramePr>
            <a:graphicFrameLocks noGrp="1"/>
          </p:cNvGraphicFramePr>
          <p:nvPr>
            <p:extLst/>
          </p:nvPr>
        </p:nvGraphicFramePr>
        <p:xfrm>
          <a:off x="1468120" y="4181302"/>
          <a:ext cx="8128000" cy="914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400122371"/>
                    </a:ext>
                  </a:extLst>
                </a:gridCol>
              </a:tblGrid>
              <a:tr h="852054">
                <a:tc>
                  <a:txBody>
                    <a:bodyPr/>
                    <a:lstStyle/>
                    <a:p>
                      <a:r>
                        <a:rPr lang="es-CL" dirty="0" smtClean="0"/>
                        <a:t>La DOCTRINA MONROE es</a:t>
                      </a:r>
                      <a:r>
                        <a:rPr lang="es-CL" baseline="0" dirty="0" smtClean="0"/>
                        <a:t> una política de EE.UU. de emprender una actitud más beligerante para mantener a los europeos fuera de todo el territorio americano. </a:t>
                      </a:r>
                      <a:endParaRPr lang="es-CL" dirty="0"/>
                    </a:p>
                  </a:txBody>
                  <a:tcPr/>
                </a:tc>
                <a:extLst>
                  <a:ext uri="{0D108BD9-81ED-4DB2-BD59-A6C34878D82A}">
                    <a16:rowId xmlns:a16="http://schemas.microsoft.com/office/drawing/2014/main" val="3522642837"/>
                  </a:ext>
                </a:extLst>
              </a:tr>
            </a:tbl>
          </a:graphicData>
        </a:graphic>
      </p:graphicFrame>
      <p:graphicFrame>
        <p:nvGraphicFramePr>
          <p:cNvPr id="7" name="Tabla 6"/>
          <p:cNvGraphicFramePr>
            <a:graphicFrameLocks noGrp="1"/>
          </p:cNvGraphicFramePr>
          <p:nvPr>
            <p:extLst/>
          </p:nvPr>
        </p:nvGraphicFramePr>
        <p:xfrm>
          <a:off x="1468120" y="3244987"/>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263644083"/>
                    </a:ext>
                  </a:extLst>
                </a:gridCol>
              </a:tblGrid>
              <a:tr h="370840">
                <a:tc>
                  <a:txBody>
                    <a:bodyPr/>
                    <a:lstStyle/>
                    <a:p>
                      <a:r>
                        <a:rPr lang="es-CL" dirty="0" smtClean="0"/>
                        <a:t>Una amenaza inmediata era los planes</a:t>
                      </a:r>
                      <a:r>
                        <a:rPr lang="es-CL" baseline="0" dirty="0" smtClean="0"/>
                        <a:t> de Rusia de realizar, desde Alaska, la conquista de California. </a:t>
                      </a:r>
                      <a:endParaRPr lang="es-CL" dirty="0"/>
                    </a:p>
                  </a:txBody>
                  <a:tcPr/>
                </a:tc>
                <a:extLst>
                  <a:ext uri="{0D108BD9-81ED-4DB2-BD59-A6C34878D82A}">
                    <a16:rowId xmlns:a16="http://schemas.microsoft.com/office/drawing/2014/main" val="623058194"/>
                  </a:ext>
                </a:extLst>
              </a:tr>
            </a:tbl>
          </a:graphicData>
        </a:graphic>
      </p:graphicFrame>
    </p:spTree>
    <p:extLst>
      <p:ext uri="{BB962C8B-B14F-4D97-AF65-F5344CB8AC3E}">
        <p14:creationId xmlns:p14="http://schemas.microsoft.com/office/powerpoint/2010/main" val="60642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25603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564118070"/>
                    </a:ext>
                  </a:extLst>
                </a:gridCol>
              </a:tblGrid>
              <a:tr h="370840">
                <a:tc>
                  <a:txBody>
                    <a:bodyPr/>
                    <a:lstStyle/>
                    <a:p>
                      <a:r>
                        <a:rPr lang="es-CL" dirty="0" smtClean="0"/>
                        <a:t>En los hechos,</a:t>
                      </a:r>
                      <a:r>
                        <a:rPr lang="es-CL" baseline="0" dirty="0" smtClean="0"/>
                        <a:t> la DOCTRINA MONROE se tradujo en una frecuente intervención diplomática y avances militar de EE.UU en la política del resto del continente, con la doble finalidad de mantener, en efecto, a los europeos fuera, pero también de favorecer los intereses y proyectos estadounidenses en América: </a:t>
                      </a:r>
                    </a:p>
                    <a:p>
                      <a:pPr marL="285750" indent="-285750">
                        <a:buFontTx/>
                        <a:buChar char="-"/>
                      </a:pPr>
                      <a:r>
                        <a:rPr lang="es-CL" baseline="0" dirty="0" smtClean="0"/>
                        <a:t>inversiones. </a:t>
                      </a:r>
                    </a:p>
                    <a:p>
                      <a:pPr marL="285750" indent="-285750">
                        <a:buFontTx/>
                        <a:buChar char="-"/>
                      </a:pPr>
                      <a:r>
                        <a:rPr lang="es-CL" baseline="0" dirty="0" smtClean="0"/>
                        <a:t>Comercio.</a:t>
                      </a:r>
                    </a:p>
                    <a:p>
                      <a:pPr marL="285750" indent="-285750">
                        <a:buFontTx/>
                        <a:buChar char="-"/>
                      </a:pPr>
                      <a:r>
                        <a:rPr lang="es-CL" baseline="0" dirty="0" smtClean="0"/>
                        <a:t>Comunicaciones.</a:t>
                      </a:r>
                    </a:p>
                    <a:p>
                      <a:pPr marL="285750" indent="-285750">
                        <a:buFontTx/>
                        <a:buChar char="-"/>
                      </a:pPr>
                      <a:r>
                        <a:rPr lang="es-CL" baseline="0" dirty="0" smtClean="0"/>
                        <a:t>Influencia política. </a:t>
                      </a:r>
                      <a:endParaRPr lang="es-CL" dirty="0"/>
                    </a:p>
                  </a:txBody>
                  <a:tcPr/>
                </a:tc>
                <a:extLst>
                  <a:ext uri="{0D108BD9-81ED-4DB2-BD59-A6C34878D82A}">
                    <a16:rowId xmlns:a16="http://schemas.microsoft.com/office/drawing/2014/main" val="3820398844"/>
                  </a:ext>
                </a:extLst>
              </a:tr>
            </a:tbl>
          </a:graphicData>
        </a:graphic>
      </p:graphicFrame>
      <p:sp>
        <p:nvSpPr>
          <p:cNvPr id="5" name="CuadroTexto 4"/>
          <p:cNvSpPr txBox="1"/>
          <p:nvPr/>
        </p:nvSpPr>
        <p:spPr>
          <a:xfrm>
            <a:off x="1476102" y="4428308"/>
            <a:ext cx="10607040"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4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“América para los americanos”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Presidente Santiago Monroe, 2 de diciembre de 1823.</a:t>
            </a:r>
            <a:endParaRPr kumimoji="0" lang="es-CL"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529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1104538" y="1359746"/>
          <a:ext cx="7934960" cy="4387091"/>
        </p:xfrm>
        <a:graphic>
          <a:graphicData uri="http://schemas.openxmlformats.org/drawingml/2006/table">
            <a:tbl>
              <a:tblPr firstRow="1" bandRow="1">
                <a:tableStyleId>{5C22544A-7EE6-4342-B048-85BDC9FD1C3A}</a:tableStyleId>
              </a:tblPr>
              <a:tblGrid>
                <a:gridCol w="7934960">
                  <a:extLst>
                    <a:ext uri="{9D8B030D-6E8A-4147-A177-3AD203B41FA5}">
                      <a16:colId xmlns:a16="http://schemas.microsoft.com/office/drawing/2014/main" val="1051728163"/>
                    </a:ext>
                  </a:extLst>
                </a:gridCol>
              </a:tblGrid>
              <a:tr h="928283">
                <a:tc>
                  <a:txBody>
                    <a:bodyPr/>
                    <a:lstStyle/>
                    <a:p>
                      <a:r>
                        <a:rPr lang="es-CL" dirty="0" smtClean="0"/>
                        <a:t>Esto significó</a:t>
                      </a:r>
                      <a:r>
                        <a:rPr lang="es-CL" baseline="0" dirty="0" smtClean="0"/>
                        <a:t> tomar las siguientes medidas:</a:t>
                      </a:r>
                      <a:endParaRPr lang="es-CL" dirty="0"/>
                    </a:p>
                  </a:txBody>
                  <a:tcPr/>
                </a:tc>
                <a:extLst>
                  <a:ext uri="{0D108BD9-81ED-4DB2-BD59-A6C34878D82A}">
                    <a16:rowId xmlns:a16="http://schemas.microsoft.com/office/drawing/2014/main" val="1033836775"/>
                  </a:ext>
                </a:extLst>
              </a:tr>
              <a:tr h="928283">
                <a:tc>
                  <a:txBody>
                    <a:bodyPr/>
                    <a:lstStyle/>
                    <a:p>
                      <a:r>
                        <a:rPr lang="es-CL" dirty="0" smtClean="0"/>
                        <a:t>1.- No a cualquier</a:t>
                      </a:r>
                      <a:r>
                        <a:rPr lang="es-CL" baseline="0" dirty="0" smtClean="0"/>
                        <a:t> futura colonización europea en América.</a:t>
                      </a:r>
                      <a:endParaRPr lang="es-CL" dirty="0"/>
                    </a:p>
                  </a:txBody>
                  <a:tcPr/>
                </a:tc>
                <a:extLst>
                  <a:ext uri="{0D108BD9-81ED-4DB2-BD59-A6C34878D82A}">
                    <a16:rowId xmlns:a16="http://schemas.microsoft.com/office/drawing/2014/main" val="720520805"/>
                  </a:ext>
                </a:extLst>
              </a:tr>
              <a:tr h="928283">
                <a:tc>
                  <a:txBody>
                    <a:bodyPr/>
                    <a:lstStyle/>
                    <a:p>
                      <a:r>
                        <a:rPr lang="es-CL" dirty="0" smtClean="0"/>
                        <a:t>2.-</a:t>
                      </a:r>
                      <a:r>
                        <a:rPr lang="es-CL" baseline="0" dirty="0" smtClean="0"/>
                        <a:t> Abstención de los EE.UU. en los asuntos políticos en Europa.</a:t>
                      </a:r>
                      <a:endParaRPr lang="es-CL" dirty="0"/>
                    </a:p>
                  </a:txBody>
                  <a:tcPr/>
                </a:tc>
                <a:extLst>
                  <a:ext uri="{0D108BD9-81ED-4DB2-BD59-A6C34878D82A}">
                    <a16:rowId xmlns:a16="http://schemas.microsoft.com/office/drawing/2014/main" val="1205711123"/>
                  </a:ext>
                </a:extLst>
              </a:tr>
              <a:tr h="1602242">
                <a:tc>
                  <a:txBody>
                    <a:bodyPr/>
                    <a:lstStyle/>
                    <a:p>
                      <a:r>
                        <a:rPr lang="es-CL" dirty="0" smtClean="0"/>
                        <a:t>3.- No a la intervención de Europa</a:t>
                      </a:r>
                      <a:r>
                        <a:rPr lang="es-CL" baseline="0" dirty="0" smtClean="0"/>
                        <a:t> en los gobiernos del hemisferio americano.</a:t>
                      </a:r>
                      <a:endParaRPr lang="es-CL" dirty="0"/>
                    </a:p>
                  </a:txBody>
                  <a:tcPr/>
                </a:tc>
                <a:extLst>
                  <a:ext uri="{0D108BD9-81ED-4DB2-BD59-A6C34878D82A}">
                    <a16:rowId xmlns:a16="http://schemas.microsoft.com/office/drawing/2014/main" val="1129840258"/>
                  </a:ext>
                </a:extLst>
              </a:tr>
            </a:tbl>
          </a:graphicData>
        </a:graphic>
      </p:graphicFrame>
    </p:spTree>
    <p:extLst>
      <p:ext uri="{BB962C8B-B14F-4D97-AF65-F5344CB8AC3E}">
        <p14:creationId xmlns:p14="http://schemas.microsoft.com/office/powerpoint/2010/main" val="207864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436755" y="280442"/>
            <a:ext cx="4531587" cy="5999671"/>
          </a:xfrm>
          <a:prstGeom prst="rect">
            <a:avLst/>
          </a:prstGeom>
        </p:spPr>
      </p:pic>
    </p:spTree>
    <p:extLst>
      <p:ext uri="{BB962C8B-B14F-4D97-AF65-F5344CB8AC3E}">
        <p14:creationId xmlns:p14="http://schemas.microsoft.com/office/powerpoint/2010/main" val="295032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42207" y="117565"/>
            <a:ext cx="5683500" cy="6518365"/>
          </a:xfrm>
          <a:prstGeom prst="rect">
            <a:avLst/>
          </a:prstGeom>
        </p:spPr>
      </p:pic>
    </p:spTree>
    <p:extLst>
      <p:ext uri="{BB962C8B-B14F-4D97-AF65-F5344CB8AC3E}">
        <p14:creationId xmlns:p14="http://schemas.microsoft.com/office/powerpoint/2010/main" val="2841134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7463" y="457200"/>
            <a:ext cx="9117874" cy="923330"/>
          </a:xfrm>
          <a:prstGeom prst="rect">
            <a:avLst/>
          </a:prstGeom>
          <a:noFill/>
        </p:spPr>
        <p:txBody>
          <a:bodyPr wrap="square" rtlCol="0">
            <a:spAutoFit/>
          </a:bodyPr>
          <a:lstStyle/>
          <a:p>
            <a:r>
              <a:rPr lang="es-CL" dirty="0" smtClean="0"/>
              <a:t>HISTORIA UNIVERSAL</a:t>
            </a:r>
          </a:p>
          <a:p>
            <a:endParaRPr lang="es-CL" dirty="0"/>
          </a:p>
          <a:p>
            <a:r>
              <a:rPr lang="es-CL" dirty="0" smtClean="0"/>
              <a:t>- Objetivo: Comprender y </a:t>
            </a:r>
            <a:r>
              <a:rPr lang="es-CL" dirty="0" smtClean="0"/>
              <a:t>analizar que fue el imperialismo y sus causas.</a:t>
            </a:r>
            <a:endParaRPr lang="es-CL" dirty="0"/>
          </a:p>
        </p:txBody>
      </p:sp>
    </p:spTree>
    <p:extLst>
      <p:ext uri="{BB962C8B-B14F-4D97-AF65-F5344CB8AC3E}">
        <p14:creationId xmlns:p14="http://schemas.microsoft.com/office/powerpoint/2010/main" val="3909619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6214</TotalTime>
  <Words>1461</Words>
  <Application>Microsoft Office PowerPoint</Application>
  <PresentationFormat>Panorámica</PresentationFormat>
  <Paragraphs>136</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Century Gothic</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FORMACIÓN CIUDADANA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Loyoar</dc:creator>
  <cp:lastModifiedBy>Fabiola Loyoar</cp:lastModifiedBy>
  <cp:revision>71</cp:revision>
  <dcterms:created xsi:type="dcterms:W3CDTF">2020-03-29T19:38:04Z</dcterms:created>
  <dcterms:modified xsi:type="dcterms:W3CDTF">2020-06-21T01:39:39Z</dcterms:modified>
</cp:coreProperties>
</file>