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9"/>
  </p:notesMasterIdLst>
  <p:sldIdLst>
    <p:sldId id="256" r:id="rId2"/>
    <p:sldId id="257"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280" r:id="rId17"/>
    <p:sldId id="434" r:id="rId18"/>
    <p:sldId id="435" r:id="rId19"/>
    <p:sldId id="436" r:id="rId20"/>
    <p:sldId id="437" r:id="rId21"/>
    <p:sldId id="438" r:id="rId22"/>
    <p:sldId id="439" r:id="rId23"/>
    <p:sldId id="440" r:id="rId24"/>
    <p:sldId id="441" r:id="rId25"/>
    <p:sldId id="442" r:id="rId26"/>
    <p:sldId id="443" r:id="rId27"/>
    <p:sldId id="444" r:id="rId28"/>
    <p:sldId id="290" r:id="rId29"/>
    <p:sldId id="446" r:id="rId30"/>
    <p:sldId id="447" r:id="rId31"/>
    <p:sldId id="448" r:id="rId32"/>
    <p:sldId id="449" r:id="rId33"/>
    <p:sldId id="450" r:id="rId34"/>
    <p:sldId id="451" r:id="rId35"/>
    <p:sldId id="452" r:id="rId36"/>
    <p:sldId id="453" r:id="rId37"/>
    <p:sldId id="45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7EFA2-786A-4974-9EFD-888B77B6BC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A62FE2CA-0C40-49EF-B8A9-263F2631BC21}">
      <dgm:prSet phldrT="[Texto]"/>
      <dgm:spPr/>
      <dgm:t>
        <a:bodyPr/>
        <a:lstStyle/>
        <a:p>
          <a:r>
            <a:rPr lang="es-ES" dirty="0" smtClean="0"/>
            <a:t>Decenios </a:t>
          </a:r>
          <a:endParaRPr lang="es-ES" dirty="0"/>
        </a:p>
      </dgm:t>
    </dgm:pt>
    <dgm:pt modelId="{18BBA708-4E9A-453D-AD7B-8F248AA93CB4}" type="parTrans" cxnId="{F6FC76C3-F6B2-4BE8-B39C-310DBCFF628D}">
      <dgm:prSet/>
      <dgm:spPr/>
      <dgm:t>
        <a:bodyPr/>
        <a:lstStyle/>
        <a:p>
          <a:endParaRPr lang="es-ES"/>
        </a:p>
      </dgm:t>
    </dgm:pt>
    <dgm:pt modelId="{FB48892B-12B0-4E0D-BC4B-3EB79E2433DC}" type="sibTrans" cxnId="{F6FC76C3-F6B2-4BE8-B39C-310DBCFF628D}">
      <dgm:prSet/>
      <dgm:spPr/>
      <dgm:t>
        <a:bodyPr/>
        <a:lstStyle/>
        <a:p>
          <a:endParaRPr lang="es-ES"/>
        </a:p>
      </dgm:t>
    </dgm:pt>
    <dgm:pt modelId="{B78BAB9B-ADE7-482B-8650-D0051E0420D0}">
      <dgm:prSet phldrT="[Texto]"/>
      <dgm:spPr/>
      <dgm:t>
        <a:bodyPr/>
        <a:lstStyle/>
        <a:p>
          <a:r>
            <a:rPr lang="es-ES" dirty="0" smtClean="0"/>
            <a:t>José Joaquín Prieto </a:t>
          </a:r>
        </a:p>
        <a:p>
          <a:r>
            <a:rPr lang="es-ES" dirty="0" smtClean="0"/>
            <a:t>1831-1841</a:t>
          </a:r>
          <a:endParaRPr lang="es-ES" dirty="0"/>
        </a:p>
      </dgm:t>
    </dgm:pt>
    <dgm:pt modelId="{04A82E04-D865-4E6B-B626-5E4C46E0F07B}" type="parTrans" cxnId="{38441545-CCAB-4B94-AA7E-5B6AEB62C0B7}">
      <dgm:prSet/>
      <dgm:spPr/>
      <dgm:t>
        <a:bodyPr/>
        <a:lstStyle/>
        <a:p>
          <a:endParaRPr lang="es-ES"/>
        </a:p>
      </dgm:t>
    </dgm:pt>
    <dgm:pt modelId="{C7BF756D-6249-4E27-89CA-3908FF18135C}" type="sibTrans" cxnId="{38441545-CCAB-4B94-AA7E-5B6AEB62C0B7}">
      <dgm:prSet/>
      <dgm:spPr/>
      <dgm:t>
        <a:bodyPr/>
        <a:lstStyle/>
        <a:p>
          <a:endParaRPr lang="es-ES"/>
        </a:p>
      </dgm:t>
    </dgm:pt>
    <dgm:pt modelId="{067F5161-6779-4BE3-8F3B-B0C870E7E487}">
      <dgm:prSet phldrT="[Texto]"/>
      <dgm:spPr/>
      <dgm:t>
        <a:bodyPr/>
        <a:lstStyle/>
        <a:p>
          <a:r>
            <a:rPr lang="es-ES" dirty="0" smtClean="0"/>
            <a:t>- Constitución de 1833.</a:t>
          </a:r>
        </a:p>
        <a:p>
          <a:r>
            <a:rPr lang="es-ES" dirty="0" smtClean="0"/>
            <a:t>- Creación de la Guardia Cívica.</a:t>
          </a:r>
        </a:p>
        <a:p>
          <a:r>
            <a:rPr lang="es-ES" dirty="0" smtClean="0"/>
            <a:t>Auge Económico: Explotación Mineral de </a:t>
          </a:r>
          <a:r>
            <a:rPr lang="es-ES" dirty="0" err="1" smtClean="0"/>
            <a:t>Chañarcillo</a:t>
          </a:r>
          <a:r>
            <a:rPr lang="es-ES" dirty="0" smtClean="0"/>
            <a:t> .</a:t>
          </a:r>
        </a:p>
        <a:p>
          <a:r>
            <a:rPr lang="es-ES" dirty="0" smtClean="0"/>
            <a:t>- Guerra Contra la Confederación Perú Boliviana. </a:t>
          </a:r>
        </a:p>
        <a:p>
          <a:r>
            <a:rPr lang="es-ES" dirty="0" smtClean="0"/>
            <a:t>Asesinato de Diego Portales.</a:t>
          </a:r>
          <a:endParaRPr lang="es-ES" dirty="0"/>
        </a:p>
      </dgm:t>
    </dgm:pt>
    <dgm:pt modelId="{8263ADA5-0C11-4DFC-9D99-63BA8C890202}" type="parTrans" cxnId="{14A1E638-DC34-4A1B-8C89-FB1A970333DA}">
      <dgm:prSet/>
      <dgm:spPr/>
      <dgm:t>
        <a:bodyPr/>
        <a:lstStyle/>
        <a:p>
          <a:endParaRPr lang="es-ES"/>
        </a:p>
      </dgm:t>
    </dgm:pt>
    <dgm:pt modelId="{B1ACB704-565B-416B-98E1-169A14F84E89}" type="sibTrans" cxnId="{14A1E638-DC34-4A1B-8C89-FB1A970333DA}">
      <dgm:prSet/>
      <dgm:spPr/>
      <dgm:t>
        <a:bodyPr/>
        <a:lstStyle/>
        <a:p>
          <a:endParaRPr lang="es-ES"/>
        </a:p>
      </dgm:t>
    </dgm:pt>
    <dgm:pt modelId="{435278E3-0405-4F7B-A6A5-5E04687BC597}">
      <dgm:prSet phldrT="[Texto]"/>
      <dgm:spPr/>
      <dgm:t>
        <a:bodyPr/>
        <a:lstStyle/>
        <a:p>
          <a:r>
            <a:rPr lang="es-ES" dirty="0" smtClean="0"/>
            <a:t>Manuel Bulnes </a:t>
          </a:r>
        </a:p>
        <a:p>
          <a:r>
            <a:rPr lang="es-ES" dirty="0" smtClean="0"/>
            <a:t>1841-1851</a:t>
          </a:r>
          <a:endParaRPr lang="es-ES" dirty="0"/>
        </a:p>
      </dgm:t>
    </dgm:pt>
    <dgm:pt modelId="{426F91B9-0285-48A0-A669-4B52A4562FE1}" type="parTrans" cxnId="{EA6FD7FD-B189-4E2B-8E02-503E4B386B89}">
      <dgm:prSet/>
      <dgm:spPr/>
      <dgm:t>
        <a:bodyPr/>
        <a:lstStyle/>
        <a:p>
          <a:endParaRPr lang="es-ES"/>
        </a:p>
      </dgm:t>
    </dgm:pt>
    <dgm:pt modelId="{28D10121-F298-4DA2-B58B-662510BECBC9}" type="sibTrans" cxnId="{EA6FD7FD-B189-4E2B-8E02-503E4B386B89}">
      <dgm:prSet/>
      <dgm:spPr/>
      <dgm:t>
        <a:bodyPr/>
        <a:lstStyle/>
        <a:p>
          <a:endParaRPr lang="es-ES"/>
        </a:p>
      </dgm:t>
    </dgm:pt>
    <dgm:pt modelId="{CD958C2C-28B7-497F-91EA-3D4E4FE1B548}">
      <dgm:prSet phldrT="[Texto]"/>
      <dgm:spPr/>
      <dgm:t>
        <a:bodyPr/>
        <a:lstStyle/>
        <a:p>
          <a:r>
            <a:rPr lang="es-ES" dirty="0" smtClean="0"/>
            <a:t>- Impulso a la Educación: creación de la Universidad de Chile y de la Escuela normal de Preceptores.</a:t>
          </a:r>
        </a:p>
        <a:p>
          <a:r>
            <a:rPr lang="es-ES" dirty="0" smtClean="0"/>
            <a:t>- Economía: Venta de trigo a california y Australia. </a:t>
          </a:r>
        </a:p>
        <a:p>
          <a:r>
            <a:rPr lang="es-ES" dirty="0" smtClean="0"/>
            <a:t>- Colonización de la provincia de Llanquihue y </a:t>
          </a:r>
          <a:r>
            <a:rPr lang="es-ES" dirty="0" err="1" smtClean="0"/>
            <a:t>Malleco</a:t>
          </a:r>
          <a:r>
            <a:rPr lang="es-ES" dirty="0" smtClean="0"/>
            <a:t>.</a:t>
          </a:r>
          <a:endParaRPr lang="es-ES" dirty="0"/>
        </a:p>
      </dgm:t>
    </dgm:pt>
    <dgm:pt modelId="{DDEB54F8-D6AA-413C-8362-229460190259}" type="parTrans" cxnId="{9228AF22-C1F5-4AAF-97B4-957218598BAE}">
      <dgm:prSet/>
      <dgm:spPr/>
      <dgm:t>
        <a:bodyPr/>
        <a:lstStyle/>
        <a:p>
          <a:endParaRPr lang="es-ES"/>
        </a:p>
      </dgm:t>
    </dgm:pt>
    <dgm:pt modelId="{913198EA-6886-45A4-8B09-AE1D2D0A4A08}" type="sibTrans" cxnId="{9228AF22-C1F5-4AAF-97B4-957218598BAE}">
      <dgm:prSet/>
      <dgm:spPr/>
      <dgm:t>
        <a:bodyPr/>
        <a:lstStyle/>
        <a:p>
          <a:endParaRPr lang="es-ES"/>
        </a:p>
      </dgm:t>
    </dgm:pt>
    <dgm:pt modelId="{7D6C97D3-83C1-4214-9A90-F8AA08401643}">
      <dgm:prSet/>
      <dgm:spPr/>
      <dgm:t>
        <a:bodyPr/>
        <a:lstStyle/>
        <a:p>
          <a:r>
            <a:rPr lang="es-ES" dirty="0" smtClean="0"/>
            <a:t>Manuel Montt</a:t>
          </a:r>
        </a:p>
        <a:p>
          <a:r>
            <a:rPr lang="es-ES" dirty="0" smtClean="0"/>
            <a:t>1851-1861</a:t>
          </a:r>
          <a:endParaRPr lang="es-ES" dirty="0"/>
        </a:p>
      </dgm:t>
    </dgm:pt>
    <dgm:pt modelId="{7B662E7A-4517-4090-8814-0D245C4B3B70}" type="parTrans" cxnId="{278ACF41-7122-4728-BAE8-A230627E06EB}">
      <dgm:prSet/>
      <dgm:spPr/>
      <dgm:t>
        <a:bodyPr/>
        <a:lstStyle/>
        <a:p>
          <a:endParaRPr lang="es-ES"/>
        </a:p>
      </dgm:t>
    </dgm:pt>
    <dgm:pt modelId="{2C07FCA1-6EC2-4089-A4C1-A977C600BBE4}" type="sibTrans" cxnId="{278ACF41-7122-4728-BAE8-A230627E06EB}">
      <dgm:prSet/>
      <dgm:spPr/>
      <dgm:t>
        <a:bodyPr/>
        <a:lstStyle/>
        <a:p>
          <a:endParaRPr lang="es-ES"/>
        </a:p>
      </dgm:t>
    </dgm:pt>
    <dgm:pt modelId="{C4CC5883-13D0-43EE-B06F-88BCB9C08986}">
      <dgm:prSet/>
      <dgm:spPr/>
      <dgm:t>
        <a:bodyPr/>
        <a:lstStyle/>
        <a:p>
          <a:r>
            <a:rPr lang="es-ES" dirty="0" smtClean="0"/>
            <a:t>Código Civil redactado por </a:t>
          </a:r>
          <a:r>
            <a:rPr lang="es-ES" dirty="0" err="1" smtClean="0"/>
            <a:t>Andres</a:t>
          </a:r>
          <a:r>
            <a:rPr lang="es-ES" dirty="0" smtClean="0"/>
            <a:t> Bello.</a:t>
          </a:r>
        </a:p>
        <a:p>
          <a:r>
            <a:rPr lang="es-ES" dirty="0" smtClean="0"/>
            <a:t>- Desarrollo de la infraestructura: ferrocarriles y telégrafo. </a:t>
          </a:r>
        </a:p>
        <a:p>
          <a:r>
            <a:rPr lang="es-ES" dirty="0" smtClean="0"/>
            <a:t>- Problemas con la </a:t>
          </a:r>
          <a:r>
            <a:rPr lang="es-ES" dirty="0" err="1" smtClean="0"/>
            <a:t>Igleaia</a:t>
          </a:r>
          <a:r>
            <a:rPr lang="es-ES" dirty="0" smtClean="0"/>
            <a:t> católica, la Cuestión del Sacristán. </a:t>
          </a:r>
          <a:endParaRPr lang="es-ES" dirty="0"/>
        </a:p>
      </dgm:t>
    </dgm:pt>
    <dgm:pt modelId="{86E16504-F9A9-4A31-B724-8DC91CC8238C}" type="parTrans" cxnId="{BA471E4B-BBA4-4AFC-BB3F-C4EA13A03E49}">
      <dgm:prSet/>
      <dgm:spPr/>
      <dgm:t>
        <a:bodyPr/>
        <a:lstStyle/>
        <a:p>
          <a:endParaRPr lang="es-ES"/>
        </a:p>
      </dgm:t>
    </dgm:pt>
    <dgm:pt modelId="{2770D19F-0DA2-49CE-A1F3-0F97468CBCB9}" type="sibTrans" cxnId="{BA471E4B-BBA4-4AFC-BB3F-C4EA13A03E49}">
      <dgm:prSet/>
      <dgm:spPr/>
      <dgm:t>
        <a:bodyPr/>
        <a:lstStyle/>
        <a:p>
          <a:endParaRPr lang="es-ES"/>
        </a:p>
      </dgm:t>
    </dgm:pt>
    <dgm:pt modelId="{B4E6F71E-24B0-4910-885D-2D5B3847DE79}" type="pres">
      <dgm:prSet presAssocID="{88B7EFA2-786A-4974-9EFD-888B77B6BC7B}" presName="hierChild1" presStyleCnt="0">
        <dgm:presLayoutVars>
          <dgm:orgChart val="1"/>
          <dgm:chPref val="1"/>
          <dgm:dir/>
          <dgm:animOne val="branch"/>
          <dgm:animLvl val="lvl"/>
          <dgm:resizeHandles/>
        </dgm:presLayoutVars>
      </dgm:prSet>
      <dgm:spPr/>
      <dgm:t>
        <a:bodyPr/>
        <a:lstStyle/>
        <a:p>
          <a:endParaRPr lang="es-ES"/>
        </a:p>
      </dgm:t>
    </dgm:pt>
    <dgm:pt modelId="{A9B7B28A-43DB-4FFE-BABB-1E7074B6C93D}" type="pres">
      <dgm:prSet presAssocID="{A62FE2CA-0C40-49EF-B8A9-263F2631BC21}" presName="hierRoot1" presStyleCnt="0">
        <dgm:presLayoutVars>
          <dgm:hierBranch val="init"/>
        </dgm:presLayoutVars>
      </dgm:prSet>
      <dgm:spPr/>
    </dgm:pt>
    <dgm:pt modelId="{6A0C0CC8-2F75-4183-9654-86736B7D49F6}" type="pres">
      <dgm:prSet presAssocID="{A62FE2CA-0C40-49EF-B8A9-263F2631BC21}" presName="rootComposite1" presStyleCnt="0"/>
      <dgm:spPr/>
    </dgm:pt>
    <dgm:pt modelId="{3A510819-F43B-48AD-81BE-B187CB07C903}" type="pres">
      <dgm:prSet presAssocID="{A62FE2CA-0C40-49EF-B8A9-263F2631BC21}" presName="rootText1" presStyleLbl="node0" presStyleIdx="0" presStyleCnt="1">
        <dgm:presLayoutVars>
          <dgm:chPref val="3"/>
        </dgm:presLayoutVars>
      </dgm:prSet>
      <dgm:spPr/>
      <dgm:t>
        <a:bodyPr/>
        <a:lstStyle/>
        <a:p>
          <a:endParaRPr lang="es-ES"/>
        </a:p>
      </dgm:t>
    </dgm:pt>
    <dgm:pt modelId="{A5FF535E-AB81-474B-8149-F3A38028D056}" type="pres">
      <dgm:prSet presAssocID="{A62FE2CA-0C40-49EF-B8A9-263F2631BC21}" presName="rootConnector1" presStyleLbl="node1" presStyleIdx="0" presStyleCnt="0"/>
      <dgm:spPr/>
      <dgm:t>
        <a:bodyPr/>
        <a:lstStyle/>
        <a:p>
          <a:endParaRPr lang="es-ES"/>
        </a:p>
      </dgm:t>
    </dgm:pt>
    <dgm:pt modelId="{56445078-BE37-4CF0-A041-680A215F4AE0}" type="pres">
      <dgm:prSet presAssocID="{A62FE2CA-0C40-49EF-B8A9-263F2631BC21}" presName="hierChild2" presStyleCnt="0"/>
      <dgm:spPr/>
    </dgm:pt>
    <dgm:pt modelId="{7A6AF5EC-65F6-4113-97BF-ED4172ECCF0F}" type="pres">
      <dgm:prSet presAssocID="{04A82E04-D865-4E6B-B626-5E4C46E0F07B}" presName="Name37" presStyleLbl="parChTrans1D2" presStyleIdx="0" presStyleCnt="3"/>
      <dgm:spPr/>
      <dgm:t>
        <a:bodyPr/>
        <a:lstStyle/>
        <a:p>
          <a:endParaRPr lang="es-ES"/>
        </a:p>
      </dgm:t>
    </dgm:pt>
    <dgm:pt modelId="{F391B6AA-5D95-4867-93C0-D64D5677C849}" type="pres">
      <dgm:prSet presAssocID="{B78BAB9B-ADE7-482B-8650-D0051E0420D0}" presName="hierRoot2" presStyleCnt="0">
        <dgm:presLayoutVars>
          <dgm:hierBranch val="init"/>
        </dgm:presLayoutVars>
      </dgm:prSet>
      <dgm:spPr/>
    </dgm:pt>
    <dgm:pt modelId="{451069C2-513E-4D79-806C-C9F239E9897E}" type="pres">
      <dgm:prSet presAssocID="{B78BAB9B-ADE7-482B-8650-D0051E0420D0}" presName="rootComposite" presStyleCnt="0"/>
      <dgm:spPr/>
    </dgm:pt>
    <dgm:pt modelId="{A010F888-2E92-4E2F-9F66-F97C81376520}" type="pres">
      <dgm:prSet presAssocID="{B78BAB9B-ADE7-482B-8650-D0051E0420D0}" presName="rootText" presStyleLbl="node2" presStyleIdx="0" presStyleCnt="3">
        <dgm:presLayoutVars>
          <dgm:chPref val="3"/>
        </dgm:presLayoutVars>
      </dgm:prSet>
      <dgm:spPr/>
      <dgm:t>
        <a:bodyPr/>
        <a:lstStyle/>
        <a:p>
          <a:endParaRPr lang="es-ES"/>
        </a:p>
      </dgm:t>
    </dgm:pt>
    <dgm:pt modelId="{70FCB019-0EFC-4309-8A2B-4DF0833C8EEF}" type="pres">
      <dgm:prSet presAssocID="{B78BAB9B-ADE7-482B-8650-D0051E0420D0}" presName="rootConnector" presStyleLbl="node2" presStyleIdx="0" presStyleCnt="3"/>
      <dgm:spPr/>
      <dgm:t>
        <a:bodyPr/>
        <a:lstStyle/>
        <a:p>
          <a:endParaRPr lang="es-ES"/>
        </a:p>
      </dgm:t>
    </dgm:pt>
    <dgm:pt modelId="{EE7D1094-C08E-4C99-B47D-418A70E8A011}" type="pres">
      <dgm:prSet presAssocID="{B78BAB9B-ADE7-482B-8650-D0051E0420D0}" presName="hierChild4" presStyleCnt="0"/>
      <dgm:spPr/>
    </dgm:pt>
    <dgm:pt modelId="{2C11709C-1FBA-45C2-90B3-BC3463B38FFA}" type="pres">
      <dgm:prSet presAssocID="{8263ADA5-0C11-4DFC-9D99-63BA8C890202}" presName="Name37" presStyleLbl="parChTrans1D3" presStyleIdx="0" presStyleCnt="3"/>
      <dgm:spPr/>
      <dgm:t>
        <a:bodyPr/>
        <a:lstStyle/>
        <a:p>
          <a:endParaRPr lang="es-ES"/>
        </a:p>
      </dgm:t>
    </dgm:pt>
    <dgm:pt modelId="{5E6F44A0-766B-4A89-B4DB-A44850A71121}" type="pres">
      <dgm:prSet presAssocID="{067F5161-6779-4BE3-8F3B-B0C870E7E487}" presName="hierRoot2" presStyleCnt="0">
        <dgm:presLayoutVars>
          <dgm:hierBranch val="init"/>
        </dgm:presLayoutVars>
      </dgm:prSet>
      <dgm:spPr/>
    </dgm:pt>
    <dgm:pt modelId="{B0914D0B-5652-4488-916F-DE7F5FE424BD}" type="pres">
      <dgm:prSet presAssocID="{067F5161-6779-4BE3-8F3B-B0C870E7E487}" presName="rootComposite" presStyleCnt="0"/>
      <dgm:spPr/>
    </dgm:pt>
    <dgm:pt modelId="{6FEF4E3C-8435-413A-8F07-AC0A4A065059}" type="pres">
      <dgm:prSet presAssocID="{067F5161-6779-4BE3-8F3B-B0C870E7E487}" presName="rootText" presStyleLbl="node3" presStyleIdx="0" presStyleCnt="3">
        <dgm:presLayoutVars>
          <dgm:chPref val="3"/>
        </dgm:presLayoutVars>
      </dgm:prSet>
      <dgm:spPr/>
      <dgm:t>
        <a:bodyPr/>
        <a:lstStyle/>
        <a:p>
          <a:endParaRPr lang="es-ES"/>
        </a:p>
      </dgm:t>
    </dgm:pt>
    <dgm:pt modelId="{1CFCD635-7F5D-4003-951D-C9BD0DB624B4}" type="pres">
      <dgm:prSet presAssocID="{067F5161-6779-4BE3-8F3B-B0C870E7E487}" presName="rootConnector" presStyleLbl="node3" presStyleIdx="0" presStyleCnt="3"/>
      <dgm:spPr/>
      <dgm:t>
        <a:bodyPr/>
        <a:lstStyle/>
        <a:p>
          <a:endParaRPr lang="es-ES"/>
        </a:p>
      </dgm:t>
    </dgm:pt>
    <dgm:pt modelId="{6B7C1D0D-3708-48B6-88ED-1E34D2D37C3A}" type="pres">
      <dgm:prSet presAssocID="{067F5161-6779-4BE3-8F3B-B0C870E7E487}" presName="hierChild4" presStyleCnt="0"/>
      <dgm:spPr/>
    </dgm:pt>
    <dgm:pt modelId="{5299238B-5902-4578-8DCF-C472E3DFFD11}" type="pres">
      <dgm:prSet presAssocID="{067F5161-6779-4BE3-8F3B-B0C870E7E487}" presName="hierChild5" presStyleCnt="0"/>
      <dgm:spPr/>
    </dgm:pt>
    <dgm:pt modelId="{33BD1881-AFE9-4C1F-A427-EE12639E5A43}" type="pres">
      <dgm:prSet presAssocID="{B78BAB9B-ADE7-482B-8650-D0051E0420D0}" presName="hierChild5" presStyleCnt="0"/>
      <dgm:spPr/>
    </dgm:pt>
    <dgm:pt modelId="{C3F3B871-F806-4782-991C-12BE8AC9E800}" type="pres">
      <dgm:prSet presAssocID="{426F91B9-0285-48A0-A669-4B52A4562FE1}" presName="Name37" presStyleLbl="parChTrans1D2" presStyleIdx="1" presStyleCnt="3"/>
      <dgm:spPr/>
      <dgm:t>
        <a:bodyPr/>
        <a:lstStyle/>
        <a:p>
          <a:endParaRPr lang="es-ES"/>
        </a:p>
      </dgm:t>
    </dgm:pt>
    <dgm:pt modelId="{E872A5AC-4503-4410-9416-D3486F78C231}" type="pres">
      <dgm:prSet presAssocID="{435278E3-0405-4F7B-A6A5-5E04687BC597}" presName="hierRoot2" presStyleCnt="0">
        <dgm:presLayoutVars>
          <dgm:hierBranch val="init"/>
        </dgm:presLayoutVars>
      </dgm:prSet>
      <dgm:spPr/>
    </dgm:pt>
    <dgm:pt modelId="{372082CE-AAA9-4591-9F4E-CFCD38F16C0F}" type="pres">
      <dgm:prSet presAssocID="{435278E3-0405-4F7B-A6A5-5E04687BC597}" presName="rootComposite" presStyleCnt="0"/>
      <dgm:spPr/>
    </dgm:pt>
    <dgm:pt modelId="{F21B0C33-6076-4E2B-AD67-E43CBCC6FD00}" type="pres">
      <dgm:prSet presAssocID="{435278E3-0405-4F7B-A6A5-5E04687BC597}" presName="rootText" presStyleLbl="node2" presStyleIdx="1" presStyleCnt="3">
        <dgm:presLayoutVars>
          <dgm:chPref val="3"/>
        </dgm:presLayoutVars>
      </dgm:prSet>
      <dgm:spPr/>
      <dgm:t>
        <a:bodyPr/>
        <a:lstStyle/>
        <a:p>
          <a:endParaRPr lang="es-ES"/>
        </a:p>
      </dgm:t>
    </dgm:pt>
    <dgm:pt modelId="{622F904D-66B3-4531-B7A7-9E2E102DF7AA}" type="pres">
      <dgm:prSet presAssocID="{435278E3-0405-4F7B-A6A5-5E04687BC597}" presName="rootConnector" presStyleLbl="node2" presStyleIdx="1" presStyleCnt="3"/>
      <dgm:spPr/>
      <dgm:t>
        <a:bodyPr/>
        <a:lstStyle/>
        <a:p>
          <a:endParaRPr lang="es-ES"/>
        </a:p>
      </dgm:t>
    </dgm:pt>
    <dgm:pt modelId="{7A1FDBC0-F2BA-4EF0-B7C8-F2C76237C44E}" type="pres">
      <dgm:prSet presAssocID="{435278E3-0405-4F7B-A6A5-5E04687BC597}" presName="hierChild4" presStyleCnt="0"/>
      <dgm:spPr/>
    </dgm:pt>
    <dgm:pt modelId="{1CF9DC1E-B67B-4E34-9116-72EC95BDBF08}" type="pres">
      <dgm:prSet presAssocID="{DDEB54F8-D6AA-413C-8362-229460190259}" presName="Name37" presStyleLbl="parChTrans1D3" presStyleIdx="1" presStyleCnt="3"/>
      <dgm:spPr/>
      <dgm:t>
        <a:bodyPr/>
        <a:lstStyle/>
        <a:p>
          <a:endParaRPr lang="es-ES"/>
        </a:p>
      </dgm:t>
    </dgm:pt>
    <dgm:pt modelId="{8BB1389E-0E48-4B5D-8CDF-75E8BCC81804}" type="pres">
      <dgm:prSet presAssocID="{CD958C2C-28B7-497F-91EA-3D4E4FE1B548}" presName="hierRoot2" presStyleCnt="0">
        <dgm:presLayoutVars>
          <dgm:hierBranch val="init"/>
        </dgm:presLayoutVars>
      </dgm:prSet>
      <dgm:spPr/>
    </dgm:pt>
    <dgm:pt modelId="{1B72A96D-8203-4847-B439-37603B912F4A}" type="pres">
      <dgm:prSet presAssocID="{CD958C2C-28B7-497F-91EA-3D4E4FE1B548}" presName="rootComposite" presStyleCnt="0"/>
      <dgm:spPr/>
    </dgm:pt>
    <dgm:pt modelId="{CD078053-4401-4E85-86AD-B4352B2936DC}" type="pres">
      <dgm:prSet presAssocID="{CD958C2C-28B7-497F-91EA-3D4E4FE1B548}" presName="rootText" presStyleLbl="node3" presStyleIdx="1" presStyleCnt="3">
        <dgm:presLayoutVars>
          <dgm:chPref val="3"/>
        </dgm:presLayoutVars>
      </dgm:prSet>
      <dgm:spPr/>
      <dgm:t>
        <a:bodyPr/>
        <a:lstStyle/>
        <a:p>
          <a:endParaRPr lang="es-ES"/>
        </a:p>
      </dgm:t>
    </dgm:pt>
    <dgm:pt modelId="{DB4F546A-A03C-4193-BF76-E04D8A3AC629}" type="pres">
      <dgm:prSet presAssocID="{CD958C2C-28B7-497F-91EA-3D4E4FE1B548}" presName="rootConnector" presStyleLbl="node3" presStyleIdx="1" presStyleCnt="3"/>
      <dgm:spPr/>
      <dgm:t>
        <a:bodyPr/>
        <a:lstStyle/>
        <a:p>
          <a:endParaRPr lang="es-ES"/>
        </a:p>
      </dgm:t>
    </dgm:pt>
    <dgm:pt modelId="{14773EE6-9746-4FFC-B417-3E6F2461A23B}" type="pres">
      <dgm:prSet presAssocID="{CD958C2C-28B7-497F-91EA-3D4E4FE1B548}" presName="hierChild4" presStyleCnt="0"/>
      <dgm:spPr/>
    </dgm:pt>
    <dgm:pt modelId="{4E418923-82F2-465E-A2E4-B6E6A804A498}" type="pres">
      <dgm:prSet presAssocID="{CD958C2C-28B7-497F-91EA-3D4E4FE1B548}" presName="hierChild5" presStyleCnt="0"/>
      <dgm:spPr/>
    </dgm:pt>
    <dgm:pt modelId="{FD77256D-3B80-49E9-82DD-37F299793A14}" type="pres">
      <dgm:prSet presAssocID="{435278E3-0405-4F7B-A6A5-5E04687BC597}" presName="hierChild5" presStyleCnt="0"/>
      <dgm:spPr/>
    </dgm:pt>
    <dgm:pt modelId="{BBE211FB-D8CA-4361-AF7C-A58841B17427}" type="pres">
      <dgm:prSet presAssocID="{7B662E7A-4517-4090-8814-0D245C4B3B70}" presName="Name37" presStyleLbl="parChTrans1D2" presStyleIdx="2" presStyleCnt="3"/>
      <dgm:spPr/>
      <dgm:t>
        <a:bodyPr/>
        <a:lstStyle/>
        <a:p>
          <a:endParaRPr lang="es-ES"/>
        </a:p>
      </dgm:t>
    </dgm:pt>
    <dgm:pt modelId="{F6FC25F6-BCFD-4198-9F06-2AB40199E9BB}" type="pres">
      <dgm:prSet presAssocID="{7D6C97D3-83C1-4214-9A90-F8AA08401643}" presName="hierRoot2" presStyleCnt="0">
        <dgm:presLayoutVars>
          <dgm:hierBranch val="init"/>
        </dgm:presLayoutVars>
      </dgm:prSet>
      <dgm:spPr/>
    </dgm:pt>
    <dgm:pt modelId="{FE57496F-D1A2-4CFC-B2F6-72BEDA816743}" type="pres">
      <dgm:prSet presAssocID="{7D6C97D3-83C1-4214-9A90-F8AA08401643}" presName="rootComposite" presStyleCnt="0"/>
      <dgm:spPr/>
    </dgm:pt>
    <dgm:pt modelId="{830DEFF0-256E-476B-BD95-2CF103FBAD71}" type="pres">
      <dgm:prSet presAssocID="{7D6C97D3-83C1-4214-9A90-F8AA08401643}" presName="rootText" presStyleLbl="node2" presStyleIdx="2" presStyleCnt="3">
        <dgm:presLayoutVars>
          <dgm:chPref val="3"/>
        </dgm:presLayoutVars>
      </dgm:prSet>
      <dgm:spPr/>
      <dgm:t>
        <a:bodyPr/>
        <a:lstStyle/>
        <a:p>
          <a:endParaRPr lang="es-ES"/>
        </a:p>
      </dgm:t>
    </dgm:pt>
    <dgm:pt modelId="{C7B5A869-424E-4C1B-80D0-0B3602E2A476}" type="pres">
      <dgm:prSet presAssocID="{7D6C97D3-83C1-4214-9A90-F8AA08401643}" presName="rootConnector" presStyleLbl="node2" presStyleIdx="2" presStyleCnt="3"/>
      <dgm:spPr/>
      <dgm:t>
        <a:bodyPr/>
        <a:lstStyle/>
        <a:p>
          <a:endParaRPr lang="es-ES"/>
        </a:p>
      </dgm:t>
    </dgm:pt>
    <dgm:pt modelId="{F85107F8-9E34-404B-9B1D-6957DC02E31D}" type="pres">
      <dgm:prSet presAssocID="{7D6C97D3-83C1-4214-9A90-F8AA08401643}" presName="hierChild4" presStyleCnt="0"/>
      <dgm:spPr/>
    </dgm:pt>
    <dgm:pt modelId="{0F5B703D-2173-4320-9C81-8BD440E39E27}" type="pres">
      <dgm:prSet presAssocID="{86E16504-F9A9-4A31-B724-8DC91CC8238C}" presName="Name37" presStyleLbl="parChTrans1D3" presStyleIdx="2" presStyleCnt="3"/>
      <dgm:spPr/>
      <dgm:t>
        <a:bodyPr/>
        <a:lstStyle/>
        <a:p>
          <a:endParaRPr lang="es-ES"/>
        </a:p>
      </dgm:t>
    </dgm:pt>
    <dgm:pt modelId="{5FCC12AD-08BB-42E2-B962-3FBA726E83C1}" type="pres">
      <dgm:prSet presAssocID="{C4CC5883-13D0-43EE-B06F-88BCB9C08986}" presName="hierRoot2" presStyleCnt="0">
        <dgm:presLayoutVars>
          <dgm:hierBranch val="init"/>
        </dgm:presLayoutVars>
      </dgm:prSet>
      <dgm:spPr/>
    </dgm:pt>
    <dgm:pt modelId="{CECA1B7A-9FF0-4D26-B906-E977502A052E}" type="pres">
      <dgm:prSet presAssocID="{C4CC5883-13D0-43EE-B06F-88BCB9C08986}" presName="rootComposite" presStyleCnt="0"/>
      <dgm:spPr/>
    </dgm:pt>
    <dgm:pt modelId="{033EB915-1619-4C0C-9AF8-33F1A26B18F0}" type="pres">
      <dgm:prSet presAssocID="{C4CC5883-13D0-43EE-B06F-88BCB9C08986}" presName="rootText" presStyleLbl="node3" presStyleIdx="2" presStyleCnt="3">
        <dgm:presLayoutVars>
          <dgm:chPref val="3"/>
        </dgm:presLayoutVars>
      </dgm:prSet>
      <dgm:spPr/>
      <dgm:t>
        <a:bodyPr/>
        <a:lstStyle/>
        <a:p>
          <a:endParaRPr lang="es-ES"/>
        </a:p>
      </dgm:t>
    </dgm:pt>
    <dgm:pt modelId="{F914D3AA-6406-4296-B76B-EE492822ADED}" type="pres">
      <dgm:prSet presAssocID="{C4CC5883-13D0-43EE-B06F-88BCB9C08986}" presName="rootConnector" presStyleLbl="node3" presStyleIdx="2" presStyleCnt="3"/>
      <dgm:spPr/>
      <dgm:t>
        <a:bodyPr/>
        <a:lstStyle/>
        <a:p>
          <a:endParaRPr lang="es-ES"/>
        </a:p>
      </dgm:t>
    </dgm:pt>
    <dgm:pt modelId="{3AB44F7E-CA8C-46BA-86C9-EC2EF88EF65D}" type="pres">
      <dgm:prSet presAssocID="{C4CC5883-13D0-43EE-B06F-88BCB9C08986}" presName="hierChild4" presStyleCnt="0"/>
      <dgm:spPr/>
    </dgm:pt>
    <dgm:pt modelId="{FFE12487-6717-4CAE-9BD9-293DD2090CB0}" type="pres">
      <dgm:prSet presAssocID="{C4CC5883-13D0-43EE-B06F-88BCB9C08986}" presName="hierChild5" presStyleCnt="0"/>
      <dgm:spPr/>
    </dgm:pt>
    <dgm:pt modelId="{6D576397-9F87-4730-AECC-9DCAAF951A3B}" type="pres">
      <dgm:prSet presAssocID="{7D6C97D3-83C1-4214-9A90-F8AA08401643}" presName="hierChild5" presStyleCnt="0"/>
      <dgm:spPr/>
    </dgm:pt>
    <dgm:pt modelId="{DC1D4D68-4641-4275-8695-C41766C843D3}" type="pres">
      <dgm:prSet presAssocID="{A62FE2CA-0C40-49EF-B8A9-263F2631BC21}" presName="hierChild3" presStyleCnt="0"/>
      <dgm:spPr/>
    </dgm:pt>
  </dgm:ptLst>
  <dgm:cxnLst>
    <dgm:cxn modelId="{9B3D0BF9-4CE4-43FE-BC8A-0BA9AA412187}" type="presOf" srcId="{CD958C2C-28B7-497F-91EA-3D4E4FE1B548}" destId="{CD078053-4401-4E85-86AD-B4352B2936DC}" srcOrd="0" destOrd="0" presId="urn:microsoft.com/office/officeart/2005/8/layout/orgChart1"/>
    <dgm:cxn modelId="{EF59C00F-B4C4-4C83-961F-1E6E6C1E1AE4}" type="presOf" srcId="{067F5161-6779-4BE3-8F3B-B0C870E7E487}" destId="{1CFCD635-7F5D-4003-951D-C9BD0DB624B4}" srcOrd="1" destOrd="0" presId="urn:microsoft.com/office/officeart/2005/8/layout/orgChart1"/>
    <dgm:cxn modelId="{3059D387-593F-4384-BB95-F865DAC5E304}" type="presOf" srcId="{86E16504-F9A9-4A31-B724-8DC91CC8238C}" destId="{0F5B703D-2173-4320-9C81-8BD440E39E27}" srcOrd="0" destOrd="0" presId="urn:microsoft.com/office/officeart/2005/8/layout/orgChart1"/>
    <dgm:cxn modelId="{14A1E638-DC34-4A1B-8C89-FB1A970333DA}" srcId="{B78BAB9B-ADE7-482B-8650-D0051E0420D0}" destId="{067F5161-6779-4BE3-8F3B-B0C870E7E487}" srcOrd="0" destOrd="0" parTransId="{8263ADA5-0C11-4DFC-9D99-63BA8C890202}" sibTransId="{B1ACB704-565B-416B-98E1-169A14F84E89}"/>
    <dgm:cxn modelId="{FFB41621-1E9D-4C3C-B4D2-E5B890866BDD}" type="presOf" srcId="{A62FE2CA-0C40-49EF-B8A9-263F2631BC21}" destId="{A5FF535E-AB81-474B-8149-F3A38028D056}" srcOrd="1" destOrd="0" presId="urn:microsoft.com/office/officeart/2005/8/layout/orgChart1"/>
    <dgm:cxn modelId="{CE710477-A399-46EA-9111-8511C7A5C5CB}" type="presOf" srcId="{B78BAB9B-ADE7-482B-8650-D0051E0420D0}" destId="{A010F888-2E92-4E2F-9F66-F97C81376520}" srcOrd="0" destOrd="0" presId="urn:microsoft.com/office/officeart/2005/8/layout/orgChart1"/>
    <dgm:cxn modelId="{480BA252-5E86-4F5A-AE31-4BE38278B0AA}" type="presOf" srcId="{8263ADA5-0C11-4DFC-9D99-63BA8C890202}" destId="{2C11709C-1FBA-45C2-90B3-BC3463B38FFA}" srcOrd="0" destOrd="0" presId="urn:microsoft.com/office/officeart/2005/8/layout/orgChart1"/>
    <dgm:cxn modelId="{60FD1686-F719-4559-816B-FC6EA09875EB}" type="presOf" srcId="{7D6C97D3-83C1-4214-9A90-F8AA08401643}" destId="{C7B5A869-424E-4C1B-80D0-0B3602E2A476}" srcOrd="1" destOrd="0" presId="urn:microsoft.com/office/officeart/2005/8/layout/orgChart1"/>
    <dgm:cxn modelId="{03097558-C36A-4503-A4A2-290B679E5182}" type="presOf" srcId="{88B7EFA2-786A-4974-9EFD-888B77B6BC7B}" destId="{B4E6F71E-24B0-4910-885D-2D5B3847DE79}" srcOrd="0" destOrd="0" presId="urn:microsoft.com/office/officeart/2005/8/layout/orgChart1"/>
    <dgm:cxn modelId="{CEB58B10-0C19-4EEE-8CDF-A69F73FCBA05}" type="presOf" srcId="{DDEB54F8-D6AA-413C-8362-229460190259}" destId="{1CF9DC1E-B67B-4E34-9116-72EC95BDBF08}" srcOrd="0" destOrd="0" presId="urn:microsoft.com/office/officeart/2005/8/layout/orgChart1"/>
    <dgm:cxn modelId="{BA471E4B-BBA4-4AFC-BB3F-C4EA13A03E49}" srcId="{7D6C97D3-83C1-4214-9A90-F8AA08401643}" destId="{C4CC5883-13D0-43EE-B06F-88BCB9C08986}" srcOrd="0" destOrd="0" parTransId="{86E16504-F9A9-4A31-B724-8DC91CC8238C}" sibTransId="{2770D19F-0DA2-49CE-A1F3-0F97468CBCB9}"/>
    <dgm:cxn modelId="{9228AF22-C1F5-4AAF-97B4-957218598BAE}" srcId="{435278E3-0405-4F7B-A6A5-5E04687BC597}" destId="{CD958C2C-28B7-497F-91EA-3D4E4FE1B548}" srcOrd="0" destOrd="0" parTransId="{DDEB54F8-D6AA-413C-8362-229460190259}" sibTransId="{913198EA-6886-45A4-8B09-AE1D2D0A4A08}"/>
    <dgm:cxn modelId="{5DAC8CB7-D122-42D5-82D7-A940309AC0A7}" type="presOf" srcId="{435278E3-0405-4F7B-A6A5-5E04687BC597}" destId="{622F904D-66B3-4531-B7A7-9E2E102DF7AA}" srcOrd="1" destOrd="0" presId="urn:microsoft.com/office/officeart/2005/8/layout/orgChart1"/>
    <dgm:cxn modelId="{1C5A17EE-D871-418C-B541-530980B9A0EF}" type="presOf" srcId="{A62FE2CA-0C40-49EF-B8A9-263F2631BC21}" destId="{3A510819-F43B-48AD-81BE-B187CB07C903}" srcOrd="0" destOrd="0" presId="urn:microsoft.com/office/officeart/2005/8/layout/orgChart1"/>
    <dgm:cxn modelId="{3C439343-3BDD-491C-9B29-9A7FE2033136}" type="presOf" srcId="{C4CC5883-13D0-43EE-B06F-88BCB9C08986}" destId="{033EB915-1619-4C0C-9AF8-33F1A26B18F0}" srcOrd="0" destOrd="0" presId="urn:microsoft.com/office/officeart/2005/8/layout/orgChart1"/>
    <dgm:cxn modelId="{661FCE4B-89AF-47C0-A1D3-653CDEEC373E}" type="presOf" srcId="{067F5161-6779-4BE3-8F3B-B0C870E7E487}" destId="{6FEF4E3C-8435-413A-8F07-AC0A4A065059}" srcOrd="0" destOrd="0" presId="urn:microsoft.com/office/officeart/2005/8/layout/orgChart1"/>
    <dgm:cxn modelId="{C5937D78-023D-49F3-B3C3-D4DB90D22E79}" type="presOf" srcId="{B78BAB9B-ADE7-482B-8650-D0051E0420D0}" destId="{70FCB019-0EFC-4309-8A2B-4DF0833C8EEF}" srcOrd="1" destOrd="0" presId="urn:microsoft.com/office/officeart/2005/8/layout/orgChart1"/>
    <dgm:cxn modelId="{156BA9B5-1AF0-4696-B214-8C2907F1BA1B}" type="presOf" srcId="{C4CC5883-13D0-43EE-B06F-88BCB9C08986}" destId="{F914D3AA-6406-4296-B76B-EE492822ADED}" srcOrd="1" destOrd="0" presId="urn:microsoft.com/office/officeart/2005/8/layout/orgChart1"/>
    <dgm:cxn modelId="{83B91E77-E820-4C75-8C05-A7373A930D73}" type="presOf" srcId="{7D6C97D3-83C1-4214-9A90-F8AA08401643}" destId="{830DEFF0-256E-476B-BD95-2CF103FBAD71}" srcOrd="0" destOrd="0" presId="urn:microsoft.com/office/officeart/2005/8/layout/orgChart1"/>
    <dgm:cxn modelId="{97992CD2-DB38-4A4E-945E-87E57F50C84E}" type="presOf" srcId="{7B662E7A-4517-4090-8814-0D245C4B3B70}" destId="{BBE211FB-D8CA-4361-AF7C-A58841B17427}" srcOrd="0" destOrd="0" presId="urn:microsoft.com/office/officeart/2005/8/layout/orgChart1"/>
    <dgm:cxn modelId="{B43CEC5E-B3E5-4B94-A61B-48670561F401}" type="presOf" srcId="{04A82E04-D865-4E6B-B626-5E4C46E0F07B}" destId="{7A6AF5EC-65F6-4113-97BF-ED4172ECCF0F}" srcOrd="0" destOrd="0" presId="urn:microsoft.com/office/officeart/2005/8/layout/orgChart1"/>
    <dgm:cxn modelId="{56DCCB50-498C-4788-ABBF-75C7EE31A069}" type="presOf" srcId="{435278E3-0405-4F7B-A6A5-5E04687BC597}" destId="{F21B0C33-6076-4E2B-AD67-E43CBCC6FD00}" srcOrd="0" destOrd="0" presId="urn:microsoft.com/office/officeart/2005/8/layout/orgChart1"/>
    <dgm:cxn modelId="{F6FC76C3-F6B2-4BE8-B39C-310DBCFF628D}" srcId="{88B7EFA2-786A-4974-9EFD-888B77B6BC7B}" destId="{A62FE2CA-0C40-49EF-B8A9-263F2631BC21}" srcOrd="0" destOrd="0" parTransId="{18BBA708-4E9A-453D-AD7B-8F248AA93CB4}" sibTransId="{FB48892B-12B0-4E0D-BC4B-3EB79E2433DC}"/>
    <dgm:cxn modelId="{85C7226E-9770-4A61-983C-E0D55FFE4184}" type="presOf" srcId="{426F91B9-0285-48A0-A669-4B52A4562FE1}" destId="{C3F3B871-F806-4782-991C-12BE8AC9E800}" srcOrd="0" destOrd="0" presId="urn:microsoft.com/office/officeart/2005/8/layout/orgChart1"/>
    <dgm:cxn modelId="{2EF0F3CE-7F90-496E-B5C6-1013229CB727}" type="presOf" srcId="{CD958C2C-28B7-497F-91EA-3D4E4FE1B548}" destId="{DB4F546A-A03C-4193-BF76-E04D8A3AC629}" srcOrd="1" destOrd="0" presId="urn:microsoft.com/office/officeart/2005/8/layout/orgChart1"/>
    <dgm:cxn modelId="{EA6FD7FD-B189-4E2B-8E02-503E4B386B89}" srcId="{A62FE2CA-0C40-49EF-B8A9-263F2631BC21}" destId="{435278E3-0405-4F7B-A6A5-5E04687BC597}" srcOrd="1" destOrd="0" parTransId="{426F91B9-0285-48A0-A669-4B52A4562FE1}" sibTransId="{28D10121-F298-4DA2-B58B-662510BECBC9}"/>
    <dgm:cxn modelId="{38441545-CCAB-4B94-AA7E-5B6AEB62C0B7}" srcId="{A62FE2CA-0C40-49EF-B8A9-263F2631BC21}" destId="{B78BAB9B-ADE7-482B-8650-D0051E0420D0}" srcOrd="0" destOrd="0" parTransId="{04A82E04-D865-4E6B-B626-5E4C46E0F07B}" sibTransId="{C7BF756D-6249-4E27-89CA-3908FF18135C}"/>
    <dgm:cxn modelId="{278ACF41-7122-4728-BAE8-A230627E06EB}" srcId="{A62FE2CA-0C40-49EF-B8A9-263F2631BC21}" destId="{7D6C97D3-83C1-4214-9A90-F8AA08401643}" srcOrd="2" destOrd="0" parTransId="{7B662E7A-4517-4090-8814-0D245C4B3B70}" sibTransId="{2C07FCA1-6EC2-4089-A4C1-A977C600BBE4}"/>
    <dgm:cxn modelId="{A9B41F22-244E-4D90-AF45-C59AA013FAFA}" type="presParOf" srcId="{B4E6F71E-24B0-4910-885D-2D5B3847DE79}" destId="{A9B7B28A-43DB-4FFE-BABB-1E7074B6C93D}" srcOrd="0" destOrd="0" presId="urn:microsoft.com/office/officeart/2005/8/layout/orgChart1"/>
    <dgm:cxn modelId="{5C324D6D-609B-4570-B4CA-90B6CE594473}" type="presParOf" srcId="{A9B7B28A-43DB-4FFE-BABB-1E7074B6C93D}" destId="{6A0C0CC8-2F75-4183-9654-86736B7D49F6}" srcOrd="0" destOrd="0" presId="urn:microsoft.com/office/officeart/2005/8/layout/orgChart1"/>
    <dgm:cxn modelId="{A050F3A5-2557-4661-B45E-0A3CFFE364DC}" type="presParOf" srcId="{6A0C0CC8-2F75-4183-9654-86736B7D49F6}" destId="{3A510819-F43B-48AD-81BE-B187CB07C903}" srcOrd="0" destOrd="0" presId="urn:microsoft.com/office/officeart/2005/8/layout/orgChart1"/>
    <dgm:cxn modelId="{075D5981-93AB-442A-952A-7BE3E2BD1357}" type="presParOf" srcId="{6A0C0CC8-2F75-4183-9654-86736B7D49F6}" destId="{A5FF535E-AB81-474B-8149-F3A38028D056}" srcOrd="1" destOrd="0" presId="urn:microsoft.com/office/officeart/2005/8/layout/orgChart1"/>
    <dgm:cxn modelId="{E5E985BE-7C62-4468-A130-1B0F20795DDD}" type="presParOf" srcId="{A9B7B28A-43DB-4FFE-BABB-1E7074B6C93D}" destId="{56445078-BE37-4CF0-A041-680A215F4AE0}" srcOrd="1" destOrd="0" presId="urn:microsoft.com/office/officeart/2005/8/layout/orgChart1"/>
    <dgm:cxn modelId="{F38EF69B-26E7-4FB8-8E3A-7887105E24FC}" type="presParOf" srcId="{56445078-BE37-4CF0-A041-680A215F4AE0}" destId="{7A6AF5EC-65F6-4113-97BF-ED4172ECCF0F}" srcOrd="0" destOrd="0" presId="urn:microsoft.com/office/officeart/2005/8/layout/orgChart1"/>
    <dgm:cxn modelId="{762E148A-CD51-468A-8CD0-096A5548019C}" type="presParOf" srcId="{56445078-BE37-4CF0-A041-680A215F4AE0}" destId="{F391B6AA-5D95-4867-93C0-D64D5677C849}" srcOrd="1" destOrd="0" presId="urn:microsoft.com/office/officeart/2005/8/layout/orgChart1"/>
    <dgm:cxn modelId="{DA0A4EAD-3797-4DA0-ACE7-0AF867B964A7}" type="presParOf" srcId="{F391B6AA-5D95-4867-93C0-D64D5677C849}" destId="{451069C2-513E-4D79-806C-C9F239E9897E}" srcOrd="0" destOrd="0" presId="urn:microsoft.com/office/officeart/2005/8/layout/orgChart1"/>
    <dgm:cxn modelId="{6221CE6B-FCCE-4826-8D04-F8C131F7667A}" type="presParOf" srcId="{451069C2-513E-4D79-806C-C9F239E9897E}" destId="{A010F888-2E92-4E2F-9F66-F97C81376520}" srcOrd="0" destOrd="0" presId="urn:microsoft.com/office/officeart/2005/8/layout/orgChart1"/>
    <dgm:cxn modelId="{05934BDB-A811-4FB1-B89F-D401B29D8078}" type="presParOf" srcId="{451069C2-513E-4D79-806C-C9F239E9897E}" destId="{70FCB019-0EFC-4309-8A2B-4DF0833C8EEF}" srcOrd="1" destOrd="0" presId="urn:microsoft.com/office/officeart/2005/8/layout/orgChart1"/>
    <dgm:cxn modelId="{A6FA2880-E82A-4CAD-8DE1-C19CB67D42E7}" type="presParOf" srcId="{F391B6AA-5D95-4867-93C0-D64D5677C849}" destId="{EE7D1094-C08E-4C99-B47D-418A70E8A011}" srcOrd="1" destOrd="0" presId="urn:microsoft.com/office/officeart/2005/8/layout/orgChart1"/>
    <dgm:cxn modelId="{1E1DF168-6325-4911-A1D0-9FB8B8E6C1A6}" type="presParOf" srcId="{EE7D1094-C08E-4C99-B47D-418A70E8A011}" destId="{2C11709C-1FBA-45C2-90B3-BC3463B38FFA}" srcOrd="0" destOrd="0" presId="urn:microsoft.com/office/officeart/2005/8/layout/orgChart1"/>
    <dgm:cxn modelId="{5B734418-98AB-4995-AE21-224C23EF0738}" type="presParOf" srcId="{EE7D1094-C08E-4C99-B47D-418A70E8A011}" destId="{5E6F44A0-766B-4A89-B4DB-A44850A71121}" srcOrd="1" destOrd="0" presId="urn:microsoft.com/office/officeart/2005/8/layout/orgChart1"/>
    <dgm:cxn modelId="{1C8EADD5-D749-4E6A-B216-E2BB782370A3}" type="presParOf" srcId="{5E6F44A0-766B-4A89-B4DB-A44850A71121}" destId="{B0914D0B-5652-4488-916F-DE7F5FE424BD}" srcOrd="0" destOrd="0" presId="urn:microsoft.com/office/officeart/2005/8/layout/orgChart1"/>
    <dgm:cxn modelId="{68B59FDE-1D7A-4AE9-A91E-99D5D5B903CA}" type="presParOf" srcId="{B0914D0B-5652-4488-916F-DE7F5FE424BD}" destId="{6FEF4E3C-8435-413A-8F07-AC0A4A065059}" srcOrd="0" destOrd="0" presId="urn:microsoft.com/office/officeart/2005/8/layout/orgChart1"/>
    <dgm:cxn modelId="{9767199C-DC2B-44D6-9826-B793725930CB}" type="presParOf" srcId="{B0914D0B-5652-4488-916F-DE7F5FE424BD}" destId="{1CFCD635-7F5D-4003-951D-C9BD0DB624B4}" srcOrd="1" destOrd="0" presId="urn:microsoft.com/office/officeart/2005/8/layout/orgChart1"/>
    <dgm:cxn modelId="{6BA9353F-6AF8-4145-B78A-2897BFE33F2D}" type="presParOf" srcId="{5E6F44A0-766B-4A89-B4DB-A44850A71121}" destId="{6B7C1D0D-3708-48B6-88ED-1E34D2D37C3A}" srcOrd="1" destOrd="0" presId="urn:microsoft.com/office/officeart/2005/8/layout/orgChart1"/>
    <dgm:cxn modelId="{B3071940-1D3E-49F4-A855-B2ECE945865A}" type="presParOf" srcId="{5E6F44A0-766B-4A89-B4DB-A44850A71121}" destId="{5299238B-5902-4578-8DCF-C472E3DFFD11}" srcOrd="2" destOrd="0" presId="urn:microsoft.com/office/officeart/2005/8/layout/orgChart1"/>
    <dgm:cxn modelId="{3299BD1A-3F81-4AFC-A8E7-0FFEEA18E6FF}" type="presParOf" srcId="{F391B6AA-5D95-4867-93C0-D64D5677C849}" destId="{33BD1881-AFE9-4C1F-A427-EE12639E5A43}" srcOrd="2" destOrd="0" presId="urn:microsoft.com/office/officeart/2005/8/layout/orgChart1"/>
    <dgm:cxn modelId="{B947CB68-5445-4D4D-ABD8-A15F88FEF7E6}" type="presParOf" srcId="{56445078-BE37-4CF0-A041-680A215F4AE0}" destId="{C3F3B871-F806-4782-991C-12BE8AC9E800}" srcOrd="2" destOrd="0" presId="urn:microsoft.com/office/officeart/2005/8/layout/orgChart1"/>
    <dgm:cxn modelId="{BD098F38-F754-4C04-9AE6-00755ADA37A4}" type="presParOf" srcId="{56445078-BE37-4CF0-A041-680A215F4AE0}" destId="{E872A5AC-4503-4410-9416-D3486F78C231}" srcOrd="3" destOrd="0" presId="urn:microsoft.com/office/officeart/2005/8/layout/orgChart1"/>
    <dgm:cxn modelId="{CF37128B-2506-4B38-926D-5C11BA27507A}" type="presParOf" srcId="{E872A5AC-4503-4410-9416-D3486F78C231}" destId="{372082CE-AAA9-4591-9F4E-CFCD38F16C0F}" srcOrd="0" destOrd="0" presId="urn:microsoft.com/office/officeart/2005/8/layout/orgChart1"/>
    <dgm:cxn modelId="{79BA7B71-F4DD-4F04-9801-FC0AABF37FA6}" type="presParOf" srcId="{372082CE-AAA9-4591-9F4E-CFCD38F16C0F}" destId="{F21B0C33-6076-4E2B-AD67-E43CBCC6FD00}" srcOrd="0" destOrd="0" presId="urn:microsoft.com/office/officeart/2005/8/layout/orgChart1"/>
    <dgm:cxn modelId="{BCE288C0-B0B4-4339-AC52-8311F59DC498}" type="presParOf" srcId="{372082CE-AAA9-4591-9F4E-CFCD38F16C0F}" destId="{622F904D-66B3-4531-B7A7-9E2E102DF7AA}" srcOrd="1" destOrd="0" presId="urn:microsoft.com/office/officeart/2005/8/layout/orgChart1"/>
    <dgm:cxn modelId="{6E4C260D-2E24-4B11-A0B9-E8F83D5066DE}" type="presParOf" srcId="{E872A5AC-4503-4410-9416-D3486F78C231}" destId="{7A1FDBC0-F2BA-4EF0-B7C8-F2C76237C44E}" srcOrd="1" destOrd="0" presId="urn:microsoft.com/office/officeart/2005/8/layout/orgChart1"/>
    <dgm:cxn modelId="{87606DE7-6617-48F6-8A03-F788C5330E1D}" type="presParOf" srcId="{7A1FDBC0-F2BA-4EF0-B7C8-F2C76237C44E}" destId="{1CF9DC1E-B67B-4E34-9116-72EC95BDBF08}" srcOrd="0" destOrd="0" presId="urn:microsoft.com/office/officeart/2005/8/layout/orgChart1"/>
    <dgm:cxn modelId="{769AD044-1455-436E-9990-54D27586F44C}" type="presParOf" srcId="{7A1FDBC0-F2BA-4EF0-B7C8-F2C76237C44E}" destId="{8BB1389E-0E48-4B5D-8CDF-75E8BCC81804}" srcOrd="1" destOrd="0" presId="urn:microsoft.com/office/officeart/2005/8/layout/orgChart1"/>
    <dgm:cxn modelId="{0740F57C-D228-4775-BD7D-8005A7F09B97}" type="presParOf" srcId="{8BB1389E-0E48-4B5D-8CDF-75E8BCC81804}" destId="{1B72A96D-8203-4847-B439-37603B912F4A}" srcOrd="0" destOrd="0" presId="urn:microsoft.com/office/officeart/2005/8/layout/orgChart1"/>
    <dgm:cxn modelId="{F7743DE2-B316-46A3-9682-C22EBB44BE5E}" type="presParOf" srcId="{1B72A96D-8203-4847-B439-37603B912F4A}" destId="{CD078053-4401-4E85-86AD-B4352B2936DC}" srcOrd="0" destOrd="0" presId="urn:microsoft.com/office/officeart/2005/8/layout/orgChart1"/>
    <dgm:cxn modelId="{1A60466D-E6BA-4589-97AC-B745ECB13889}" type="presParOf" srcId="{1B72A96D-8203-4847-B439-37603B912F4A}" destId="{DB4F546A-A03C-4193-BF76-E04D8A3AC629}" srcOrd="1" destOrd="0" presId="urn:microsoft.com/office/officeart/2005/8/layout/orgChart1"/>
    <dgm:cxn modelId="{B8FE836A-6674-4648-BCC4-B3C34D58264B}" type="presParOf" srcId="{8BB1389E-0E48-4B5D-8CDF-75E8BCC81804}" destId="{14773EE6-9746-4FFC-B417-3E6F2461A23B}" srcOrd="1" destOrd="0" presId="urn:microsoft.com/office/officeart/2005/8/layout/orgChart1"/>
    <dgm:cxn modelId="{425457DD-24A8-4A09-9982-CC444DDD3F77}" type="presParOf" srcId="{8BB1389E-0E48-4B5D-8CDF-75E8BCC81804}" destId="{4E418923-82F2-465E-A2E4-B6E6A804A498}" srcOrd="2" destOrd="0" presId="urn:microsoft.com/office/officeart/2005/8/layout/orgChart1"/>
    <dgm:cxn modelId="{8D84E847-2B18-4D2A-8E6E-49F06D9A3610}" type="presParOf" srcId="{E872A5AC-4503-4410-9416-D3486F78C231}" destId="{FD77256D-3B80-49E9-82DD-37F299793A14}" srcOrd="2" destOrd="0" presId="urn:microsoft.com/office/officeart/2005/8/layout/orgChart1"/>
    <dgm:cxn modelId="{04FF3C36-39E0-42D7-B29B-ABE712516403}" type="presParOf" srcId="{56445078-BE37-4CF0-A041-680A215F4AE0}" destId="{BBE211FB-D8CA-4361-AF7C-A58841B17427}" srcOrd="4" destOrd="0" presId="urn:microsoft.com/office/officeart/2005/8/layout/orgChart1"/>
    <dgm:cxn modelId="{9C5AC717-A5C1-4900-9231-977795B1ADC2}" type="presParOf" srcId="{56445078-BE37-4CF0-A041-680A215F4AE0}" destId="{F6FC25F6-BCFD-4198-9F06-2AB40199E9BB}" srcOrd="5" destOrd="0" presId="urn:microsoft.com/office/officeart/2005/8/layout/orgChart1"/>
    <dgm:cxn modelId="{3898F707-CDE3-440A-849E-790F3FA6D8D5}" type="presParOf" srcId="{F6FC25F6-BCFD-4198-9F06-2AB40199E9BB}" destId="{FE57496F-D1A2-4CFC-B2F6-72BEDA816743}" srcOrd="0" destOrd="0" presId="urn:microsoft.com/office/officeart/2005/8/layout/orgChart1"/>
    <dgm:cxn modelId="{C05F13DC-B447-4FCC-87F5-27B7E990A1C1}" type="presParOf" srcId="{FE57496F-D1A2-4CFC-B2F6-72BEDA816743}" destId="{830DEFF0-256E-476B-BD95-2CF103FBAD71}" srcOrd="0" destOrd="0" presId="urn:microsoft.com/office/officeart/2005/8/layout/orgChart1"/>
    <dgm:cxn modelId="{B24C0DF8-E1F2-4903-A3DD-37119EC901B0}" type="presParOf" srcId="{FE57496F-D1A2-4CFC-B2F6-72BEDA816743}" destId="{C7B5A869-424E-4C1B-80D0-0B3602E2A476}" srcOrd="1" destOrd="0" presId="urn:microsoft.com/office/officeart/2005/8/layout/orgChart1"/>
    <dgm:cxn modelId="{76A70611-8C84-4B60-A069-4032EA9F5F75}" type="presParOf" srcId="{F6FC25F6-BCFD-4198-9F06-2AB40199E9BB}" destId="{F85107F8-9E34-404B-9B1D-6957DC02E31D}" srcOrd="1" destOrd="0" presId="urn:microsoft.com/office/officeart/2005/8/layout/orgChart1"/>
    <dgm:cxn modelId="{7641EDEF-A177-4F19-93CE-F12E571D529D}" type="presParOf" srcId="{F85107F8-9E34-404B-9B1D-6957DC02E31D}" destId="{0F5B703D-2173-4320-9C81-8BD440E39E27}" srcOrd="0" destOrd="0" presId="urn:microsoft.com/office/officeart/2005/8/layout/orgChart1"/>
    <dgm:cxn modelId="{88F9FF57-5E6B-429E-9E52-63BB4477D6E9}" type="presParOf" srcId="{F85107F8-9E34-404B-9B1D-6957DC02E31D}" destId="{5FCC12AD-08BB-42E2-B962-3FBA726E83C1}" srcOrd="1" destOrd="0" presId="urn:microsoft.com/office/officeart/2005/8/layout/orgChart1"/>
    <dgm:cxn modelId="{3EB5634C-25A9-4839-9BE6-31F97F9E18A7}" type="presParOf" srcId="{5FCC12AD-08BB-42E2-B962-3FBA726E83C1}" destId="{CECA1B7A-9FF0-4D26-B906-E977502A052E}" srcOrd="0" destOrd="0" presId="urn:microsoft.com/office/officeart/2005/8/layout/orgChart1"/>
    <dgm:cxn modelId="{8E7D5A33-A32B-4392-883F-394EE49823C2}" type="presParOf" srcId="{CECA1B7A-9FF0-4D26-B906-E977502A052E}" destId="{033EB915-1619-4C0C-9AF8-33F1A26B18F0}" srcOrd="0" destOrd="0" presId="urn:microsoft.com/office/officeart/2005/8/layout/orgChart1"/>
    <dgm:cxn modelId="{FA740AE7-D916-48B0-88AC-C4DD83342E4D}" type="presParOf" srcId="{CECA1B7A-9FF0-4D26-B906-E977502A052E}" destId="{F914D3AA-6406-4296-B76B-EE492822ADED}" srcOrd="1" destOrd="0" presId="urn:microsoft.com/office/officeart/2005/8/layout/orgChart1"/>
    <dgm:cxn modelId="{570422A7-B9E7-417E-A12A-C7F23F1BE004}" type="presParOf" srcId="{5FCC12AD-08BB-42E2-B962-3FBA726E83C1}" destId="{3AB44F7E-CA8C-46BA-86C9-EC2EF88EF65D}" srcOrd="1" destOrd="0" presId="urn:microsoft.com/office/officeart/2005/8/layout/orgChart1"/>
    <dgm:cxn modelId="{42A2A4BB-CF31-440E-B780-F22FF1C8A7D5}" type="presParOf" srcId="{5FCC12AD-08BB-42E2-B962-3FBA726E83C1}" destId="{FFE12487-6717-4CAE-9BD9-293DD2090CB0}" srcOrd="2" destOrd="0" presId="urn:microsoft.com/office/officeart/2005/8/layout/orgChart1"/>
    <dgm:cxn modelId="{4ACDD3D7-8762-400C-AB99-C66E2FBB289E}" type="presParOf" srcId="{F6FC25F6-BCFD-4198-9F06-2AB40199E9BB}" destId="{6D576397-9F87-4730-AECC-9DCAAF951A3B}" srcOrd="2" destOrd="0" presId="urn:microsoft.com/office/officeart/2005/8/layout/orgChart1"/>
    <dgm:cxn modelId="{01395DF6-17CD-4E61-A926-15E5F372A092}" type="presParOf" srcId="{A9B7B28A-43DB-4FFE-BABB-1E7074B6C93D}" destId="{DC1D4D68-4641-4275-8695-C41766C84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69415-F1F9-4425-B085-BBC0638F163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35528595-65FD-4FEB-83A9-1BE1788E405C}">
      <dgm:prSet phldrT="[Texto]"/>
      <dgm:spPr/>
      <dgm:t>
        <a:bodyPr/>
        <a:lstStyle/>
        <a:p>
          <a:r>
            <a:rPr lang="es-ES" dirty="0" smtClean="0"/>
            <a:t>Características políticas </a:t>
          </a:r>
          <a:endParaRPr lang="es-ES" dirty="0"/>
        </a:p>
      </dgm:t>
    </dgm:pt>
    <dgm:pt modelId="{6F29FF08-1F07-4342-A41A-85366991A2E2}" type="parTrans" cxnId="{76185200-B9D9-470C-B5A0-169BB85560AC}">
      <dgm:prSet/>
      <dgm:spPr/>
      <dgm:t>
        <a:bodyPr/>
        <a:lstStyle/>
        <a:p>
          <a:endParaRPr lang="es-ES"/>
        </a:p>
      </dgm:t>
    </dgm:pt>
    <dgm:pt modelId="{9603901D-3C96-41E1-B48B-CCD1381FAE94}" type="sibTrans" cxnId="{76185200-B9D9-470C-B5A0-169BB85560AC}">
      <dgm:prSet/>
      <dgm:spPr/>
      <dgm:t>
        <a:bodyPr/>
        <a:lstStyle/>
        <a:p>
          <a:endParaRPr lang="es-ES"/>
        </a:p>
      </dgm:t>
    </dgm:pt>
    <dgm:pt modelId="{BEBAAA3A-AE5D-4C2C-987F-EABD39C4323F}">
      <dgm:prSet phldrT="[Texto]"/>
      <dgm:spPr/>
      <dgm:t>
        <a:bodyPr/>
        <a:lstStyle/>
        <a:p>
          <a:r>
            <a:rPr lang="es-ES" dirty="0" smtClean="0"/>
            <a:t>Apoyo de la aristocracia terrateniente y la Iglesia Católica. </a:t>
          </a:r>
          <a:endParaRPr lang="es-ES" dirty="0"/>
        </a:p>
      </dgm:t>
    </dgm:pt>
    <dgm:pt modelId="{052527A5-4616-4178-B713-370451B711CE}" type="parTrans" cxnId="{D2D3E066-1E4D-4996-8DF5-D4BB2F0D7494}">
      <dgm:prSet/>
      <dgm:spPr/>
      <dgm:t>
        <a:bodyPr/>
        <a:lstStyle/>
        <a:p>
          <a:endParaRPr lang="es-ES"/>
        </a:p>
      </dgm:t>
    </dgm:pt>
    <dgm:pt modelId="{055DFBC4-EAD4-4655-B88E-F94B36B3F31E}" type="sibTrans" cxnId="{D2D3E066-1E4D-4996-8DF5-D4BB2F0D7494}">
      <dgm:prSet/>
      <dgm:spPr/>
      <dgm:t>
        <a:bodyPr/>
        <a:lstStyle/>
        <a:p>
          <a:endParaRPr lang="es-ES"/>
        </a:p>
      </dgm:t>
    </dgm:pt>
    <dgm:pt modelId="{2E063F65-2A1C-4831-B6C7-59AA57C2D2C4}">
      <dgm:prSet phldrT="[Texto]"/>
      <dgm:spPr/>
      <dgm:t>
        <a:bodyPr/>
        <a:lstStyle/>
        <a:p>
          <a:r>
            <a:rPr lang="es-ES" dirty="0" smtClean="0"/>
            <a:t>Intervencionismo electoral.</a:t>
          </a:r>
          <a:endParaRPr lang="es-ES" dirty="0"/>
        </a:p>
      </dgm:t>
    </dgm:pt>
    <dgm:pt modelId="{82812249-3648-4BEE-81C5-8EE4FD89488D}" type="parTrans" cxnId="{C5D6261A-DD45-463F-A6B0-4229BF642AEE}">
      <dgm:prSet/>
      <dgm:spPr/>
      <dgm:t>
        <a:bodyPr/>
        <a:lstStyle/>
        <a:p>
          <a:endParaRPr lang="es-ES"/>
        </a:p>
      </dgm:t>
    </dgm:pt>
    <dgm:pt modelId="{B2684B81-8CB8-4805-BB2B-C5E88D56A707}" type="sibTrans" cxnId="{C5D6261A-DD45-463F-A6B0-4229BF642AEE}">
      <dgm:prSet/>
      <dgm:spPr/>
      <dgm:t>
        <a:bodyPr/>
        <a:lstStyle/>
        <a:p>
          <a:endParaRPr lang="es-ES"/>
        </a:p>
      </dgm:t>
    </dgm:pt>
    <dgm:pt modelId="{CE3D5918-F781-4A54-9B71-7028AE606B42}">
      <dgm:prSet/>
      <dgm:spPr/>
      <dgm:t>
        <a:bodyPr/>
        <a:lstStyle/>
        <a:p>
          <a:r>
            <a:rPr lang="es-ES" dirty="0" smtClean="0"/>
            <a:t>Constitución de 1833 por Diego Portales*</a:t>
          </a:r>
          <a:endParaRPr lang="es-ES" dirty="0"/>
        </a:p>
      </dgm:t>
    </dgm:pt>
    <dgm:pt modelId="{4D2F260B-97A3-482A-8E9B-82037D5A328E}" type="parTrans" cxnId="{2539D8DA-F3CB-41A7-B90F-1C30D01AF7EA}">
      <dgm:prSet/>
      <dgm:spPr/>
      <dgm:t>
        <a:bodyPr/>
        <a:lstStyle/>
        <a:p>
          <a:endParaRPr lang="es-ES"/>
        </a:p>
      </dgm:t>
    </dgm:pt>
    <dgm:pt modelId="{CAA3F9E2-53EB-4A91-BD94-DFBF1A236E48}" type="sibTrans" cxnId="{2539D8DA-F3CB-41A7-B90F-1C30D01AF7EA}">
      <dgm:prSet/>
      <dgm:spPr/>
      <dgm:t>
        <a:bodyPr/>
        <a:lstStyle/>
        <a:p>
          <a:endParaRPr lang="es-ES"/>
        </a:p>
      </dgm:t>
    </dgm:pt>
    <dgm:pt modelId="{303CA956-1CFE-4471-92C6-53EDC7E05E39}">
      <dgm:prSet/>
      <dgm:spPr/>
      <dgm:t>
        <a:bodyPr/>
        <a:lstStyle/>
        <a:p>
          <a:r>
            <a:rPr lang="es-CL" smtClean="0"/>
            <a:t>Amplió los poderes otorgados por la Constitución. </a:t>
          </a:r>
          <a:endParaRPr lang="es-ES"/>
        </a:p>
      </dgm:t>
    </dgm:pt>
    <dgm:pt modelId="{2104C014-1AC0-4D05-AEA7-12BE7278327F}" type="parTrans" cxnId="{0040B80D-0F78-4CD6-8762-D8AD2E230672}">
      <dgm:prSet/>
      <dgm:spPr/>
      <dgm:t>
        <a:bodyPr/>
        <a:lstStyle/>
        <a:p>
          <a:endParaRPr lang="es-ES"/>
        </a:p>
      </dgm:t>
    </dgm:pt>
    <dgm:pt modelId="{C6C70E81-12F0-42BD-A0D2-821D548B4FA5}" type="sibTrans" cxnId="{0040B80D-0F78-4CD6-8762-D8AD2E230672}">
      <dgm:prSet/>
      <dgm:spPr/>
      <dgm:t>
        <a:bodyPr/>
        <a:lstStyle/>
        <a:p>
          <a:endParaRPr lang="es-ES"/>
        </a:p>
      </dgm:t>
    </dgm:pt>
    <dgm:pt modelId="{B53D9523-B053-4E39-BAFD-E8C5797BE038}" type="pres">
      <dgm:prSet presAssocID="{01B69415-F1F9-4425-B085-BBC0638F1639}" presName="Name0" presStyleCnt="0">
        <dgm:presLayoutVars>
          <dgm:chPref val="1"/>
          <dgm:dir/>
          <dgm:animOne val="branch"/>
          <dgm:animLvl val="lvl"/>
          <dgm:resizeHandles val="exact"/>
        </dgm:presLayoutVars>
      </dgm:prSet>
      <dgm:spPr/>
      <dgm:t>
        <a:bodyPr/>
        <a:lstStyle/>
        <a:p>
          <a:endParaRPr lang="es-ES"/>
        </a:p>
      </dgm:t>
    </dgm:pt>
    <dgm:pt modelId="{99CCBAD9-5C24-4503-9940-1626C6A4801E}" type="pres">
      <dgm:prSet presAssocID="{35528595-65FD-4FEB-83A9-1BE1788E405C}" presName="root1" presStyleCnt="0"/>
      <dgm:spPr/>
    </dgm:pt>
    <dgm:pt modelId="{948F9F1E-BAA6-4B42-A974-4DF42EFEE768}" type="pres">
      <dgm:prSet presAssocID="{35528595-65FD-4FEB-83A9-1BE1788E405C}" presName="LevelOneTextNode" presStyleLbl="node0" presStyleIdx="0" presStyleCnt="1">
        <dgm:presLayoutVars>
          <dgm:chPref val="3"/>
        </dgm:presLayoutVars>
      </dgm:prSet>
      <dgm:spPr/>
      <dgm:t>
        <a:bodyPr/>
        <a:lstStyle/>
        <a:p>
          <a:endParaRPr lang="es-ES"/>
        </a:p>
      </dgm:t>
    </dgm:pt>
    <dgm:pt modelId="{7224C221-D6A2-4181-9E1C-709EE9244127}" type="pres">
      <dgm:prSet presAssocID="{35528595-65FD-4FEB-83A9-1BE1788E405C}" presName="level2hierChild" presStyleCnt="0"/>
      <dgm:spPr/>
    </dgm:pt>
    <dgm:pt modelId="{D4D56FAE-BC91-4217-9EDC-5EC36B6E3076}" type="pres">
      <dgm:prSet presAssocID="{4D2F260B-97A3-482A-8E9B-82037D5A328E}" presName="conn2-1" presStyleLbl="parChTrans1D2" presStyleIdx="0" presStyleCnt="4"/>
      <dgm:spPr/>
      <dgm:t>
        <a:bodyPr/>
        <a:lstStyle/>
        <a:p>
          <a:endParaRPr lang="es-ES"/>
        </a:p>
      </dgm:t>
    </dgm:pt>
    <dgm:pt modelId="{42524379-39F7-42A9-9F28-FA8B4AE18119}" type="pres">
      <dgm:prSet presAssocID="{4D2F260B-97A3-482A-8E9B-82037D5A328E}" presName="connTx" presStyleLbl="parChTrans1D2" presStyleIdx="0" presStyleCnt="4"/>
      <dgm:spPr/>
      <dgm:t>
        <a:bodyPr/>
        <a:lstStyle/>
        <a:p>
          <a:endParaRPr lang="es-ES"/>
        </a:p>
      </dgm:t>
    </dgm:pt>
    <dgm:pt modelId="{04328F91-5D61-4A68-B901-9E9A9D8E5201}" type="pres">
      <dgm:prSet presAssocID="{CE3D5918-F781-4A54-9B71-7028AE606B42}" presName="root2" presStyleCnt="0"/>
      <dgm:spPr/>
    </dgm:pt>
    <dgm:pt modelId="{B84EF6A2-F166-4010-AB96-5A82813FAA8E}" type="pres">
      <dgm:prSet presAssocID="{CE3D5918-F781-4A54-9B71-7028AE606B42}" presName="LevelTwoTextNode" presStyleLbl="node2" presStyleIdx="0" presStyleCnt="4">
        <dgm:presLayoutVars>
          <dgm:chPref val="3"/>
        </dgm:presLayoutVars>
      </dgm:prSet>
      <dgm:spPr/>
      <dgm:t>
        <a:bodyPr/>
        <a:lstStyle/>
        <a:p>
          <a:endParaRPr lang="es-ES"/>
        </a:p>
      </dgm:t>
    </dgm:pt>
    <dgm:pt modelId="{E06B0146-0D50-4DAA-8E52-30B3F01540AF}" type="pres">
      <dgm:prSet presAssocID="{CE3D5918-F781-4A54-9B71-7028AE606B42}" presName="level3hierChild" presStyleCnt="0"/>
      <dgm:spPr/>
    </dgm:pt>
    <dgm:pt modelId="{D7DC49CB-20CC-4099-AD33-20107AB38F6F}" type="pres">
      <dgm:prSet presAssocID="{2104C014-1AC0-4D05-AEA7-12BE7278327F}" presName="conn2-1" presStyleLbl="parChTrans1D2" presStyleIdx="1" presStyleCnt="4"/>
      <dgm:spPr/>
      <dgm:t>
        <a:bodyPr/>
        <a:lstStyle/>
        <a:p>
          <a:endParaRPr lang="es-ES"/>
        </a:p>
      </dgm:t>
    </dgm:pt>
    <dgm:pt modelId="{EBF14B5A-401B-4A5C-8BE7-2F12A25192AE}" type="pres">
      <dgm:prSet presAssocID="{2104C014-1AC0-4D05-AEA7-12BE7278327F}" presName="connTx" presStyleLbl="parChTrans1D2" presStyleIdx="1" presStyleCnt="4"/>
      <dgm:spPr/>
      <dgm:t>
        <a:bodyPr/>
        <a:lstStyle/>
        <a:p>
          <a:endParaRPr lang="es-ES"/>
        </a:p>
      </dgm:t>
    </dgm:pt>
    <dgm:pt modelId="{A178A0E6-4E3F-465B-9ED9-168B3F6A3CA1}" type="pres">
      <dgm:prSet presAssocID="{303CA956-1CFE-4471-92C6-53EDC7E05E39}" presName="root2" presStyleCnt="0"/>
      <dgm:spPr/>
    </dgm:pt>
    <dgm:pt modelId="{4942478A-CB60-485A-A7E2-C456B26717CB}" type="pres">
      <dgm:prSet presAssocID="{303CA956-1CFE-4471-92C6-53EDC7E05E39}" presName="LevelTwoTextNode" presStyleLbl="node2" presStyleIdx="1" presStyleCnt="4">
        <dgm:presLayoutVars>
          <dgm:chPref val="3"/>
        </dgm:presLayoutVars>
      </dgm:prSet>
      <dgm:spPr/>
      <dgm:t>
        <a:bodyPr/>
        <a:lstStyle/>
        <a:p>
          <a:endParaRPr lang="es-ES"/>
        </a:p>
      </dgm:t>
    </dgm:pt>
    <dgm:pt modelId="{B5CE65C6-5BE1-4033-95F9-923170A6590E}" type="pres">
      <dgm:prSet presAssocID="{303CA956-1CFE-4471-92C6-53EDC7E05E39}" presName="level3hierChild" presStyleCnt="0"/>
      <dgm:spPr/>
    </dgm:pt>
    <dgm:pt modelId="{482F4D61-71EA-4417-8399-EBBC3884F51F}" type="pres">
      <dgm:prSet presAssocID="{052527A5-4616-4178-B713-370451B711CE}" presName="conn2-1" presStyleLbl="parChTrans1D2" presStyleIdx="2" presStyleCnt="4"/>
      <dgm:spPr/>
      <dgm:t>
        <a:bodyPr/>
        <a:lstStyle/>
        <a:p>
          <a:endParaRPr lang="es-ES"/>
        </a:p>
      </dgm:t>
    </dgm:pt>
    <dgm:pt modelId="{D7EAAA9D-1E79-41C2-BC98-9C09492F5823}" type="pres">
      <dgm:prSet presAssocID="{052527A5-4616-4178-B713-370451B711CE}" presName="connTx" presStyleLbl="parChTrans1D2" presStyleIdx="2" presStyleCnt="4"/>
      <dgm:spPr/>
      <dgm:t>
        <a:bodyPr/>
        <a:lstStyle/>
        <a:p>
          <a:endParaRPr lang="es-ES"/>
        </a:p>
      </dgm:t>
    </dgm:pt>
    <dgm:pt modelId="{A4E38CAA-A35B-4CE8-A5E0-1FBA52895CF7}" type="pres">
      <dgm:prSet presAssocID="{BEBAAA3A-AE5D-4C2C-987F-EABD39C4323F}" presName="root2" presStyleCnt="0"/>
      <dgm:spPr/>
    </dgm:pt>
    <dgm:pt modelId="{29BCCC90-0CEB-4B25-8074-10C36AA10E26}" type="pres">
      <dgm:prSet presAssocID="{BEBAAA3A-AE5D-4C2C-987F-EABD39C4323F}" presName="LevelTwoTextNode" presStyleLbl="node2" presStyleIdx="2" presStyleCnt="4">
        <dgm:presLayoutVars>
          <dgm:chPref val="3"/>
        </dgm:presLayoutVars>
      </dgm:prSet>
      <dgm:spPr/>
      <dgm:t>
        <a:bodyPr/>
        <a:lstStyle/>
        <a:p>
          <a:endParaRPr lang="es-ES"/>
        </a:p>
      </dgm:t>
    </dgm:pt>
    <dgm:pt modelId="{CA153546-BF27-4946-8B7A-E73A46716D42}" type="pres">
      <dgm:prSet presAssocID="{BEBAAA3A-AE5D-4C2C-987F-EABD39C4323F}" presName="level3hierChild" presStyleCnt="0"/>
      <dgm:spPr/>
    </dgm:pt>
    <dgm:pt modelId="{D52E08FE-7A8B-4A73-BEF9-3368A9049974}" type="pres">
      <dgm:prSet presAssocID="{82812249-3648-4BEE-81C5-8EE4FD89488D}" presName="conn2-1" presStyleLbl="parChTrans1D2" presStyleIdx="3" presStyleCnt="4"/>
      <dgm:spPr/>
      <dgm:t>
        <a:bodyPr/>
        <a:lstStyle/>
        <a:p>
          <a:endParaRPr lang="es-ES"/>
        </a:p>
      </dgm:t>
    </dgm:pt>
    <dgm:pt modelId="{74323D7C-312E-458A-A29B-619175058D0D}" type="pres">
      <dgm:prSet presAssocID="{82812249-3648-4BEE-81C5-8EE4FD89488D}" presName="connTx" presStyleLbl="parChTrans1D2" presStyleIdx="3" presStyleCnt="4"/>
      <dgm:spPr/>
      <dgm:t>
        <a:bodyPr/>
        <a:lstStyle/>
        <a:p>
          <a:endParaRPr lang="es-ES"/>
        </a:p>
      </dgm:t>
    </dgm:pt>
    <dgm:pt modelId="{C97F0B3F-1DB6-4B83-AE66-D2F5CD43A075}" type="pres">
      <dgm:prSet presAssocID="{2E063F65-2A1C-4831-B6C7-59AA57C2D2C4}" presName="root2" presStyleCnt="0"/>
      <dgm:spPr/>
    </dgm:pt>
    <dgm:pt modelId="{FFA8734E-FDAB-4281-8FA1-AD951B76C151}" type="pres">
      <dgm:prSet presAssocID="{2E063F65-2A1C-4831-B6C7-59AA57C2D2C4}" presName="LevelTwoTextNode" presStyleLbl="node2" presStyleIdx="3" presStyleCnt="4">
        <dgm:presLayoutVars>
          <dgm:chPref val="3"/>
        </dgm:presLayoutVars>
      </dgm:prSet>
      <dgm:spPr/>
      <dgm:t>
        <a:bodyPr/>
        <a:lstStyle/>
        <a:p>
          <a:endParaRPr lang="es-ES"/>
        </a:p>
      </dgm:t>
    </dgm:pt>
    <dgm:pt modelId="{6EC9FAE2-74A8-4CF3-B07F-A9E144C5ED91}" type="pres">
      <dgm:prSet presAssocID="{2E063F65-2A1C-4831-B6C7-59AA57C2D2C4}" presName="level3hierChild" presStyleCnt="0"/>
      <dgm:spPr/>
    </dgm:pt>
  </dgm:ptLst>
  <dgm:cxnLst>
    <dgm:cxn modelId="{637F42BC-CFFD-4F92-A55A-F9F1606B0883}" type="presOf" srcId="{2104C014-1AC0-4D05-AEA7-12BE7278327F}" destId="{EBF14B5A-401B-4A5C-8BE7-2F12A25192AE}" srcOrd="1" destOrd="0" presId="urn:microsoft.com/office/officeart/2008/layout/HorizontalMultiLevelHierarchy"/>
    <dgm:cxn modelId="{D2D3E066-1E4D-4996-8DF5-D4BB2F0D7494}" srcId="{35528595-65FD-4FEB-83A9-1BE1788E405C}" destId="{BEBAAA3A-AE5D-4C2C-987F-EABD39C4323F}" srcOrd="2" destOrd="0" parTransId="{052527A5-4616-4178-B713-370451B711CE}" sibTransId="{055DFBC4-EAD4-4655-B88E-F94B36B3F31E}"/>
    <dgm:cxn modelId="{0A8A8D71-603F-4540-831A-759738AFF164}" type="presOf" srcId="{052527A5-4616-4178-B713-370451B711CE}" destId="{D7EAAA9D-1E79-41C2-BC98-9C09492F5823}" srcOrd="1" destOrd="0" presId="urn:microsoft.com/office/officeart/2008/layout/HorizontalMultiLevelHierarchy"/>
    <dgm:cxn modelId="{6DB63AA4-905E-4809-80A0-375707B4FCC9}" type="presOf" srcId="{BEBAAA3A-AE5D-4C2C-987F-EABD39C4323F}" destId="{29BCCC90-0CEB-4B25-8074-10C36AA10E26}" srcOrd="0" destOrd="0" presId="urn:microsoft.com/office/officeart/2008/layout/HorizontalMultiLevelHierarchy"/>
    <dgm:cxn modelId="{C5D6261A-DD45-463F-A6B0-4229BF642AEE}" srcId="{35528595-65FD-4FEB-83A9-1BE1788E405C}" destId="{2E063F65-2A1C-4831-B6C7-59AA57C2D2C4}" srcOrd="3" destOrd="0" parTransId="{82812249-3648-4BEE-81C5-8EE4FD89488D}" sibTransId="{B2684B81-8CB8-4805-BB2B-C5E88D56A707}"/>
    <dgm:cxn modelId="{76185200-B9D9-470C-B5A0-169BB85560AC}" srcId="{01B69415-F1F9-4425-B085-BBC0638F1639}" destId="{35528595-65FD-4FEB-83A9-1BE1788E405C}" srcOrd="0" destOrd="0" parTransId="{6F29FF08-1F07-4342-A41A-85366991A2E2}" sibTransId="{9603901D-3C96-41E1-B48B-CCD1381FAE94}"/>
    <dgm:cxn modelId="{5525033E-4A91-473C-85F6-797E0675E33E}" type="presOf" srcId="{35528595-65FD-4FEB-83A9-1BE1788E405C}" destId="{948F9F1E-BAA6-4B42-A974-4DF42EFEE768}" srcOrd="0" destOrd="0" presId="urn:microsoft.com/office/officeart/2008/layout/HorizontalMultiLevelHierarchy"/>
    <dgm:cxn modelId="{19376831-7671-4670-9BCA-BE8677FCD014}" type="presOf" srcId="{2104C014-1AC0-4D05-AEA7-12BE7278327F}" destId="{D7DC49CB-20CC-4099-AD33-20107AB38F6F}" srcOrd="0" destOrd="0" presId="urn:microsoft.com/office/officeart/2008/layout/HorizontalMultiLevelHierarchy"/>
    <dgm:cxn modelId="{CE760F64-34E9-4556-8BCC-7ED437564723}" type="presOf" srcId="{82812249-3648-4BEE-81C5-8EE4FD89488D}" destId="{D52E08FE-7A8B-4A73-BEF9-3368A9049974}" srcOrd="0" destOrd="0" presId="urn:microsoft.com/office/officeart/2008/layout/HorizontalMultiLevelHierarchy"/>
    <dgm:cxn modelId="{A0E9F1B3-0697-400C-9A3E-1F01348710AA}" type="presOf" srcId="{01B69415-F1F9-4425-B085-BBC0638F1639}" destId="{B53D9523-B053-4E39-BAFD-E8C5797BE038}" srcOrd="0" destOrd="0" presId="urn:microsoft.com/office/officeart/2008/layout/HorizontalMultiLevelHierarchy"/>
    <dgm:cxn modelId="{2539D8DA-F3CB-41A7-B90F-1C30D01AF7EA}" srcId="{35528595-65FD-4FEB-83A9-1BE1788E405C}" destId="{CE3D5918-F781-4A54-9B71-7028AE606B42}" srcOrd="0" destOrd="0" parTransId="{4D2F260B-97A3-482A-8E9B-82037D5A328E}" sibTransId="{CAA3F9E2-53EB-4A91-BD94-DFBF1A236E48}"/>
    <dgm:cxn modelId="{4A358846-8061-4EC6-A19F-E404BCF72A83}" type="presOf" srcId="{4D2F260B-97A3-482A-8E9B-82037D5A328E}" destId="{D4D56FAE-BC91-4217-9EDC-5EC36B6E3076}" srcOrd="0" destOrd="0" presId="urn:microsoft.com/office/officeart/2008/layout/HorizontalMultiLevelHierarchy"/>
    <dgm:cxn modelId="{80BBAAA4-3290-434D-9510-FF00CBBB3DE6}" type="presOf" srcId="{303CA956-1CFE-4471-92C6-53EDC7E05E39}" destId="{4942478A-CB60-485A-A7E2-C456B26717CB}" srcOrd="0" destOrd="0" presId="urn:microsoft.com/office/officeart/2008/layout/HorizontalMultiLevelHierarchy"/>
    <dgm:cxn modelId="{0FB2CA27-5A8F-4124-8511-3DB4ECF64EE4}" type="presOf" srcId="{2E063F65-2A1C-4831-B6C7-59AA57C2D2C4}" destId="{FFA8734E-FDAB-4281-8FA1-AD951B76C151}" srcOrd="0" destOrd="0" presId="urn:microsoft.com/office/officeart/2008/layout/HorizontalMultiLevelHierarchy"/>
    <dgm:cxn modelId="{5DF2297F-463B-45A2-9955-F2BB05204424}" type="presOf" srcId="{052527A5-4616-4178-B713-370451B711CE}" destId="{482F4D61-71EA-4417-8399-EBBC3884F51F}" srcOrd="0" destOrd="0" presId="urn:microsoft.com/office/officeart/2008/layout/HorizontalMultiLevelHierarchy"/>
    <dgm:cxn modelId="{0040B80D-0F78-4CD6-8762-D8AD2E230672}" srcId="{35528595-65FD-4FEB-83A9-1BE1788E405C}" destId="{303CA956-1CFE-4471-92C6-53EDC7E05E39}" srcOrd="1" destOrd="0" parTransId="{2104C014-1AC0-4D05-AEA7-12BE7278327F}" sibTransId="{C6C70E81-12F0-42BD-A0D2-821D548B4FA5}"/>
    <dgm:cxn modelId="{8FE1794D-C4FC-4FC4-8556-1B949626DA87}" type="presOf" srcId="{CE3D5918-F781-4A54-9B71-7028AE606B42}" destId="{B84EF6A2-F166-4010-AB96-5A82813FAA8E}" srcOrd="0" destOrd="0" presId="urn:microsoft.com/office/officeart/2008/layout/HorizontalMultiLevelHierarchy"/>
    <dgm:cxn modelId="{1E57B3D0-85B9-469B-A3E9-D201D8B3F10F}" type="presOf" srcId="{82812249-3648-4BEE-81C5-8EE4FD89488D}" destId="{74323D7C-312E-458A-A29B-619175058D0D}" srcOrd="1" destOrd="0" presId="urn:microsoft.com/office/officeart/2008/layout/HorizontalMultiLevelHierarchy"/>
    <dgm:cxn modelId="{E57036DB-BF86-47AD-ACE1-68D146E73C5A}" type="presOf" srcId="{4D2F260B-97A3-482A-8E9B-82037D5A328E}" destId="{42524379-39F7-42A9-9F28-FA8B4AE18119}" srcOrd="1" destOrd="0" presId="urn:microsoft.com/office/officeart/2008/layout/HorizontalMultiLevelHierarchy"/>
    <dgm:cxn modelId="{E2A8F311-367C-4533-B688-DF9BA2C1A223}" type="presParOf" srcId="{B53D9523-B053-4E39-BAFD-E8C5797BE038}" destId="{99CCBAD9-5C24-4503-9940-1626C6A4801E}" srcOrd="0" destOrd="0" presId="urn:microsoft.com/office/officeart/2008/layout/HorizontalMultiLevelHierarchy"/>
    <dgm:cxn modelId="{FEB45576-6B6A-4F48-A146-09EBAA27440E}" type="presParOf" srcId="{99CCBAD9-5C24-4503-9940-1626C6A4801E}" destId="{948F9F1E-BAA6-4B42-A974-4DF42EFEE768}" srcOrd="0" destOrd="0" presId="urn:microsoft.com/office/officeart/2008/layout/HorizontalMultiLevelHierarchy"/>
    <dgm:cxn modelId="{A01F73F4-8256-4572-AFB1-B32F793DC678}" type="presParOf" srcId="{99CCBAD9-5C24-4503-9940-1626C6A4801E}" destId="{7224C221-D6A2-4181-9E1C-709EE9244127}" srcOrd="1" destOrd="0" presId="urn:microsoft.com/office/officeart/2008/layout/HorizontalMultiLevelHierarchy"/>
    <dgm:cxn modelId="{4FAA9B92-38CC-43A1-92C9-A653033440D0}" type="presParOf" srcId="{7224C221-D6A2-4181-9E1C-709EE9244127}" destId="{D4D56FAE-BC91-4217-9EDC-5EC36B6E3076}" srcOrd="0" destOrd="0" presId="urn:microsoft.com/office/officeart/2008/layout/HorizontalMultiLevelHierarchy"/>
    <dgm:cxn modelId="{CEE618E7-542E-4114-8152-C75898BA57C7}" type="presParOf" srcId="{D4D56FAE-BC91-4217-9EDC-5EC36B6E3076}" destId="{42524379-39F7-42A9-9F28-FA8B4AE18119}" srcOrd="0" destOrd="0" presId="urn:microsoft.com/office/officeart/2008/layout/HorizontalMultiLevelHierarchy"/>
    <dgm:cxn modelId="{49D960F2-AAEB-4082-A762-D95750035BB4}" type="presParOf" srcId="{7224C221-D6A2-4181-9E1C-709EE9244127}" destId="{04328F91-5D61-4A68-B901-9E9A9D8E5201}" srcOrd="1" destOrd="0" presId="urn:microsoft.com/office/officeart/2008/layout/HorizontalMultiLevelHierarchy"/>
    <dgm:cxn modelId="{C419297A-F3A2-489A-A2FE-77290AD866BF}" type="presParOf" srcId="{04328F91-5D61-4A68-B901-9E9A9D8E5201}" destId="{B84EF6A2-F166-4010-AB96-5A82813FAA8E}" srcOrd="0" destOrd="0" presId="urn:microsoft.com/office/officeart/2008/layout/HorizontalMultiLevelHierarchy"/>
    <dgm:cxn modelId="{E3D2B1A7-9187-4BAF-896B-597FA49B3098}" type="presParOf" srcId="{04328F91-5D61-4A68-B901-9E9A9D8E5201}" destId="{E06B0146-0D50-4DAA-8E52-30B3F01540AF}" srcOrd="1" destOrd="0" presId="urn:microsoft.com/office/officeart/2008/layout/HorizontalMultiLevelHierarchy"/>
    <dgm:cxn modelId="{193BEE58-A8B6-44AE-B2E9-707270F97570}" type="presParOf" srcId="{7224C221-D6A2-4181-9E1C-709EE9244127}" destId="{D7DC49CB-20CC-4099-AD33-20107AB38F6F}" srcOrd="2" destOrd="0" presId="urn:microsoft.com/office/officeart/2008/layout/HorizontalMultiLevelHierarchy"/>
    <dgm:cxn modelId="{9E8362DC-8673-4FC0-9E2D-4AD60FAB4E56}" type="presParOf" srcId="{D7DC49CB-20CC-4099-AD33-20107AB38F6F}" destId="{EBF14B5A-401B-4A5C-8BE7-2F12A25192AE}" srcOrd="0" destOrd="0" presId="urn:microsoft.com/office/officeart/2008/layout/HorizontalMultiLevelHierarchy"/>
    <dgm:cxn modelId="{9C3D8BA6-DBFB-447F-B185-E71CEB0A2161}" type="presParOf" srcId="{7224C221-D6A2-4181-9E1C-709EE9244127}" destId="{A178A0E6-4E3F-465B-9ED9-168B3F6A3CA1}" srcOrd="3" destOrd="0" presId="urn:microsoft.com/office/officeart/2008/layout/HorizontalMultiLevelHierarchy"/>
    <dgm:cxn modelId="{42EE77A5-D7BE-4646-9198-90E8FC5322A6}" type="presParOf" srcId="{A178A0E6-4E3F-465B-9ED9-168B3F6A3CA1}" destId="{4942478A-CB60-485A-A7E2-C456B26717CB}" srcOrd="0" destOrd="0" presId="urn:microsoft.com/office/officeart/2008/layout/HorizontalMultiLevelHierarchy"/>
    <dgm:cxn modelId="{A9F9E791-E37E-4F4C-9B58-2BDE4318E577}" type="presParOf" srcId="{A178A0E6-4E3F-465B-9ED9-168B3F6A3CA1}" destId="{B5CE65C6-5BE1-4033-95F9-923170A6590E}" srcOrd="1" destOrd="0" presId="urn:microsoft.com/office/officeart/2008/layout/HorizontalMultiLevelHierarchy"/>
    <dgm:cxn modelId="{FBAC31D8-A793-4952-9DEC-A6FD5DD193D9}" type="presParOf" srcId="{7224C221-D6A2-4181-9E1C-709EE9244127}" destId="{482F4D61-71EA-4417-8399-EBBC3884F51F}" srcOrd="4" destOrd="0" presId="urn:microsoft.com/office/officeart/2008/layout/HorizontalMultiLevelHierarchy"/>
    <dgm:cxn modelId="{4CE963D7-4AEA-4FB5-A7DA-102D0DE66693}" type="presParOf" srcId="{482F4D61-71EA-4417-8399-EBBC3884F51F}" destId="{D7EAAA9D-1E79-41C2-BC98-9C09492F5823}" srcOrd="0" destOrd="0" presId="urn:microsoft.com/office/officeart/2008/layout/HorizontalMultiLevelHierarchy"/>
    <dgm:cxn modelId="{89894ACF-1185-4D97-A6CF-2B9326980CE3}" type="presParOf" srcId="{7224C221-D6A2-4181-9E1C-709EE9244127}" destId="{A4E38CAA-A35B-4CE8-A5E0-1FBA52895CF7}" srcOrd="5" destOrd="0" presId="urn:microsoft.com/office/officeart/2008/layout/HorizontalMultiLevelHierarchy"/>
    <dgm:cxn modelId="{17320B5A-A9B8-4371-B063-D268B1DE156E}" type="presParOf" srcId="{A4E38CAA-A35B-4CE8-A5E0-1FBA52895CF7}" destId="{29BCCC90-0CEB-4B25-8074-10C36AA10E26}" srcOrd="0" destOrd="0" presId="urn:microsoft.com/office/officeart/2008/layout/HorizontalMultiLevelHierarchy"/>
    <dgm:cxn modelId="{191D5324-89CF-473C-97A7-9EA20326DCC8}" type="presParOf" srcId="{A4E38CAA-A35B-4CE8-A5E0-1FBA52895CF7}" destId="{CA153546-BF27-4946-8B7A-E73A46716D42}" srcOrd="1" destOrd="0" presId="urn:microsoft.com/office/officeart/2008/layout/HorizontalMultiLevelHierarchy"/>
    <dgm:cxn modelId="{7A16D920-00EF-49A5-AEC3-96E40DE3AD19}" type="presParOf" srcId="{7224C221-D6A2-4181-9E1C-709EE9244127}" destId="{D52E08FE-7A8B-4A73-BEF9-3368A9049974}" srcOrd="6" destOrd="0" presId="urn:microsoft.com/office/officeart/2008/layout/HorizontalMultiLevelHierarchy"/>
    <dgm:cxn modelId="{372ED240-ED6B-400A-ABE1-3F9CF1DEB8E8}" type="presParOf" srcId="{D52E08FE-7A8B-4A73-BEF9-3368A9049974}" destId="{74323D7C-312E-458A-A29B-619175058D0D}" srcOrd="0" destOrd="0" presId="urn:microsoft.com/office/officeart/2008/layout/HorizontalMultiLevelHierarchy"/>
    <dgm:cxn modelId="{A6D7818F-E1C1-42E0-8D6D-016878B14F7A}" type="presParOf" srcId="{7224C221-D6A2-4181-9E1C-709EE9244127}" destId="{C97F0B3F-1DB6-4B83-AE66-D2F5CD43A075}" srcOrd="7" destOrd="0" presId="urn:microsoft.com/office/officeart/2008/layout/HorizontalMultiLevelHierarchy"/>
    <dgm:cxn modelId="{F0603A19-20B7-4D6C-BB9A-DCEC73D7FF16}" type="presParOf" srcId="{C97F0B3F-1DB6-4B83-AE66-D2F5CD43A075}" destId="{FFA8734E-FDAB-4281-8FA1-AD951B76C151}" srcOrd="0" destOrd="0" presId="urn:microsoft.com/office/officeart/2008/layout/HorizontalMultiLevelHierarchy"/>
    <dgm:cxn modelId="{211A822B-CEEB-4BAD-BC66-24895EEB9FF8}" type="presParOf" srcId="{C97F0B3F-1DB6-4B83-AE66-D2F5CD43A075}" destId="{6EC9FAE2-74A8-4CF3-B07F-A9E144C5ED9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E0CC64-95F2-406A-B96C-9DED8FEC91F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AE5E9D2D-1821-4BC1-BF88-0CC26766B3DA}">
      <dgm:prSet phldrT="[Texto]"/>
      <dgm:spPr/>
      <dgm:t>
        <a:bodyPr/>
        <a:lstStyle/>
        <a:p>
          <a:r>
            <a:rPr lang="es-ES" dirty="0" smtClean="0"/>
            <a:t>Características económicas </a:t>
          </a:r>
          <a:endParaRPr lang="es-ES" dirty="0"/>
        </a:p>
      </dgm:t>
    </dgm:pt>
    <dgm:pt modelId="{C526B2A4-259A-425D-9613-0BE3F99F5E8A}" type="parTrans" cxnId="{FA80841B-6E7D-4AB3-A2E0-B05EE7FC1CC1}">
      <dgm:prSet/>
      <dgm:spPr/>
      <dgm:t>
        <a:bodyPr/>
        <a:lstStyle/>
        <a:p>
          <a:endParaRPr lang="es-ES"/>
        </a:p>
      </dgm:t>
    </dgm:pt>
    <dgm:pt modelId="{1D633A8E-51EB-43BF-A3F7-6FBC7DE7E01F}" type="sibTrans" cxnId="{FA80841B-6E7D-4AB3-A2E0-B05EE7FC1CC1}">
      <dgm:prSet/>
      <dgm:spPr/>
      <dgm:t>
        <a:bodyPr/>
        <a:lstStyle/>
        <a:p>
          <a:endParaRPr lang="es-ES"/>
        </a:p>
      </dgm:t>
    </dgm:pt>
    <dgm:pt modelId="{7B9AA45A-6150-4D39-A690-96EF2540D386}">
      <dgm:prSet phldrT="[Texto]"/>
      <dgm:spPr/>
      <dgm:t>
        <a:bodyPr/>
        <a:lstStyle/>
        <a:p>
          <a:r>
            <a:rPr lang="es-ES" dirty="0" smtClean="0"/>
            <a:t>Modelo de crecimiento capitalista, sin embargo con elementos proteccionistas. </a:t>
          </a:r>
          <a:endParaRPr lang="es-ES" dirty="0"/>
        </a:p>
      </dgm:t>
    </dgm:pt>
    <dgm:pt modelId="{3EA3CD25-4AD7-4AD9-8635-680470FFC99B}" type="parTrans" cxnId="{47171B8E-5262-44CB-97D2-7378E96931FA}">
      <dgm:prSet/>
      <dgm:spPr/>
      <dgm:t>
        <a:bodyPr/>
        <a:lstStyle/>
        <a:p>
          <a:endParaRPr lang="es-ES"/>
        </a:p>
      </dgm:t>
    </dgm:pt>
    <dgm:pt modelId="{A2D7E93F-96A6-4640-AAD0-1A306B8EB602}" type="sibTrans" cxnId="{47171B8E-5262-44CB-97D2-7378E96931FA}">
      <dgm:prSet/>
      <dgm:spPr/>
      <dgm:t>
        <a:bodyPr/>
        <a:lstStyle/>
        <a:p>
          <a:endParaRPr lang="es-ES"/>
        </a:p>
      </dgm:t>
    </dgm:pt>
    <dgm:pt modelId="{8A55ED0D-D490-4423-9F6F-30AE311836A1}">
      <dgm:prSet phldrT="[Texto]"/>
      <dgm:spPr/>
      <dgm:t>
        <a:bodyPr/>
        <a:lstStyle/>
        <a:p>
          <a:r>
            <a:rPr lang="es-ES" dirty="0" smtClean="0"/>
            <a:t>Exportaciones de materias primas </a:t>
          </a:r>
          <a:endParaRPr lang="es-ES" dirty="0"/>
        </a:p>
      </dgm:t>
    </dgm:pt>
    <dgm:pt modelId="{4F6CF868-89F0-465C-B953-131511BB4235}" type="parTrans" cxnId="{36B4024F-8354-4901-8781-7B6C9FF8BF0E}">
      <dgm:prSet/>
      <dgm:spPr/>
      <dgm:t>
        <a:bodyPr/>
        <a:lstStyle/>
        <a:p>
          <a:endParaRPr lang="es-ES"/>
        </a:p>
      </dgm:t>
    </dgm:pt>
    <dgm:pt modelId="{5C4F3769-A85D-4B69-9F62-83376F1F84D4}" type="sibTrans" cxnId="{36B4024F-8354-4901-8781-7B6C9FF8BF0E}">
      <dgm:prSet/>
      <dgm:spPr/>
      <dgm:t>
        <a:bodyPr/>
        <a:lstStyle/>
        <a:p>
          <a:endParaRPr lang="es-ES"/>
        </a:p>
      </dgm:t>
    </dgm:pt>
    <dgm:pt modelId="{1A7844DC-3A94-4D94-9976-0BA717E0627D}">
      <dgm:prSet/>
      <dgm:spPr/>
      <dgm:t>
        <a:bodyPr/>
        <a:lstStyle/>
        <a:p>
          <a:r>
            <a:rPr lang="es-CL" dirty="0" smtClean="0"/>
            <a:t>El período estará caracterizado por el crecimiento económico producto de las medidas adoptadas por el Ministro de Hacienda Manuel Rengifo; por el descubrimiento y explotación de los minerales de Chañarcillo y de Tamaya; por la apertura de nuevos mercados para la producción agrícola (Australia y California) y la incorporación de nuevas tierras agrícolas al desarrollo nacional. </a:t>
          </a:r>
          <a:endParaRPr lang="es-ES" dirty="0"/>
        </a:p>
      </dgm:t>
    </dgm:pt>
    <dgm:pt modelId="{D390B767-742F-4856-AE55-56061092C693}" type="parTrans" cxnId="{F1D1D0E7-11F7-4DC3-AA41-E9988AECC7DC}">
      <dgm:prSet/>
      <dgm:spPr/>
      <dgm:t>
        <a:bodyPr/>
        <a:lstStyle/>
        <a:p>
          <a:endParaRPr lang="es-ES"/>
        </a:p>
      </dgm:t>
    </dgm:pt>
    <dgm:pt modelId="{0722775A-6C5F-497F-9F28-8580DA9D70C6}" type="sibTrans" cxnId="{F1D1D0E7-11F7-4DC3-AA41-E9988AECC7DC}">
      <dgm:prSet/>
      <dgm:spPr/>
      <dgm:t>
        <a:bodyPr/>
        <a:lstStyle/>
        <a:p>
          <a:endParaRPr lang="es-ES"/>
        </a:p>
      </dgm:t>
    </dgm:pt>
    <dgm:pt modelId="{1130C959-AD07-4A2C-8E13-65DA90626720}" type="pres">
      <dgm:prSet presAssocID="{29E0CC64-95F2-406A-B96C-9DED8FEC91F3}" presName="Name0" presStyleCnt="0">
        <dgm:presLayoutVars>
          <dgm:chPref val="1"/>
          <dgm:dir/>
          <dgm:animOne val="branch"/>
          <dgm:animLvl val="lvl"/>
          <dgm:resizeHandles val="exact"/>
        </dgm:presLayoutVars>
      </dgm:prSet>
      <dgm:spPr/>
      <dgm:t>
        <a:bodyPr/>
        <a:lstStyle/>
        <a:p>
          <a:endParaRPr lang="es-ES"/>
        </a:p>
      </dgm:t>
    </dgm:pt>
    <dgm:pt modelId="{E4E652D0-DDA3-4A20-96BA-3DBC603722B5}" type="pres">
      <dgm:prSet presAssocID="{AE5E9D2D-1821-4BC1-BF88-0CC26766B3DA}" presName="root1" presStyleCnt="0"/>
      <dgm:spPr/>
    </dgm:pt>
    <dgm:pt modelId="{13505DA0-48D2-47EF-90B6-E851D36E32EB}" type="pres">
      <dgm:prSet presAssocID="{AE5E9D2D-1821-4BC1-BF88-0CC26766B3DA}" presName="LevelOneTextNode" presStyleLbl="node0" presStyleIdx="0" presStyleCnt="1">
        <dgm:presLayoutVars>
          <dgm:chPref val="3"/>
        </dgm:presLayoutVars>
      </dgm:prSet>
      <dgm:spPr/>
      <dgm:t>
        <a:bodyPr/>
        <a:lstStyle/>
        <a:p>
          <a:endParaRPr lang="es-ES"/>
        </a:p>
      </dgm:t>
    </dgm:pt>
    <dgm:pt modelId="{72B4D5F8-7FD2-4A88-903F-0AA39249C2BD}" type="pres">
      <dgm:prSet presAssocID="{AE5E9D2D-1821-4BC1-BF88-0CC26766B3DA}" presName="level2hierChild" presStyleCnt="0"/>
      <dgm:spPr/>
    </dgm:pt>
    <dgm:pt modelId="{AA9EA95D-CF09-4799-8EDD-B2CAB2C254B5}" type="pres">
      <dgm:prSet presAssocID="{D390B767-742F-4856-AE55-56061092C693}" presName="conn2-1" presStyleLbl="parChTrans1D2" presStyleIdx="0" presStyleCnt="3"/>
      <dgm:spPr/>
      <dgm:t>
        <a:bodyPr/>
        <a:lstStyle/>
        <a:p>
          <a:endParaRPr lang="es-ES"/>
        </a:p>
      </dgm:t>
    </dgm:pt>
    <dgm:pt modelId="{E34EFA5D-923E-41D0-AC36-85E6B8E9470D}" type="pres">
      <dgm:prSet presAssocID="{D390B767-742F-4856-AE55-56061092C693}" presName="connTx" presStyleLbl="parChTrans1D2" presStyleIdx="0" presStyleCnt="3"/>
      <dgm:spPr/>
      <dgm:t>
        <a:bodyPr/>
        <a:lstStyle/>
        <a:p>
          <a:endParaRPr lang="es-ES"/>
        </a:p>
      </dgm:t>
    </dgm:pt>
    <dgm:pt modelId="{4A243FE1-3C31-4606-8D05-71612EE7E018}" type="pres">
      <dgm:prSet presAssocID="{1A7844DC-3A94-4D94-9976-0BA717E0627D}" presName="root2" presStyleCnt="0"/>
      <dgm:spPr/>
    </dgm:pt>
    <dgm:pt modelId="{0CD973C7-127D-44D9-9083-E960BAAA2D4A}" type="pres">
      <dgm:prSet presAssocID="{1A7844DC-3A94-4D94-9976-0BA717E0627D}" presName="LevelTwoTextNode" presStyleLbl="node2" presStyleIdx="0" presStyleCnt="3" custScaleX="101790" custScaleY="200125">
        <dgm:presLayoutVars>
          <dgm:chPref val="3"/>
        </dgm:presLayoutVars>
      </dgm:prSet>
      <dgm:spPr/>
      <dgm:t>
        <a:bodyPr/>
        <a:lstStyle/>
        <a:p>
          <a:endParaRPr lang="es-ES"/>
        </a:p>
      </dgm:t>
    </dgm:pt>
    <dgm:pt modelId="{DCDEDAB6-2EDF-4DD2-8602-B40699F48D8D}" type="pres">
      <dgm:prSet presAssocID="{1A7844DC-3A94-4D94-9976-0BA717E0627D}" presName="level3hierChild" presStyleCnt="0"/>
      <dgm:spPr/>
    </dgm:pt>
    <dgm:pt modelId="{B57D32E1-F677-48BD-94CD-9630460607DD}" type="pres">
      <dgm:prSet presAssocID="{3EA3CD25-4AD7-4AD9-8635-680470FFC99B}" presName="conn2-1" presStyleLbl="parChTrans1D2" presStyleIdx="1" presStyleCnt="3"/>
      <dgm:spPr/>
      <dgm:t>
        <a:bodyPr/>
        <a:lstStyle/>
        <a:p>
          <a:endParaRPr lang="es-ES"/>
        </a:p>
      </dgm:t>
    </dgm:pt>
    <dgm:pt modelId="{E0683937-3712-458C-9850-E6EAB75BA9C1}" type="pres">
      <dgm:prSet presAssocID="{3EA3CD25-4AD7-4AD9-8635-680470FFC99B}" presName="connTx" presStyleLbl="parChTrans1D2" presStyleIdx="1" presStyleCnt="3"/>
      <dgm:spPr/>
      <dgm:t>
        <a:bodyPr/>
        <a:lstStyle/>
        <a:p>
          <a:endParaRPr lang="es-ES"/>
        </a:p>
      </dgm:t>
    </dgm:pt>
    <dgm:pt modelId="{42C8A1E1-C969-4B21-9439-57F6CE75140A}" type="pres">
      <dgm:prSet presAssocID="{7B9AA45A-6150-4D39-A690-96EF2540D386}" presName="root2" presStyleCnt="0"/>
      <dgm:spPr/>
    </dgm:pt>
    <dgm:pt modelId="{42EF8182-2B77-40C3-91A1-3A4462F70984}" type="pres">
      <dgm:prSet presAssocID="{7B9AA45A-6150-4D39-A690-96EF2540D386}" presName="LevelTwoTextNode" presStyleLbl="node2" presStyleIdx="1" presStyleCnt="3">
        <dgm:presLayoutVars>
          <dgm:chPref val="3"/>
        </dgm:presLayoutVars>
      </dgm:prSet>
      <dgm:spPr/>
      <dgm:t>
        <a:bodyPr/>
        <a:lstStyle/>
        <a:p>
          <a:endParaRPr lang="es-ES"/>
        </a:p>
      </dgm:t>
    </dgm:pt>
    <dgm:pt modelId="{8EDCB1F5-5F9B-47A1-9AEA-4F25671158F4}" type="pres">
      <dgm:prSet presAssocID="{7B9AA45A-6150-4D39-A690-96EF2540D386}" presName="level3hierChild" presStyleCnt="0"/>
      <dgm:spPr/>
    </dgm:pt>
    <dgm:pt modelId="{54F2B423-D96F-4E72-9FAC-45F312D5E391}" type="pres">
      <dgm:prSet presAssocID="{4F6CF868-89F0-465C-B953-131511BB4235}" presName="conn2-1" presStyleLbl="parChTrans1D2" presStyleIdx="2" presStyleCnt="3"/>
      <dgm:spPr/>
      <dgm:t>
        <a:bodyPr/>
        <a:lstStyle/>
        <a:p>
          <a:endParaRPr lang="es-ES"/>
        </a:p>
      </dgm:t>
    </dgm:pt>
    <dgm:pt modelId="{C4604A08-F039-464C-AFD4-AB8BF0DB06BE}" type="pres">
      <dgm:prSet presAssocID="{4F6CF868-89F0-465C-B953-131511BB4235}" presName="connTx" presStyleLbl="parChTrans1D2" presStyleIdx="2" presStyleCnt="3"/>
      <dgm:spPr/>
      <dgm:t>
        <a:bodyPr/>
        <a:lstStyle/>
        <a:p>
          <a:endParaRPr lang="es-ES"/>
        </a:p>
      </dgm:t>
    </dgm:pt>
    <dgm:pt modelId="{75D83C07-6CC7-4CD9-A613-C3B1ACF578CB}" type="pres">
      <dgm:prSet presAssocID="{8A55ED0D-D490-4423-9F6F-30AE311836A1}" presName="root2" presStyleCnt="0"/>
      <dgm:spPr/>
    </dgm:pt>
    <dgm:pt modelId="{2E7A3205-5952-48B5-9650-6FED14D7A3D7}" type="pres">
      <dgm:prSet presAssocID="{8A55ED0D-D490-4423-9F6F-30AE311836A1}" presName="LevelTwoTextNode" presStyleLbl="node2" presStyleIdx="2" presStyleCnt="3">
        <dgm:presLayoutVars>
          <dgm:chPref val="3"/>
        </dgm:presLayoutVars>
      </dgm:prSet>
      <dgm:spPr/>
      <dgm:t>
        <a:bodyPr/>
        <a:lstStyle/>
        <a:p>
          <a:endParaRPr lang="es-ES"/>
        </a:p>
      </dgm:t>
    </dgm:pt>
    <dgm:pt modelId="{99BEEA93-BF15-4A7F-868A-CFF4E894187C}" type="pres">
      <dgm:prSet presAssocID="{8A55ED0D-D490-4423-9F6F-30AE311836A1}" presName="level3hierChild" presStyleCnt="0"/>
      <dgm:spPr/>
    </dgm:pt>
  </dgm:ptLst>
  <dgm:cxnLst>
    <dgm:cxn modelId="{0C95B8D8-1F55-48C8-8FEB-788ECCBEE40C}" type="presOf" srcId="{D390B767-742F-4856-AE55-56061092C693}" destId="{E34EFA5D-923E-41D0-AC36-85E6B8E9470D}" srcOrd="1" destOrd="0" presId="urn:microsoft.com/office/officeart/2008/layout/HorizontalMultiLevelHierarchy"/>
    <dgm:cxn modelId="{16F97AF6-8B00-47FC-AE78-07AA5EB52BE7}" type="presOf" srcId="{7B9AA45A-6150-4D39-A690-96EF2540D386}" destId="{42EF8182-2B77-40C3-91A1-3A4462F70984}" srcOrd="0" destOrd="0" presId="urn:microsoft.com/office/officeart/2008/layout/HorizontalMultiLevelHierarchy"/>
    <dgm:cxn modelId="{46A0E72B-C3AC-4798-A2D7-2E6851C0DB1C}" type="presOf" srcId="{3EA3CD25-4AD7-4AD9-8635-680470FFC99B}" destId="{B57D32E1-F677-48BD-94CD-9630460607DD}" srcOrd="0" destOrd="0" presId="urn:microsoft.com/office/officeart/2008/layout/HorizontalMultiLevelHierarchy"/>
    <dgm:cxn modelId="{47C778BE-A692-4682-8AA2-3A7350670967}" type="presOf" srcId="{4F6CF868-89F0-465C-B953-131511BB4235}" destId="{54F2B423-D96F-4E72-9FAC-45F312D5E391}" srcOrd="0" destOrd="0" presId="urn:microsoft.com/office/officeart/2008/layout/HorizontalMultiLevelHierarchy"/>
    <dgm:cxn modelId="{864C6A81-006E-4B31-8BC9-556C8B8B7B38}" type="presOf" srcId="{4F6CF868-89F0-465C-B953-131511BB4235}" destId="{C4604A08-F039-464C-AFD4-AB8BF0DB06BE}" srcOrd="1" destOrd="0" presId="urn:microsoft.com/office/officeart/2008/layout/HorizontalMultiLevelHierarchy"/>
    <dgm:cxn modelId="{F1D1D0E7-11F7-4DC3-AA41-E9988AECC7DC}" srcId="{AE5E9D2D-1821-4BC1-BF88-0CC26766B3DA}" destId="{1A7844DC-3A94-4D94-9976-0BA717E0627D}" srcOrd="0" destOrd="0" parTransId="{D390B767-742F-4856-AE55-56061092C693}" sibTransId="{0722775A-6C5F-497F-9F28-8580DA9D70C6}"/>
    <dgm:cxn modelId="{C706931B-7391-40F1-98ED-369E4EF5FCFB}" type="presOf" srcId="{29E0CC64-95F2-406A-B96C-9DED8FEC91F3}" destId="{1130C959-AD07-4A2C-8E13-65DA90626720}" srcOrd="0" destOrd="0" presId="urn:microsoft.com/office/officeart/2008/layout/HorizontalMultiLevelHierarchy"/>
    <dgm:cxn modelId="{60E40712-5BAB-4CE6-95D6-117CBEF79334}" type="presOf" srcId="{3EA3CD25-4AD7-4AD9-8635-680470FFC99B}" destId="{E0683937-3712-458C-9850-E6EAB75BA9C1}" srcOrd="1" destOrd="0" presId="urn:microsoft.com/office/officeart/2008/layout/HorizontalMultiLevelHierarchy"/>
    <dgm:cxn modelId="{36B4024F-8354-4901-8781-7B6C9FF8BF0E}" srcId="{AE5E9D2D-1821-4BC1-BF88-0CC26766B3DA}" destId="{8A55ED0D-D490-4423-9F6F-30AE311836A1}" srcOrd="2" destOrd="0" parTransId="{4F6CF868-89F0-465C-B953-131511BB4235}" sibTransId="{5C4F3769-A85D-4B69-9F62-83376F1F84D4}"/>
    <dgm:cxn modelId="{1B601368-3B55-4478-B742-6D8C8E1A2388}" type="presOf" srcId="{AE5E9D2D-1821-4BC1-BF88-0CC26766B3DA}" destId="{13505DA0-48D2-47EF-90B6-E851D36E32EB}" srcOrd="0" destOrd="0" presId="urn:microsoft.com/office/officeart/2008/layout/HorizontalMultiLevelHierarchy"/>
    <dgm:cxn modelId="{ECA423A3-7E7A-4553-90E7-AE8A3B0BEFAE}" type="presOf" srcId="{8A55ED0D-D490-4423-9F6F-30AE311836A1}" destId="{2E7A3205-5952-48B5-9650-6FED14D7A3D7}" srcOrd="0" destOrd="0" presId="urn:microsoft.com/office/officeart/2008/layout/HorizontalMultiLevelHierarchy"/>
    <dgm:cxn modelId="{4E17E570-5BBB-499B-919A-0C65AEB18835}" type="presOf" srcId="{1A7844DC-3A94-4D94-9976-0BA717E0627D}" destId="{0CD973C7-127D-44D9-9083-E960BAAA2D4A}" srcOrd="0" destOrd="0" presId="urn:microsoft.com/office/officeart/2008/layout/HorizontalMultiLevelHierarchy"/>
    <dgm:cxn modelId="{F91B444C-FABA-40F5-9A00-973BA5AC77ED}" type="presOf" srcId="{D390B767-742F-4856-AE55-56061092C693}" destId="{AA9EA95D-CF09-4799-8EDD-B2CAB2C254B5}" srcOrd="0" destOrd="0" presId="urn:microsoft.com/office/officeart/2008/layout/HorizontalMultiLevelHierarchy"/>
    <dgm:cxn modelId="{FA80841B-6E7D-4AB3-A2E0-B05EE7FC1CC1}" srcId="{29E0CC64-95F2-406A-B96C-9DED8FEC91F3}" destId="{AE5E9D2D-1821-4BC1-BF88-0CC26766B3DA}" srcOrd="0" destOrd="0" parTransId="{C526B2A4-259A-425D-9613-0BE3F99F5E8A}" sibTransId="{1D633A8E-51EB-43BF-A3F7-6FBC7DE7E01F}"/>
    <dgm:cxn modelId="{47171B8E-5262-44CB-97D2-7378E96931FA}" srcId="{AE5E9D2D-1821-4BC1-BF88-0CC26766B3DA}" destId="{7B9AA45A-6150-4D39-A690-96EF2540D386}" srcOrd="1" destOrd="0" parTransId="{3EA3CD25-4AD7-4AD9-8635-680470FFC99B}" sibTransId="{A2D7E93F-96A6-4640-AAD0-1A306B8EB602}"/>
    <dgm:cxn modelId="{EDEAA245-13C3-4C45-961A-229F188F0207}" type="presParOf" srcId="{1130C959-AD07-4A2C-8E13-65DA90626720}" destId="{E4E652D0-DDA3-4A20-96BA-3DBC603722B5}" srcOrd="0" destOrd="0" presId="urn:microsoft.com/office/officeart/2008/layout/HorizontalMultiLevelHierarchy"/>
    <dgm:cxn modelId="{4D15BF77-0A0E-4ABB-9A98-17D1A551D197}" type="presParOf" srcId="{E4E652D0-DDA3-4A20-96BA-3DBC603722B5}" destId="{13505DA0-48D2-47EF-90B6-E851D36E32EB}" srcOrd="0" destOrd="0" presId="urn:microsoft.com/office/officeart/2008/layout/HorizontalMultiLevelHierarchy"/>
    <dgm:cxn modelId="{DAB38860-D0B1-40CC-AB81-90EF657DAF89}" type="presParOf" srcId="{E4E652D0-DDA3-4A20-96BA-3DBC603722B5}" destId="{72B4D5F8-7FD2-4A88-903F-0AA39249C2BD}" srcOrd="1" destOrd="0" presId="urn:microsoft.com/office/officeart/2008/layout/HorizontalMultiLevelHierarchy"/>
    <dgm:cxn modelId="{B61CBEFD-47F1-4EFA-A7A8-7C99A15CE9F4}" type="presParOf" srcId="{72B4D5F8-7FD2-4A88-903F-0AA39249C2BD}" destId="{AA9EA95D-CF09-4799-8EDD-B2CAB2C254B5}" srcOrd="0" destOrd="0" presId="urn:microsoft.com/office/officeart/2008/layout/HorizontalMultiLevelHierarchy"/>
    <dgm:cxn modelId="{B200AEFC-8CBE-4DB9-B1C6-08007F47630D}" type="presParOf" srcId="{AA9EA95D-CF09-4799-8EDD-B2CAB2C254B5}" destId="{E34EFA5D-923E-41D0-AC36-85E6B8E9470D}" srcOrd="0" destOrd="0" presId="urn:microsoft.com/office/officeart/2008/layout/HorizontalMultiLevelHierarchy"/>
    <dgm:cxn modelId="{AA01FB58-1B14-4EF1-A34B-8C5E6A9240CB}" type="presParOf" srcId="{72B4D5F8-7FD2-4A88-903F-0AA39249C2BD}" destId="{4A243FE1-3C31-4606-8D05-71612EE7E018}" srcOrd="1" destOrd="0" presId="urn:microsoft.com/office/officeart/2008/layout/HorizontalMultiLevelHierarchy"/>
    <dgm:cxn modelId="{F8D5C4A0-AD5B-46CF-87BA-6422A9D4AEA8}" type="presParOf" srcId="{4A243FE1-3C31-4606-8D05-71612EE7E018}" destId="{0CD973C7-127D-44D9-9083-E960BAAA2D4A}" srcOrd="0" destOrd="0" presId="urn:microsoft.com/office/officeart/2008/layout/HorizontalMultiLevelHierarchy"/>
    <dgm:cxn modelId="{5F6A41A1-6019-47F9-9A19-257CFACFC173}" type="presParOf" srcId="{4A243FE1-3C31-4606-8D05-71612EE7E018}" destId="{DCDEDAB6-2EDF-4DD2-8602-B40699F48D8D}" srcOrd="1" destOrd="0" presId="urn:microsoft.com/office/officeart/2008/layout/HorizontalMultiLevelHierarchy"/>
    <dgm:cxn modelId="{B2B1AE46-AAC3-4207-80E3-7F1320A34650}" type="presParOf" srcId="{72B4D5F8-7FD2-4A88-903F-0AA39249C2BD}" destId="{B57D32E1-F677-48BD-94CD-9630460607DD}" srcOrd="2" destOrd="0" presId="urn:microsoft.com/office/officeart/2008/layout/HorizontalMultiLevelHierarchy"/>
    <dgm:cxn modelId="{3ABB0D48-6AEC-4A17-8927-C996B12D6B79}" type="presParOf" srcId="{B57D32E1-F677-48BD-94CD-9630460607DD}" destId="{E0683937-3712-458C-9850-E6EAB75BA9C1}" srcOrd="0" destOrd="0" presId="urn:microsoft.com/office/officeart/2008/layout/HorizontalMultiLevelHierarchy"/>
    <dgm:cxn modelId="{3564DF89-9DF8-4DAE-9083-E4AFC20A3147}" type="presParOf" srcId="{72B4D5F8-7FD2-4A88-903F-0AA39249C2BD}" destId="{42C8A1E1-C969-4B21-9439-57F6CE75140A}" srcOrd="3" destOrd="0" presId="urn:microsoft.com/office/officeart/2008/layout/HorizontalMultiLevelHierarchy"/>
    <dgm:cxn modelId="{8E659907-45DF-4A8D-BB93-6E7BAE4C905E}" type="presParOf" srcId="{42C8A1E1-C969-4B21-9439-57F6CE75140A}" destId="{42EF8182-2B77-40C3-91A1-3A4462F70984}" srcOrd="0" destOrd="0" presId="urn:microsoft.com/office/officeart/2008/layout/HorizontalMultiLevelHierarchy"/>
    <dgm:cxn modelId="{B4FBAF02-74BC-4D35-8993-241E8FD890B8}" type="presParOf" srcId="{42C8A1E1-C969-4B21-9439-57F6CE75140A}" destId="{8EDCB1F5-5F9B-47A1-9AEA-4F25671158F4}" srcOrd="1" destOrd="0" presId="urn:microsoft.com/office/officeart/2008/layout/HorizontalMultiLevelHierarchy"/>
    <dgm:cxn modelId="{DF16FBB1-7EF7-4BF0-ABDE-6E2C2305D43D}" type="presParOf" srcId="{72B4D5F8-7FD2-4A88-903F-0AA39249C2BD}" destId="{54F2B423-D96F-4E72-9FAC-45F312D5E391}" srcOrd="4" destOrd="0" presId="urn:microsoft.com/office/officeart/2008/layout/HorizontalMultiLevelHierarchy"/>
    <dgm:cxn modelId="{42ACD07B-4F30-498F-8532-D14B02723702}" type="presParOf" srcId="{54F2B423-D96F-4E72-9FAC-45F312D5E391}" destId="{C4604A08-F039-464C-AFD4-AB8BF0DB06BE}" srcOrd="0" destOrd="0" presId="urn:microsoft.com/office/officeart/2008/layout/HorizontalMultiLevelHierarchy"/>
    <dgm:cxn modelId="{4FE78D62-1F43-4F61-BB10-C7EBA4D86B07}" type="presParOf" srcId="{72B4D5F8-7FD2-4A88-903F-0AA39249C2BD}" destId="{75D83C07-6CC7-4CD9-A613-C3B1ACF578CB}" srcOrd="5" destOrd="0" presId="urn:microsoft.com/office/officeart/2008/layout/HorizontalMultiLevelHierarchy"/>
    <dgm:cxn modelId="{41CC0D5A-61C1-44EA-BEBB-550171A98344}" type="presParOf" srcId="{75D83C07-6CC7-4CD9-A613-C3B1ACF578CB}" destId="{2E7A3205-5952-48B5-9650-6FED14D7A3D7}" srcOrd="0" destOrd="0" presId="urn:microsoft.com/office/officeart/2008/layout/HorizontalMultiLevelHierarchy"/>
    <dgm:cxn modelId="{4D713F7B-F814-4116-B8D1-F7FC6973B661}" type="presParOf" srcId="{75D83C07-6CC7-4CD9-A613-C3B1ACF578CB}" destId="{99BEEA93-BF15-4A7F-868A-CFF4E894187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1796C-DC58-4158-9449-EE1CD9D79EC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EF43A453-577C-4D44-8AC2-A9069B9D534C}">
      <dgm:prSet phldrT="[Texto]"/>
      <dgm:spPr/>
      <dgm:t>
        <a:bodyPr/>
        <a:lstStyle/>
        <a:p>
          <a:r>
            <a:rPr lang="es-ES" dirty="0" smtClean="0"/>
            <a:t>Exportaciones de minerales </a:t>
          </a:r>
          <a:endParaRPr lang="es-ES" dirty="0"/>
        </a:p>
      </dgm:t>
    </dgm:pt>
    <dgm:pt modelId="{A3879BEB-C939-4E33-BB37-248C9B3F7838}" type="parTrans" cxnId="{1EAB5D23-0EA5-4F37-8732-13064F5EF040}">
      <dgm:prSet/>
      <dgm:spPr/>
      <dgm:t>
        <a:bodyPr/>
        <a:lstStyle/>
        <a:p>
          <a:endParaRPr lang="es-ES"/>
        </a:p>
      </dgm:t>
    </dgm:pt>
    <dgm:pt modelId="{A1C76E6B-BAFF-4D35-944A-984BA8DEA23D}" type="sibTrans" cxnId="{1EAB5D23-0EA5-4F37-8732-13064F5EF040}">
      <dgm:prSet/>
      <dgm:spPr/>
      <dgm:t>
        <a:bodyPr/>
        <a:lstStyle/>
        <a:p>
          <a:endParaRPr lang="es-ES"/>
        </a:p>
      </dgm:t>
    </dgm:pt>
    <dgm:pt modelId="{56A81962-49E1-493B-B05F-9BB9258558AA}">
      <dgm:prSet phldrT="[Texto]"/>
      <dgm:spPr/>
      <dgm:t>
        <a:bodyPr/>
        <a:lstStyle/>
        <a:p>
          <a:r>
            <a:rPr lang="es-ES" dirty="0" smtClean="0"/>
            <a:t>Carbón en las provincias de Aruco y Concepción hasta 1860 (luego debe importar)</a:t>
          </a:r>
          <a:endParaRPr lang="es-ES" dirty="0"/>
        </a:p>
      </dgm:t>
    </dgm:pt>
    <dgm:pt modelId="{FE5411ED-E57F-41FD-BFFB-AAADEA672B7F}" type="parTrans" cxnId="{F396C329-DEFB-4270-9DDB-0507258A0E82}">
      <dgm:prSet/>
      <dgm:spPr/>
      <dgm:t>
        <a:bodyPr/>
        <a:lstStyle/>
        <a:p>
          <a:endParaRPr lang="es-ES"/>
        </a:p>
      </dgm:t>
    </dgm:pt>
    <dgm:pt modelId="{1B7C5D78-784E-489E-820F-F74C71E2DCAA}" type="sibTrans" cxnId="{F396C329-DEFB-4270-9DDB-0507258A0E82}">
      <dgm:prSet/>
      <dgm:spPr/>
      <dgm:t>
        <a:bodyPr/>
        <a:lstStyle/>
        <a:p>
          <a:endParaRPr lang="es-ES"/>
        </a:p>
      </dgm:t>
    </dgm:pt>
    <dgm:pt modelId="{E9E4D597-6DE8-429F-B36A-80C34FF8D8A8}">
      <dgm:prSet phldrT="[Texto]"/>
      <dgm:spPr/>
      <dgm:t>
        <a:bodyPr/>
        <a:lstStyle/>
        <a:p>
          <a:r>
            <a:rPr lang="es-ES" dirty="0" smtClean="0"/>
            <a:t>Plata después de 1832 por el descubrimiento de </a:t>
          </a:r>
          <a:r>
            <a:rPr lang="es-ES" dirty="0" err="1" smtClean="0"/>
            <a:t>Chañarcillo</a:t>
          </a:r>
          <a:r>
            <a:rPr lang="es-ES" dirty="0" smtClean="0"/>
            <a:t>, al sur de Copiapó.</a:t>
          </a:r>
          <a:endParaRPr lang="es-ES" dirty="0"/>
        </a:p>
      </dgm:t>
    </dgm:pt>
    <dgm:pt modelId="{233F711D-CB84-4530-A6E3-FE0A6998BDFD}" type="parTrans" cxnId="{1A37B00C-4ED3-4289-9FB1-F9974BC50D47}">
      <dgm:prSet/>
      <dgm:spPr/>
      <dgm:t>
        <a:bodyPr/>
        <a:lstStyle/>
        <a:p>
          <a:endParaRPr lang="es-ES"/>
        </a:p>
      </dgm:t>
    </dgm:pt>
    <dgm:pt modelId="{9F6B39D9-5F64-42ED-9AB7-AD8B59163E2F}" type="sibTrans" cxnId="{1A37B00C-4ED3-4289-9FB1-F9974BC50D47}">
      <dgm:prSet/>
      <dgm:spPr/>
      <dgm:t>
        <a:bodyPr/>
        <a:lstStyle/>
        <a:p>
          <a:endParaRPr lang="es-ES"/>
        </a:p>
      </dgm:t>
    </dgm:pt>
    <dgm:pt modelId="{F10A2140-8FE7-48A7-ADC2-46922015C3A0}">
      <dgm:prSet phldrT="[Texto]"/>
      <dgm:spPr/>
      <dgm:t>
        <a:bodyPr/>
        <a:lstStyle/>
        <a:p>
          <a:r>
            <a:rPr lang="es-ES" dirty="0" smtClean="0"/>
            <a:t>Cobre debido al gran desarrollo industrial externo. Chile se convirtió en exportador en las décadas de 1840 y 1850</a:t>
          </a:r>
          <a:endParaRPr lang="es-ES" dirty="0"/>
        </a:p>
      </dgm:t>
    </dgm:pt>
    <dgm:pt modelId="{FF767538-B4B3-49CB-A8E9-11E1E6792D12}" type="parTrans" cxnId="{B3D13D88-476E-455C-A1DD-97FE101CC1F1}">
      <dgm:prSet/>
      <dgm:spPr/>
      <dgm:t>
        <a:bodyPr/>
        <a:lstStyle/>
        <a:p>
          <a:endParaRPr lang="es-ES"/>
        </a:p>
      </dgm:t>
    </dgm:pt>
    <dgm:pt modelId="{A4581AAD-CD1C-4F48-B127-CC576C29B086}" type="sibTrans" cxnId="{B3D13D88-476E-455C-A1DD-97FE101CC1F1}">
      <dgm:prSet/>
      <dgm:spPr/>
      <dgm:t>
        <a:bodyPr/>
        <a:lstStyle/>
        <a:p>
          <a:endParaRPr lang="es-ES"/>
        </a:p>
      </dgm:t>
    </dgm:pt>
    <dgm:pt modelId="{D5148ADB-0727-4C0E-B565-0E0E4E48782B}" type="pres">
      <dgm:prSet presAssocID="{A261796C-DC58-4158-9449-EE1CD9D79EC2}" presName="Name0" presStyleCnt="0">
        <dgm:presLayoutVars>
          <dgm:chPref val="1"/>
          <dgm:dir/>
          <dgm:animOne val="branch"/>
          <dgm:animLvl val="lvl"/>
          <dgm:resizeHandles val="exact"/>
        </dgm:presLayoutVars>
      </dgm:prSet>
      <dgm:spPr/>
      <dgm:t>
        <a:bodyPr/>
        <a:lstStyle/>
        <a:p>
          <a:endParaRPr lang="es-ES"/>
        </a:p>
      </dgm:t>
    </dgm:pt>
    <dgm:pt modelId="{04802259-ACA8-4D73-854C-1114E7135163}" type="pres">
      <dgm:prSet presAssocID="{EF43A453-577C-4D44-8AC2-A9069B9D534C}" presName="root1" presStyleCnt="0"/>
      <dgm:spPr/>
    </dgm:pt>
    <dgm:pt modelId="{F4856A7F-D1DD-4E73-99AD-F298EB0CE8DC}" type="pres">
      <dgm:prSet presAssocID="{EF43A453-577C-4D44-8AC2-A9069B9D534C}" presName="LevelOneTextNode" presStyleLbl="node0" presStyleIdx="0" presStyleCnt="1">
        <dgm:presLayoutVars>
          <dgm:chPref val="3"/>
        </dgm:presLayoutVars>
      </dgm:prSet>
      <dgm:spPr/>
      <dgm:t>
        <a:bodyPr/>
        <a:lstStyle/>
        <a:p>
          <a:endParaRPr lang="es-ES"/>
        </a:p>
      </dgm:t>
    </dgm:pt>
    <dgm:pt modelId="{B3CB88D1-9AF7-41D7-905D-4812765B1322}" type="pres">
      <dgm:prSet presAssocID="{EF43A453-577C-4D44-8AC2-A9069B9D534C}" presName="level2hierChild" presStyleCnt="0"/>
      <dgm:spPr/>
    </dgm:pt>
    <dgm:pt modelId="{FB5FEC73-2B33-40E8-B49E-8593F768F768}" type="pres">
      <dgm:prSet presAssocID="{FE5411ED-E57F-41FD-BFFB-AAADEA672B7F}" presName="conn2-1" presStyleLbl="parChTrans1D2" presStyleIdx="0" presStyleCnt="3"/>
      <dgm:spPr/>
      <dgm:t>
        <a:bodyPr/>
        <a:lstStyle/>
        <a:p>
          <a:endParaRPr lang="es-ES"/>
        </a:p>
      </dgm:t>
    </dgm:pt>
    <dgm:pt modelId="{589D03ED-0EE3-4546-927E-AE620C47CF78}" type="pres">
      <dgm:prSet presAssocID="{FE5411ED-E57F-41FD-BFFB-AAADEA672B7F}" presName="connTx" presStyleLbl="parChTrans1D2" presStyleIdx="0" presStyleCnt="3"/>
      <dgm:spPr/>
      <dgm:t>
        <a:bodyPr/>
        <a:lstStyle/>
        <a:p>
          <a:endParaRPr lang="es-ES"/>
        </a:p>
      </dgm:t>
    </dgm:pt>
    <dgm:pt modelId="{4AD1BB5D-B293-4A3B-BAB2-0EFBBE1BF28B}" type="pres">
      <dgm:prSet presAssocID="{56A81962-49E1-493B-B05F-9BB9258558AA}" presName="root2" presStyleCnt="0"/>
      <dgm:spPr/>
    </dgm:pt>
    <dgm:pt modelId="{BE9197C1-1BDD-4104-B0E3-1F9BD692198C}" type="pres">
      <dgm:prSet presAssocID="{56A81962-49E1-493B-B05F-9BB9258558AA}" presName="LevelTwoTextNode" presStyleLbl="node2" presStyleIdx="0" presStyleCnt="3">
        <dgm:presLayoutVars>
          <dgm:chPref val="3"/>
        </dgm:presLayoutVars>
      </dgm:prSet>
      <dgm:spPr/>
      <dgm:t>
        <a:bodyPr/>
        <a:lstStyle/>
        <a:p>
          <a:endParaRPr lang="es-ES"/>
        </a:p>
      </dgm:t>
    </dgm:pt>
    <dgm:pt modelId="{DB7E2424-29D6-49DA-B519-9B4443214B81}" type="pres">
      <dgm:prSet presAssocID="{56A81962-49E1-493B-B05F-9BB9258558AA}" presName="level3hierChild" presStyleCnt="0"/>
      <dgm:spPr/>
    </dgm:pt>
    <dgm:pt modelId="{3BB913F0-87DC-4247-9DFF-07C76FAE5D7B}" type="pres">
      <dgm:prSet presAssocID="{233F711D-CB84-4530-A6E3-FE0A6998BDFD}" presName="conn2-1" presStyleLbl="parChTrans1D2" presStyleIdx="1" presStyleCnt="3"/>
      <dgm:spPr/>
      <dgm:t>
        <a:bodyPr/>
        <a:lstStyle/>
        <a:p>
          <a:endParaRPr lang="es-ES"/>
        </a:p>
      </dgm:t>
    </dgm:pt>
    <dgm:pt modelId="{D982578D-D525-4B6C-9198-78761EB9BDAA}" type="pres">
      <dgm:prSet presAssocID="{233F711D-CB84-4530-A6E3-FE0A6998BDFD}" presName="connTx" presStyleLbl="parChTrans1D2" presStyleIdx="1" presStyleCnt="3"/>
      <dgm:spPr/>
      <dgm:t>
        <a:bodyPr/>
        <a:lstStyle/>
        <a:p>
          <a:endParaRPr lang="es-ES"/>
        </a:p>
      </dgm:t>
    </dgm:pt>
    <dgm:pt modelId="{87091929-D2EF-4559-80CD-ECB7DE23D022}" type="pres">
      <dgm:prSet presAssocID="{E9E4D597-6DE8-429F-B36A-80C34FF8D8A8}" presName="root2" presStyleCnt="0"/>
      <dgm:spPr/>
    </dgm:pt>
    <dgm:pt modelId="{8930DDD5-5760-4A9D-AB3A-CD304F0FFF80}" type="pres">
      <dgm:prSet presAssocID="{E9E4D597-6DE8-429F-B36A-80C34FF8D8A8}" presName="LevelTwoTextNode" presStyleLbl="node2" presStyleIdx="1" presStyleCnt="3">
        <dgm:presLayoutVars>
          <dgm:chPref val="3"/>
        </dgm:presLayoutVars>
      </dgm:prSet>
      <dgm:spPr/>
      <dgm:t>
        <a:bodyPr/>
        <a:lstStyle/>
        <a:p>
          <a:endParaRPr lang="es-ES"/>
        </a:p>
      </dgm:t>
    </dgm:pt>
    <dgm:pt modelId="{AC6CA06E-0392-41B8-B537-6C44B76D643C}" type="pres">
      <dgm:prSet presAssocID="{E9E4D597-6DE8-429F-B36A-80C34FF8D8A8}" presName="level3hierChild" presStyleCnt="0"/>
      <dgm:spPr/>
    </dgm:pt>
    <dgm:pt modelId="{7CBAD4DA-52AD-4962-9BB0-14E661CCDC36}" type="pres">
      <dgm:prSet presAssocID="{FF767538-B4B3-49CB-A8E9-11E1E6792D12}" presName="conn2-1" presStyleLbl="parChTrans1D2" presStyleIdx="2" presStyleCnt="3"/>
      <dgm:spPr/>
      <dgm:t>
        <a:bodyPr/>
        <a:lstStyle/>
        <a:p>
          <a:endParaRPr lang="es-ES"/>
        </a:p>
      </dgm:t>
    </dgm:pt>
    <dgm:pt modelId="{B353E93E-25E4-45FD-B329-1761DE1EBD5B}" type="pres">
      <dgm:prSet presAssocID="{FF767538-B4B3-49CB-A8E9-11E1E6792D12}" presName="connTx" presStyleLbl="parChTrans1D2" presStyleIdx="2" presStyleCnt="3"/>
      <dgm:spPr/>
      <dgm:t>
        <a:bodyPr/>
        <a:lstStyle/>
        <a:p>
          <a:endParaRPr lang="es-ES"/>
        </a:p>
      </dgm:t>
    </dgm:pt>
    <dgm:pt modelId="{C89A6F01-70DF-4D1B-A17D-0755BF3D7EA8}" type="pres">
      <dgm:prSet presAssocID="{F10A2140-8FE7-48A7-ADC2-46922015C3A0}" presName="root2" presStyleCnt="0"/>
      <dgm:spPr/>
    </dgm:pt>
    <dgm:pt modelId="{1D6D2B14-345F-42F4-A73D-2087B1100F3C}" type="pres">
      <dgm:prSet presAssocID="{F10A2140-8FE7-48A7-ADC2-46922015C3A0}" presName="LevelTwoTextNode" presStyleLbl="node2" presStyleIdx="2" presStyleCnt="3">
        <dgm:presLayoutVars>
          <dgm:chPref val="3"/>
        </dgm:presLayoutVars>
      </dgm:prSet>
      <dgm:spPr/>
      <dgm:t>
        <a:bodyPr/>
        <a:lstStyle/>
        <a:p>
          <a:endParaRPr lang="es-ES"/>
        </a:p>
      </dgm:t>
    </dgm:pt>
    <dgm:pt modelId="{313C0900-6EFB-4603-9AE9-40AFD8FF7E51}" type="pres">
      <dgm:prSet presAssocID="{F10A2140-8FE7-48A7-ADC2-46922015C3A0}" presName="level3hierChild" presStyleCnt="0"/>
      <dgm:spPr/>
    </dgm:pt>
  </dgm:ptLst>
  <dgm:cxnLst>
    <dgm:cxn modelId="{800C3D4E-68ED-4AB6-8AE3-343BD554E461}" type="presOf" srcId="{E9E4D597-6DE8-429F-B36A-80C34FF8D8A8}" destId="{8930DDD5-5760-4A9D-AB3A-CD304F0FFF80}" srcOrd="0" destOrd="0" presId="urn:microsoft.com/office/officeart/2008/layout/HorizontalMultiLevelHierarchy"/>
    <dgm:cxn modelId="{CFB906D3-7E33-4388-8C01-0BC09CF180FA}" type="presOf" srcId="{233F711D-CB84-4530-A6E3-FE0A6998BDFD}" destId="{3BB913F0-87DC-4247-9DFF-07C76FAE5D7B}" srcOrd="0" destOrd="0" presId="urn:microsoft.com/office/officeart/2008/layout/HorizontalMultiLevelHierarchy"/>
    <dgm:cxn modelId="{6C695F59-BFCF-403A-84A5-56FF75BB59D0}" type="presOf" srcId="{233F711D-CB84-4530-A6E3-FE0A6998BDFD}" destId="{D982578D-D525-4B6C-9198-78761EB9BDAA}" srcOrd="1" destOrd="0" presId="urn:microsoft.com/office/officeart/2008/layout/HorizontalMultiLevelHierarchy"/>
    <dgm:cxn modelId="{1A37B00C-4ED3-4289-9FB1-F9974BC50D47}" srcId="{EF43A453-577C-4D44-8AC2-A9069B9D534C}" destId="{E9E4D597-6DE8-429F-B36A-80C34FF8D8A8}" srcOrd="1" destOrd="0" parTransId="{233F711D-CB84-4530-A6E3-FE0A6998BDFD}" sibTransId="{9F6B39D9-5F64-42ED-9AB7-AD8B59163E2F}"/>
    <dgm:cxn modelId="{B3D13D88-476E-455C-A1DD-97FE101CC1F1}" srcId="{EF43A453-577C-4D44-8AC2-A9069B9D534C}" destId="{F10A2140-8FE7-48A7-ADC2-46922015C3A0}" srcOrd="2" destOrd="0" parTransId="{FF767538-B4B3-49CB-A8E9-11E1E6792D12}" sibTransId="{A4581AAD-CD1C-4F48-B127-CC576C29B086}"/>
    <dgm:cxn modelId="{714DC7C6-F802-43EA-8641-1C388B7941E6}" type="presOf" srcId="{FF767538-B4B3-49CB-A8E9-11E1E6792D12}" destId="{B353E93E-25E4-45FD-B329-1761DE1EBD5B}" srcOrd="1" destOrd="0" presId="urn:microsoft.com/office/officeart/2008/layout/HorizontalMultiLevelHierarchy"/>
    <dgm:cxn modelId="{0F021E97-0FE3-4E9B-991E-EB9A5CEE2045}" type="presOf" srcId="{FE5411ED-E57F-41FD-BFFB-AAADEA672B7F}" destId="{FB5FEC73-2B33-40E8-B49E-8593F768F768}" srcOrd="0" destOrd="0" presId="urn:microsoft.com/office/officeart/2008/layout/HorizontalMultiLevelHierarchy"/>
    <dgm:cxn modelId="{DA05864F-5CE3-41B6-A413-8E2F3FB5FB00}" type="presOf" srcId="{A261796C-DC58-4158-9449-EE1CD9D79EC2}" destId="{D5148ADB-0727-4C0E-B565-0E0E4E48782B}" srcOrd="0" destOrd="0" presId="urn:microsoft.com/office/officeart/2008/layout/HorizontalMultiLevelHierarchy"/>
    <dgm:cxn modelId="{5B923590-24F3-42D7-B7FF-83F7777569D7}" type="presOf" srcId="{F10A2140-8FE7-48A7-ADC2-46922015C3A0}" destId="{1D6D2B14-345F-42F4-A73D-2087B1100F3C}" srcOrd="0" destOrd="0" presId="urn:microsoft.com/office/officeart/2008/layout/HorizontalMultiLevelHierarchy"/>
    <dgm:cxn modelId="{3767F470-4F42-4DC4-BF6E-5357B07143B9}" type="presOf" srcId="{EF43A453-577C-4D44-8AC2-A9069B9D534C}" destId="{F4856A7F-D1DD-4E73-99AD-F298EB0CE8DC}" srcOrd="0" destOrd="0" presId="urn:microsoft.com/office/officeart/2008/layout/HorizontalMultiLevelHierarchy"/>
    <dgm:cxn modelId="{F396C329-DEFB-4270-9DDB-0507258A0E82}" srcId="{EF43A453-577C-4D44-8AC2-A9069B9D534C}" destId="{56A81962-49E1-493B-B05F-9BB9258558AA}" srcOrd="0" destOrd="0" parTransId="{FE5411ED-E57F-41FD-BFFB-AAADEA672B7F}" sibTransId="{1B7C5D78-784E-489E-820F-F74C71E2DCAA}"/>
    <dgm:cxn modelId="{BF62AB08-EE2A-47BC-9463-DEE0381864CF}" type="presOf" srcId="{FF767538-B4B3-49CB-A8E9-11E1E6792D12}" destId="{7CBAD4DA-52AD-4962-9BB0-14E661CCDC36}" srcOrd="0" destOrd="0" presId="urn:microsoft.com/office/officeart/2008/layout/HorizontalMultiLevelHierarchy"/>
    <dgm:cxn modelId="{1EAB5D23-0EA5-4F37-8732-13064F5EF040}" srcId="{A261796C-DC58-4158-9449-EE1CD9D79EC2}" destId="{EF43A453-577C-4D44-8AC2-A9069B9D534C}" srcOrd="0" destOrd="0" parTransId="{A3879BEB-C939-4E33-BB37-248C9B3F7838}" sibTransId="{A1C76E6B-BAFF-4D35-944A-984BA8DEA23D}"/>
    <dgm:cxn modelId="{6FD46290-4866-4C00-8E00-56A0758D09FB}" type="presOf" srcId="{FE5411ED-E57F-41FD-BFFB-AAADEA672B7F}" destId="{589D03ED-0EE3-4546-927E-AE620C47CF78}" srcOrd="1" destOrd="0" presId="urn:microsoft.com/office/officeart/2008/layout/HorizontalMultiLevelHierarchy"/>
    <dgm:cxn modelId="{BDAADD19-6A48-432A-B760-4E7990BB66C0}" type="presOf" srcId="{56A81962-49E1-493B-B05F-9BB9258558AA}" destId="{BE9197C1-1BDD-4104-B0E3-1F9BD692198C}" srcOrd="0" destOrd="0" presId="urn:microsoft.com/office/officeart/2008/layout/HorizontalMultiLevelHierarchy"/>
    <dgm:cxn modelId="{6CF395DC-E871-4083-8074-BC99EC87655C}" type="presParOf" srcId="{D5148ADB-0727-4C0E-B565-0E0E4E48782B}" destId="{04802259-ACA8-4D73-854C-1114E7135163}" srcOrd="0" destOrd="0" presId="urn:microsoft.com/office/officeart/2008/layout/HorizontalMultiLevelHierarchy"/>
    <dgm:cxn modelId="{45EB3FE8-AB19-479F-810A-DB51F316DE4A}" type="presParOf" srcId="{04802259-ACA8-4D73-854C-1114E7135163}" destId="{F4856A7F-D1DD-4E73-99AD-F298EB0CE8DC}" srcOrd="0" destOrd="0" presId="urn:microsoft.com/office/officeart/2008/layout/HorizontalMultiLevelHierarchy"/>
    <dgm:cxn modelId="{43C18849-91A3-4F2E-BB88-3079AF85CC21}" type="presParOf" srcId="{04802259-ACA8-4D73-854C-1114E7135163}" destId="{B3CB88D1-9AF7-41D7-905D-4812765B1322}" srcOrd="1" destOrd="0" presId="urn:microsoft.com/office/officeart/2008/layout/HorizontalMultiLevelHierarchy"/>
    <dgm:cxn modelId="{CA782B2D-21E0-476D-ABF4-93F37D3B7105}" type="presParOf" srcId="{B3CB88D1-9AF7-41D7-905D-4812765B1322}" destId="{FB5FEC73-2B33-40E8-B49E-8593F768F768}" srcOrd="0" destOrd="0" presId="urn:microsoft.com/office/officeart/2008/layout/HorizontalMultiLevelHierarchy"/>
    <dgm:cxn modelId="{54AD9597-0DAF-4326-AF26-36A4285CC5F5}" type="presParOf" srcId="{FB5FEC73-2B33-40E8-B49E-8593F768F768}" destId="{589D03ED-0EE3-4546-927E-AE620C47CF78}" srcOrd="0" destOrd="0" presId="urn:microsoft.com/office/officeart/2008/layout/HorizontalMultiLevelHierarchy"/>
    <dgm:cxn modelId="{984A0DFF-2AA7-44FE-9156-148F1F4B8FFA}" type="presParOf" srcId="{B3CB88D1-9AF7-41D7-905D-4812765B1322}" destId="{4AD1BB5D-B293-4A3B-BAB2-0EFBBE1BF28B}" srcOrd="1" destOrd="0" presId="urn:microsoft.com/office/officeart/2008/layout/HorizontalMultiLevelHierarchy"/>
    <dgm:cxn modelId="{C1351759-E168-4E5E-AF30-4C93253C9ECE}" type="presParOf" srcId="{4AD1BB5D-B293-4A3B-BAB2-0EFBBE1BF28B}" destId="{BE9197C1-1BDD-4104-B0E3-1F9BD692198C}" srcOrd="0" destOrd="0" presId="urn:microsoft.com/office/officeart/2008/layout/HorizontalMultiLevelHierarchy"/>
    <dgm:cxn modelId="{C06CD362-5A86-4BCD-8B33-CAB44B5892B0}" type="presParOf" srcId="{4AD1BB5D-B293-4A3B-BAB2-0EFBBE1BF28B}" destId="{DB7E2424-29D6-49DA-B519-9B4443214B81}" srcOrd="1" destOrd="0" presId="urn:microsoft.com/office/officeart/2008/layout/HorizontalMultiLevelHierarchy"/>
    <dgm:cxn modelId="{B743DC75-36C0-4AAA-9817-C405829D83E9}" type="presParOf" srcId="{B3CB88D1-9AF7-41D7-905D-4812765B1322}" destId="{3BB913F0-87DC-4247-9DFF-07C76FAE5D7B}" srcOrd="2" destOrd="0" presId="urn:microsoft.com/office/officeart/2008/layout/HorizontalMultiLevelHierarchy"/>
    <dgm:cxn modelId="{2DE62255-AFCC-49B4-A30C-7C7FC1B7151B}" type="presParOf" srcId="{3BB913F0-87DC-4247-9DFF-07C76FAE5D7B}" destId="{D982578D-D525-4B6C-9198-78761EB9BDAA}" srcOrd="0" destOrd="0" presId="urn:microsoft.com/office/officeart/2008/layout/HorizontalMultiLevelHierarchy"/>
    <dgm:cxn modelId="{BEAD16ED-C752-4B7F-A218-1F00307B5BA6}" type="presParOf" srcId="{B3CB88D1-9AF7-41D7-905D-4812765B1322}" destId="{87091929-D2EF-4559-80CD-ECB7DE23D022}" srcOrd="3" destOrd="0" presId="urn:microsoft.com/office/officeart/2008/layout/HorizontalMultiLevelHierarchy"/>
    <dgm:cxn modelId="{ACEF64AB-63C1-4CC3-9D58-39CC3B8DB30C}" type="presParOf" srcId="{87091929-D2EF-4559-80CD-ECB7DE23D022}" destId="{8930DDD5-5760-4A9D-AB3A-CD304F0FFF80}" srcOrd="0" destOrd="0" presId="urn:microsoft.com/office/officeart/2008/layout/HorizontalMultiLevelHierarchy"/>
    <dgm:cxn modelId="{BDA18F66-7C87-496F-9056-10B8696E2280}" type="presParOf" srcId="{87091929-D2EF-4559-80CD-ECB7DE23D022}" destId="{AC6CA06E-0392-41B8-B537-6C44B76D643C}" srcOrd="1" destOrd="0" presId="urn:microsoft.com/office/officeart/2008/layout/HorizontalMultiLevelHierarchy"/>
    <dgm:cxn modelId="{AD73F087-501D-4A65-9F36-224C3742EB5B}" type="presParOf" srcId="{B3CB88D1-9AF7-41D7-905D-4812765B1322}" destId="{7CBAD4DA-52AD-4962-9BB0-14E661CCDC36}" srcOrd="4" destOrd="0" presId="urn:microsoft.com/office/officeart/2008/layout/HorizontalMultiLevelHierarchy"/>
    <dgm:cxn modelId="{80E8366A-8A72-417B-BCB9-341471BD6A12}" type="presParOf" srcId="{7CBAD4DA-52AD-4962-9BB0-14E661CCDC36}" destId="{B353E93E-25E4-45FD-B329-1761DE1EBD5B}" srcOrd="0" destOrd="0" presId="urn:microsoft.com/office/officeart/2008/layout/HorizontalMultiLevelHierarchy"/>
    <dgm:cxn modelId="{05770DBB-D306-4ACB-9753-7C7A884B0EB6}" type="presParOf" srcId="{B3CB88D1-9AF7-41D7-905D-4812765B1322}" destId="{C89A6F01-70DF-4D1B-A17D-0755BF3D7EA8}" srcOrd="5" destOrd="0" presId="urn:microsoft.com/office/officeart/2008/layout/HorizontalMultiLevelHierarchy"/>
    <dgm:cxn modelId="{B8B0A4F9-ED92-474A-A74D-C61E1BF6876C}" type="presParOf" srcId="{C89A6F01-70DF-4D1B-A17D-0755BF3D7EA8}" destId="{1D6D2B14-345F-42F4-A73D-2087B1100F3C}" srcOrd="0" destOrd="0" presId="urn:microsoft.com/office/officeart/2008/layout/HorizontalMultiLevelHierarchy"/>
    <dgm:cxn modelId="{954D32A7-ECF9-4B51-95F1-F05DF3CDCEBF}" type="presParOf" srcId="{C89A6F01-70DF-4D1B-A17D-0755BF3D7EA8}" destId="{313C0900-6EFB-4603-9AE9-40AFD8FF7E5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A3D739-F805-479D-AF21-DE95D4BF20F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756D0645-6DFF-4437-905D-3E83016D9119}">
      <dgm:prSet phldrT="[Texto]"/>
      <dgm:spPr/>
      <dgm:t>
        <a:bodyPr/>
        <a:lstStyle/>
        <a:p>
          <a:r>
            <a:rPr lang="es-ES" dirty="0" smtClean="0"/>
            <a:t>Exportaciones agrícolas </a:t>
          </a:r>
          <a:endParaRPr lang="es-ES" dirty="0"/>
        </a:p>
      </dgm:t>
    </dgm:pt>
    <dgm:pt modelId="{F5BF8507-E7C5-4F18-AA38-3816E8068E7E}" type="parTrans" cxnId="{E7103E60-B318-4112-BC58-0B8FD258E1D7}">
      <dgm:prSet/>
      <dgm:spPr/>
      <dgm:t>
        <a:bodyPr/>
        <a:lstStyle/>
        <a:p>
          <a:endParaRPr lang="es-ES"/>
        </a:p>
      </dgm:t>
    </dgm:pt>
    <dgm:pt modelId="{DBFFF303-64AB-4DC0-ABDA-B2122A9B0562}" type="sibTrans" cxnId="{E7103E60-B318-4112-BC58-0B8FD258E1D7}">
      <dgm:prSet/>
      <dgm:spPr/>
      <dgm:t>
        <a:bodyPr/>
        <a:lstStyle/>
        <a:p>
          <a:endParaRPr lang="es-ES"/>
        </a:p>
      </dgm:t>
    </dgm:pt>
    <dgm:pt modelId="{8FC3D851-B4D3-4FDE-B4E2-BC4B2599D7E1}">
      <dgm:prSet phldrT="[Texto]"/>
      <dgm:spPr/>
      <dgm:t>
        <a:bodyPr/>
        <a:lstStyle/>
        <a:p>
          <a:r>
            <a:rPr lang="es-ES" dirty="0" smtClean="0"/>
            <a:t>A partir de 1848 Chile exporta trigo y harina principalmente a:</a:t>
          </a:r>
          <a:endParaRPr lang="es-ES" dirty="0"/>
        </a:p>
      </dgm:t>
    </dgm:pt>
    <dgm:pt modelId="{3903F1F4-215F-4864-A157-68D5119D62D9}" type="parTrans" cxnId="{BFEAE486-3921-464D-A7B5-BC4CDB645A97}">
      <dgm:prSet/>
      <dgm:spPr/>
      <dgm:t>
        <a:bodyPr/>
        <a:lstStyle/>
        <a:p>
          <a:endParaRPr lang="es-ES"/>
        </a:p>
      </dgm:t>
    </dgm:pt>
    <dgm:pt modelId="{216EAAFC-68BF-4EA3-AC7D-A93B3D6E7DF9}" type="sibTrans" cxnId="{BFEAE486-3921-464D-A7B5-BC4CDB645A97}">
      <dgm:prSet/>
      <dgm:spPr/>
      <dgm:t>
        <a:bodyPr/>
        <a:lstStyle/>
        <a:p>
          <a:endParaRPr lang="es-ES"/>
        </a:p>
      </dgm:t>
    </dgm:pt>
    <dgm:pt modelId="{02C62D71-F402-4143-AF75-050F903CA5A1}">
      <dgm:prSet phldrT="[Texto]"/>
      <dgm:spPr/>
      <dgm:t>
        <a:bodyPr/>
        <a:lstStyle/>
        <a:p>
          <a:r>
            <a:rPr lang="es-ES" b="1" dirty="0" smtClean="0"/>
            <a:t>California</a:t>
          </a:r>
          <a:r>
            <a:rPr lang="es-ES" dirty="0" smtClean="0"/>
            <a:t> producto de la explosión demográfica de la ¨Fiebre del oro” en EE.UU (en las cercanías de San Francisco) entre 1848 y 1860 aprox.</a:t>
          </a:r>
          <a:endParaRPr lang="es-ES" dirty="0"/>
        </a:p>
      </dgm:t>
    </dgm:pt>
    <dgm:pt modelId="{E9FA1ADA-2F05-4AEB-A630-A8CBB5902CD2}" type="parTrans" cxnId="{720FC30A-612B-44E5-A8B6-0F65A1DA752F}">
      <dgm:prSet/>
      <dgm:spPr/>
      <dgm:t>
        <a:bodyPr/>
        <a:lstStyle/>
        <a:p>
          <a:endParaRPr lang="es-ES"/>
        </a:p>
      </dgm:t>
    </dgm:pt>
    <dgm:pt modelId="{2EA6AC9F-0650-41A3-9994-0B61514F1A12}" type="sibTrans" cxnId="{720FC30A-612B-44E5-A8B6-0F65A1DA752F}">
      <dgm:prSet/>
      <dgm:spPr/>
      <dgm:t>
        <a:bodyPr/>
        <a:lstStyle/>
        <a:p>
          <a:endParaRPr lang="es-ES"/>
        </a:p>
      </dgm:t>
    </dgm:pt>
    <dgm:pt modelId="{BDEECF16-7F32-4243-8EFC-20042DE17BBE}">
      <dgm:prSet phldrT="[Texto]"/>
      <dgm:spPr/>
      <dgm:t>
        <a:bodyPr/>
        <a:lstStyle/>
        <a:p>
          <a:r>
            <a:rPr lang="es-ES" dirty="0" err="1" smtClean="0"/>
            <a:t>Autralia</a:t>
          </a:r>
          <a:r>
            <a:rPr lang="es-ES" dirty="0" smtClean="0"/>
            <a:t> hacia 1855 también tuvo su propia “Fiebre del oro” que atrajo a mucha población.  </a:t>
          </a:r>
          <a:endParaRPr lang="es-ES" dirty="0"/>
        </a:p>
      </dgm:t>
    </dgm:pt>
    <dgm:pt modelId="{D93AD6C0-DE3D-4D4B-AF9A-7616C594E0C6}" type="parTrans" cxnId="{1F167F09-1DA9-46D6-A3F8-F46E1C653EA1}">
      <dgm:prSet/>
      <dgm:spPr/>
      <dgm:t>
        <a:bodyPr/>
        <a:lstStyle/>
        <a:p>
          <a:endParaRPr lang="es-ES"/>
        </a:p>
      </dgm:t>
    </dgm:pt>
    <dgm:pt modelId="{978DFDE3-D86E-4FC2-BC40-FBEBC7BE4C8C}" type="sibTrans" cxnId="{1F167F09-1DA9-46D6-A3F8-F46E1C653EA1}">
      <dgm:prSet/>
      <dgm:spPr/>
      <dgm:t>
        <a:bodyPr/>
        <a:lstStyle/>
        <a:p>
          <a:endParaRPr lang="es-ES"/>
        </a:p>
      </dgm:t>
    </dgm:pt>
    <dgm:pt modelId="{8B045402-E445-421A-996F-E5F2A4D5E65D}" type="pres">
      <dgm:prSet presAssocID="{5CA3D739-F805-479D-AF21-DE95D4BF20F7}" presName="Name0" presStyleCnt="0">
        <dgm:presLayoutVars>
          <dgm:chPref val="1"/>
          <dgm:dir/>
          <dgm:animOne val="branch"/>
          <dgm:animLvl val="lvl"/>
          <dgm:resizeHandles val="exact"/>
        </dgm:presLayoutVars>
      </dgm:prSet>
      <dgm:spPr/>
      <dgm:t>
        <a:bodyPr/>
        <a:lstStyle/>
        <a:p>
          <a:endParaRPr lang="es-ES"/>
        </a:p>
      </dgm:t>
    </dgm:pt>
    <dgm:pt modelId="{342E0915-CC1F-493D-ADE1-5A170700B802}" type="pres">
      <dgm:prSet presAssocID="{756D0645-6DFF-4437-905D-3E83016D9119}" presName="root1" presStyleCnt="0"/>
      <dgm:spPr/>
    </dgm:pt>
    <dgm:pt modelId="{CA6096B2-F2A7-4682-B65A-FA11F9B7ECBE}" type="pres">
      <dgm:prSet presAssocID="{756D0645-6DFF-4437-905D-3E83016D9119}" presName="LevelOneTextNode" presStyleLbl="node0" presStyleIdx="0" presStyleCnt="1">
        <dgm:presLayoutVars>
          <dgm:chPref val="3"/>
        </dgm:presLayoutVars>
      </dgm:prSet>
      <dgm:spPr/>
      <dgm:t>
        <a:bodyPr/>
        <a:lstStyle/>
        <a:p>
          <a:endParaRPr lang="es-ES"/>
        </a:p>
      </dgm:t>
    </dgm:pt>
    <dgm:pt modelId="{9FAFD9E4-03E4-4DE2-BBBF-9D267CD30F03}" type="pres">
      <dgm:prSet presAssocID="{756D0645-6DFF-4437-905D-3E83016D9119}" presName="level2hierChild" presStyleCnt="0"/>
      <dgm:spPr/>
    </dgm:pt>
    <dgm:pt modelId="{7A49349E-09DD-468D-9ABC-AF797F34D31F}" type="pres">
      <dgm:prSet presAssocID="{3903F1F4-215F-4864-A157-68D5119D62D9}" presName="conn2-1" presStyleLbl="parChTrans1D2" presStyleIdx="0" presStyleCnt="3"/>
      <dgm:spPr/>
      <dgm:t>
        <a:bodyPr/>
        <a:lstStyle/>
        <a:p>
          <a:endParaRPr lang="es-ES"/>
        </a:p>
      </dgm:t>
    </dgm:pt>
    <dgm:pt modelId="{2B6A667E-8593-4DE6-B253-0AB2E30D5A5D}" type="pres">
      <dgm:prSet presAssocID="{3903F1F4-215F-4864-A157-68D5119D62D9}" presName="connTx" presStyleLbl="parChTrans1D2" presStyleIdx="0" presStyleCnt="3"/>
      <dgm:spPr/>
      <dgm:t>
        <a:bodyPr/>
        <a:lstStyle/>
        <a:p>
          <a:endParaRPr lang="es-ES"/>
        </a:p>
      </dgm:t>
    </dgm:pt>
    <dgm:pt modelId="{EE49A949-70BD-4BE7-889A-2D0C3164BCC2}" type="pres">
      <dgm:prSet presAssocID="{8FC3D851-B4D3-4FDE-B4E2-BC4B2599D7E1}" presName="root2" presStyleCnt="0"/>
      <dgm:spPr/>
    </dgm:pt>
    <dgm:pt modelId="{81B6A227-17F3-4865-90B3-A5A7B770F667}" type="pres">
      <dgm:prSet presAssocID="{8FC3D851-B4D3-4FDE-B4E2-BC4B2599D7E1}" presName="LevelTwoTextNode" presStyleLbl="node2" presStyleIdx="0" presStyleCnt="3">
        <dgm:presLayoutVars>
          <dgm:chPref val="3"/>
        </dgm:presLayoutVars>
      </dgm:prSet>
      <dgm:spPr/>
      <dgm:t>
        <a:bodyPr/>
        <a:lstStyle/>
        <a:p>
          <a:endParaRPr lang="es-ES"/>
        </a:p>
      </dgm:t>
    </dgm:pt>
    <dgm:pt modelId="{75DF9214-3ED3-4A15-9E05-42EA678C05F5}" type="pres">
      <dgm:prSet presAssocID="{8FC3D851-B4D3-4FDE-B4E2-BC4B2599D7E1}" presName="level3hierChild" presStyleCnt="0"/>
      <dgm:spPr/>
    </dgm:pt>
    <dgm:pt modelId="{CBB3519C-A1D5-481C-B91A-26FF91C20D73}" type="pres">
      <dgm:prSet presAssocID="{E9FA1ADA-2F05-4AEB-A630-A8CBB5902CD2}" presName="conn2-1" presStyleLbl="parChTrans1D2" presStyleIdx="1" presStyleCnt="3"/>
      <dgm:spPr/>
      <dgm:t>
        <a:bodyPr/>
        <a:lstStyle/>
        <a:p>
          <a:endParaRPr lang="es-ES"/>
        </a:p>
      </dgm:t>
    </dgm:pt>
    <dgm:pt modelId="{F2336CB5-0A5E-4F0A-9756-3EDFF3625BAA}" type="pres">
      <dgm:prSet presAssocID="{E9FA1ADA-2F05-4AEB-A630-A8CBB5902CD2}" presName="connTx" presStyleLbl="parChTrans1D2" presStyleIdx="1" presStyleCnt="3"/>
      <dgm:spPr/>
      <dgm:t>
        <a:bodyPr/>
        <a:lstStyle/>
        <a:p>
          <a:endParaRPr lang="es-ES"/>
        </a:p>
      </dgm:t>
    </dgm:pt>
    <dgm:pt modelId="{F6D7CED8-6A5F-42C6-9582-08C9EA9A2DDB}" type="pres">
      <dgm:prSet presAssocID="{02C62D71-F402-4143-AF75-050F903CA5A1}" presName="root2" presStyleCnt="0"/>
      <dgm:spPr/>
    </dgm:pt>
    <dgm:pt modelId="{0D418411-A6A4-4964-BC4C-448DEF8BC18E}" type="pres">
      <dgm:prSet presAssocID="{02C62D71-F402-4143-AF75-050F903CA5A1}" presName="LevelTwoTextNode" presStyleLbl="node2" presStyleIdx="1" presStyleCnt="3" custLinFactNeighborX="0" custLinFactNeighborY="6344">
        <dgm:presLayoutVars>
          <dgm:chPref val="3"/>
        </dgm:presLayoutVars>
      </dgm:prSet>
      <dgm:spPr/>
      <dgm:t>
        <a:bodyPr/>
        <a:lstStyle/>
        <a:p>
          <a:endParaRPr lang="es-ES"/>
        </a:p>
      </dgm:t>
    </dgm:pt>
    <dgm:pt modelId="{12E056C7-2418-4204-94EB-AD5E54AD7A00}" type="pres">
      <dgm:prSet presAssocID="{02C62D71-F402-4143-AF75-050F903CA5A1}" presName="level3hierChild" presStyleCnt="0"/>
      <dgm:spPr/>
    </dgm:pt>
    <dgm:pt modelId="{88119B7F-30F7-4FBA-8074-199403BEAA5B}" type="pres">
      <dgm:prSet presAssocID="{D93AD6C0-DE3D-4D4B-AF9A-7616C594E0C6}" presName="conn2-1" presStyleLbl="parChTrans1D2" presStyleIdx="2" presStyleCnt="3"/>
      <dgm:spPr/>
      <dgm:t>
        <a:bodyPr/>
        <a:lstStyle/>
        <a:p>
          <a:endParaRPr lang="es-ES"/>
        </a:p>
      </dgm:t>
    </dgm:pt>
    <dgm:pt modelId="{80F47926-9434-457A-A98E-82BC71C90791}" type="pres">
      <dgm:prSet presAssocID="{D93AD6C0-DE3D-4D4B-AF9A-7616C594E0C6}" presName="connTx" presStyleLbl="parChTrans1D2" presStyleIdx="2" presStyleCnt="3"/>
      <dgm:spPr/>
      <dgm:t>
        <a:bodyPr/>
        <a:lstStyle/>
        <a:p>
          <a:endParaRPr lang="es-ES"/>
        </a:p>
      </dgm:t>
    </dgm:pt>
    <dgm:pt modelId="{B3CFE7FE-B4E2-4866-ACE3-4D86579EE0EE}" type="pres">
      <dgm:prSet presAssocID="{BDEECF16-7F32-4243-8EFC-20042DE17BBE}" presName="root2" presStyleCnt="0"/>
      <dgm:spPr/>
    </dgm:pt>
    <dgm:pt modelId="{A22623FD-783B-49C9-842F-6005AF2B22D7}" type="pres">
      <dgm:prSet presAssocID="{BDEECF16-7F32-4243-8EFC-20042DE17BBE}" presName="LevelTwoTextNode" presStyleLbl="node2" presStyleIdx="2" presStyleCnt="3">
        <dgm:presLayoutVars>
          <dgm:chPref val="3"/>
        </dgm:presLayoutVars>
      </dgm:prSet>
      <dgm:spPr/>
      <dgm:t>
        <a:bodyPr/>
        <a:lstStyle/>
        <a:p>
          <a:endParaRPr lang="es-ES"/>
        </a:p>
      </dgm:t>
    </dgm:pt>
    <dgm:pt modelId="{52DEEE57-8DE1-4409-89FC-489CAEC784A0}" type="pres">
      <dgm:prSet presAssocID="{BDEECF16-7F32-4243-8EFC-20042DE17BBE}" presName="level3hierChild" presStyleCnt="0"/>
      <dgm:spPr/>
    </dgm:pt>
  </dgm:ptLst>
  <dgm:cxnLst>
    <dgm:cxn modelId="{D3FACD99-8983-4E90-876B-059A30348490}" type="presOf" srcId="{E9FA1ADA-2F05-4AEB-A630-A8CBB5902CD2}" destId="{CBB3519C-A1D5-481C-B91A-26FF91C20D73}" srcOrd="0" destOrd="0" presId="urn:microsoft.com/office/officeart/2008/layout/HorizontalMultiLevelHierarchy"/>
    <dgm:cxn modelId="{01D3943F-483E-43A4-9C6A-BDC8F92FA72E}" type="presOf" srcId="{5CA3D739-F805-479D-AF21-DE95D4BF20F7}" destId="{8B045402-E445-421A-996F-E5F2A4D5E65D}" srcOrd="0" destOrd="0" presId="urn:microsoft.com/office/officeart/2008/layout/HorizontalMultiLevelHierarchy"/>
    <dgm:cxn modelId="{D1EC616C-ADE3-4C29-8C54-8E6E33449117}" type="presOf" srcId="{D93AD6C0-DE3D-4D4B-AF9A-7616C594E0C6}" destId="{80F47926-9434-457A-A98E-82BC71C90791}" srcOrd="1" destOrd="0" presId="urn:microsoft.com/office/officeart/2008/layout/HorizontalMultiLevelHierarchy"/>
    <dgm:cxn modelId="{3DDFD010-9954-4E87-9AF0-31067A04C591}" type="presOf" srcId="{3903F1F4-215F-4864-A157-68D5119D62D9}" destId="{2B6A667E-8593-4DE6-B253-0AB2E30D5A5D}" srcOrd="1" destOrd="0" presId="urn:microsoft.com/office/officeart/2008/layout/HorizontalMultiLevelHierarchy"/>
    <dgm:cxn modelId="{2185C22A-C734-4B25-81EB-FBCE649F3031}" type="presOf" srcId="{02C62D71-F402-4143-AF75-050F903CA5A1}" destId="{0D418411-A6A4-4964-BC4C-448DEF8BC18E}" srcOrd="0" destOrd="0" presId="urn:microsoft.com/office/officeart/2008/layout/HorizontalMultiLevelHierarchy"/>
    <dgm:cxn modelId="{470D5AE7-4980-466A-9577-22E591397F0B}" type="presOf" srcId="{756D0645-6DFF-4437-905D-3E83016D9119}" destId="{CA6096B2-F2A7-4682-B65A-FA11F9B7ECBE}" srcOrd="0" destOrd="0" presId="urn:microsoft.com/office/officeart/2008/layout/HorizontalMultiLevelHierarchy"/>
    <dgm:cxn modelId="{4A89502D-BFFD-4B1A-90F8-EAC6D66A78D2}" type="presOf" srcId="{E9FA1ADA-2F05-4AEB-A630-A8CBB5902CD2}" destId="{F2336CB5-0A5E-4F0A-9756-3EDFF3625BAA}" srcOrd="1" destOrd="0" presId="urn:microsoft.com/office/officeart/2008/layout/HorizontalMultiLevelHierarchy"/>
    <dgm:cxn modelId="{720FC30A-612B-44E5-A8B6-0F65A1DA752F}" srcId="{756D0645-6DFF-4437-905D-3E83016D9119}" destId="{02C62D71-F402-4143-AF75-050F903CA5A1}" srcOrd="1" destOrd="0" parTransId="{E9FA1ADA-2F05-4AEB-A630-A8CBB5902CD2}" sibTransId="{2EA6AC9F-0650-41A3-9994-0B61514F1A12}"/>
    <dgm:cxn modelId="{1F167F09-1DA9-46D6-A3F8-F46E1C653EA1}" srcId="{756D0645-6DFF-4437-905D-3E83016D9119}" destId="{BDEECF16-7F32-4243-8EFC-20042DE17BBE}" srcOrd="2" destOrd="0" parTransId="{D93AD6C0-DE3D-4D4B-AF9A-7616C594E0C6}" sibTransId="{978DFDE3-D86E-4FC2-BC40-FBEBC7BE4C8C}"/>
    <dgm:cxn modelId="{BFEAE486-3921-464D-A7B5-BC4CDB645A97}" srcId="{756D0645-6DFF-4437-905D-3E83016D9119}" destId="{8FC3D851-B4D3-4FDE-B4E2-BC4B2599D7E1}" srcOrd="0" destOrd="0" parTransId="{3903F1F4-215F-4864-A157-68D5119D62D9}" sibTransId="{216EAAFC-68BF-4EA3-AC7D-A93B3D6E7DF9}"/>
    <dgm:cxn modelId="{4F775EA2-76AB-415C-ADC8-ACEAAABEA72E}" type="presOf" srcId="{8FC3D851-B4D3-4FDE-B4E2-BC4B2599D7E1}" destId="{81B6A227-17F3-4865-90B3-A5A7B770F667}" srcOrd="0" destOrd="0" presId="urn:microsoft.com/office/officeart/2008/layout/HorizontalMultiLevelHierarchy"/>
    <dgm:cxn modelId="{E7103E60-B318-4112-BC58-0B8FD258E1D7}" srcId="{5CA3D739-F805-479D-AF21-DE95D4BF20F7}" destId="{756D0645-6DFF-4437-905D-3E83016D9119}" srcOrd="0" destOrd="0" parTransId="{F5BF8507-E7C5-4F18-AA38-3816E8068E7E}" sibTransId="{DBFFF303-64AB-4DC0-ABDA-B2122A9B0562}"/>
    <dgm:cxn modelId="{F5DB90FA-7EB5-474A-8FE3-8AFE7FAA6295}" type="presOf" srcId="{3903F1F4-215F-4864-A157-68D5119D62D9}" destId="{7A49349E-09DD-468D-9ABC-AF797F34D31F}" srcOrd="0" destOrd="0" presId="urn:microsoft.com/office/officeart/2008/layout/HorizontalMultiLevelHierarchy"/>
    <dgm:cxn modelId="{A80D5176-5699-423D-B9E3-2990A541DC6F}" type="presOf" srcId="{BDEECF16-7F32-4243-8EFC-20042DE17BBE}" destId="{A22623FD-783B-49C9-842F-6005AF2B22D7}" srcOrd="0" destOrd="0" presId="urn:microsoft.com/office/officeart/2008/layout/HorizontalMultiLevelHierarchy"/>
    <dgm:cxn modelId="{D7DA477F-6CA7-4960-A91A-D479CA4A690A}" type="presOf" srcId="{D93AD6C0-DE3D-4D4B-AF9A-7616C594E0C6}" destId="{88119B7F-30F7-4FBA-8074-199403BEAA5B}" srcOrd="0" destOrd="0" presId="urn:microsoft.com/office/officeart/2008/layout/HorizontalMultiLevelHierarchy"/>
    <dgm:cxn modelId="{F62DE699-822E-408A-9CDF-E37E20C4F5E3}" type="presParOf" srcId="{8B045402-E445-421A-996F-E5F2A4D5E65D}" destId="{342E0915-CC1F-493D-ADE1-5A170700B802}" srcOrd="0" destOrd="0" presId="urn:microsoft.com/office/officeart/2008/layout/HorizontalMultiLevelHierarchy"/>
    <dgm:cxn modelId="{6DA9DE32-E3F7-478A-BCBA-4767D17CAFF9}" type="presParOf" srcId="{342E0915-CC1F-493D-ADE1-5A170700B802}" destId="{CA6096B2-F2A7-4682-B65A-FA11F9B7ECBE}" srcOrd="0" destOrd="0" presId="urn:microsoft.com/office/officeart/2008/layout/HorizontalMultiLevelHierarchy"/>
    <dgm:cxn modelId="{AEB7DA0E-47D2-415C-8FA6-AC2E333A6385}" type="presParOf" srcId="{342E0915-CC1F-493D-ADE1-5A170700B802}" destId="{9FAFD9E4-03E4-4DE2-BBBF-9D267CD30F03}" srcOrd="1" destOrd="0" presId="urn:microsoft.com/office/officeart/2008/layout/HorizontalMultiLevelHierarchy"/>
    <dgm:cxn modelId="{F2BF608C-4779-4E4B-913F-F38B17DB5410}" type="presParOf" srcId="{9FAFD9E4-03E4-4DE2-BBBF-9D267CD30F03}" destId="{7A49349E-09DD-468D-9ABC-AF797F34D31F}" srcOrd="0" destOrd="0" presId="urn:microsoft.com/office/officeart/2008/layout/HorizontalMultiLevelHierarchy"/>
    <dgm:cxn modelId="{488BA096-D245-4A53-B212-D200E3A10F05}" type="presParOf" srcId="{7A49349E-09DD-468D-9ABC-AF797F34D31F}" destId="{2B6A667E-8593-4DE6-B253-0AB2E30D5A5D}" srcOrd="0" destOrd="0" presId="urn:microsoft.com/office/officeart/2008/layout/HorizontalMultiLevelHierarchy"/>
    <dgm:cxn modelId="{9FFBCC1E-718C-4538-AAF6-21CDB8ECC06F}" type="presParOf" srcId="{9FAFD9E4-03E4-4DE2-BBBF-9D267CD30F03}" destId="{EE49A949-70BD-4BE7-889A-2D0C3164BCC2}" srcOrd="1" destOrd="0" presId="urn:microsoft.com/office/officeart/2008/layout/HorizontalMultiLevelHierarchy"/>
    <dgm:cxn modelId="{FBD31E86-97F1-4E56-AE4A-1817B1AE789E}" type="presParOf" srcId="{EE49A949-70BD-4BE7-889A-2D0C3164BCC2}" destId="{81B6A227-17F3-4865-90B3-A5A7B770F667}" srcOrd="0" destOrd="0" presId="urn:microsoft.com/office/officeart/2008/layout/HorizontalMultiLevelHierarchy"/>
    <dgm:cxn modelId="{8B14CCE9-1B1E-4660-8B86-710A91E8397F}" type="presParOf" srcId="{EE49A949-70BD-4BE7-889A-2D0C3164BCC2}" destId="{75DF9214-3ED3-4A15-9E05-42EA678C05F5}" srcOrd="1" destOrd="0" presId="urn:microsoft.com/office/officeart/2008/layout/HorizontalMultiLevelHierarchy"/>
    <dgm:cxn modelId="{62BB6983-8D22-4779-A6B5-A316AF682D47}" type="presParOf" srcId="{9FAFD9E4-03E4-4DE2-BBBF-9D267CD30F03}" destId="{CBB3519C-A1D5-481C-B91A-26FF91C20D73}" srcOrd="2" destOrd="0" presId="urn:microsoft.com/office/officeart/2008/layout/HorizontalMultiLevelHierarchy"/>
    <dgm:cxn modelId="{06326231-073E-4D50-A385-14C9614ED0D6}" type="presParOf" srcId="{CBB3519C-A1D5-481C-B91A-26FF91C20D73}" destId="{F2336CB5-0A5E-4F0A-9756-3EDFF3625BAA}" srcOrd="0" destOrd="0" presId="urn:microsoft.com/office/officeart/2008/layout/HorizontalMultiLevelHierarchy"/>
    <dgm:cxn modelId="{ACCCCF3A-96E7-4BFD-9BB5-411142202083}" type="presParOf" srcId="{9FAFD9E4-03E4-4DE2-BBBF-9D267CD30F03}" destId="{F6D7CED8-6A5F-42C6-9582-08C9EA9A2DDB}" srcOrd="3" destOrd="0" presId="urn:microsoft.com/office/officeart/2008/layout/HorizontalMultiLevelHierarchy"/>
    <dgm:cxn modelId="{D88B1493-9689-41AF-A2D0-ED5788C08962}" type="presParOf" srcId="{F6D7CED8-6A5F-42C6-9582-08C9EA9A2DDB}" destId="{0D418411-A6A4-4964-BC4C-448DEF8BC18E}" srcOrd="0" destOrd="0" presId="urn:microsoft.com/office/officeart/2008/layout/HorizontalMultiLevelHierarchy"/>
    <dgm:cxn modelId="{B05B5251-B1ED-48A2-95B9-2DC8022FE20A}" type="presParOf" srcId="{F6D7CED8-6A5F-42C6-9582-08C9EA9A2DDB}" destId="{12E056C7-2418-4204-94EB-AD5E54AD7A00}" srcOrd="1" destOrd="0" presId="urn:microsoft.com/office/officeart/2008/layout/HorizontalMultiLevelHierarchy"/>
    <dgm:cxn modelId="{B066AFE9-ED54-4162-A8EC-65C0298DA499}" type="presParOf" srcId="{9FAFD9E4-03E4-4DE2-BBBF-9D267CD30F03}" destId="{88119B7F-30F7-4FBA-8074-199403BEAA5B}" srcOrd="4" destOrd="0" presId="urn:microsoft.com/office/officeart/2008/layout/HorizontalMultiLevelHierarchy"/>
    <dgm:cxn modelId="{6766BA59-337F-43AD-804E-A015CF9E74D9}" type="presParOf" srcId="{88119B7F-30F7-4FBA-8074-199403BEAA5B}" destId="{80F47926-9434-457A-A98E-82BC71C90791}" srcOrd="0" destOrd="0" presId="urn:microsoft.com/office/officeart/2008/layout/HorizontalMultiLevelHierarchy"/>
    <dgm:cxn modelId="{239F3EC0-A861-4997-9BC3-5E0FE7AF3B67}" type="presParOf" srcId="{9FAFD9E4-03E4-4DE2-BBBF-9D267CD30F03}" destId="{B3CFE7FE-B4E2-4866-ACE3-4D86579EE0EE}" srcOrd="5" destOrd="0" presId="urn:microsoft.com/office/officeart/2008/layout/HorizontalMultiLevelHierarchy"/>
    <dgm:cxn modelId="{CF5907BD-7E07-4C2B-A141-132B7BB6E373}" type="presParOf" srcId="{B3CFE7FE-B4E2-4866-ACE3-4D86579EE0EE}" destId="{A22623FD-783B-49C9-842F-6005AF2B22D7}" srcOrd="0" destOrd="0" presId="urn:microsoft.com/office/officeart/2008/layout/HorizontalMultiLevelHierarchy"/>
    <dgm:cxn modelId="{6375823E-832B-457D-B2FC-7A2DFB862F17}" type="presParOf" srcId="{B3CFE7FE-B4E2-4866-ACE3-4D86579EE0EE}" destId="{52DEEE57-8DE1-4409-89FC-489CAEC784A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E672D-2D3B-4769-B5FA-96F009E491E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E1A7D89A-855C-4D8A-BBFD-D8D130123617}">
      <dgm:prSet phldrT="[Texto]"/>
      <dgm:spPr/>
      <dgm:t>
        <a:bodyPr/>
        <a:lstStyle/>
        <a:p>
          <a:r>
            <a:rPr lang="es-ES" dirty="0" smtClean="0"/>
            <a:t>Características sociales</a:t>
          </a:r>
          <a:endParaRPr lang="es-ES" dirty="0"/>
        </a:p>
      </dgm:t>
    </dgm:pt>
    <dgm:pt modelId="{42EA480C-8236-4CCE-BDD8-31119E6BB377}" type="parTrans" cxnId="{B5196826-EDE6-47A4-A388-89054F7AB1CA}">
      <dgm:prSet/>
      <dgm:spPr/>
      <dgm:t>
        <a:bodyPr/>
        <a:lstStyle/>
        <a:p>
          <a:endParaRPr lang="es-ES"/>
        </a:p>
      </dgm:t>
    </dgm:pt>
    <dgm:pt modelId="{81B3CC9B-92A8-43EF-ACB8-4CF446D499A7}" type="sibTrans" cxnId="{B5196826-EDE6-47A4-A388-89054F7AB1CA}">
      <dgm:prSet/>
      <dgm:spPr/>
      <dgm:t>
        <a:bodyPr/>
        <a:lstStyle/>
        <a:p>
          <a:endParaRPr lang="es-ES"/>
        </a:p>
      </dgm:t>
    </dgm:pt>
    <dgm:pt modelId="{98F719B6-CFA0-4384-9BF1-12341D6E13D2}">
      <dgm:prSet phldrT="[Texto]"/>
      <dgm:spPr/>
      <dgm:t>
        <a:bodyPr/>
        <a:lstStyle/>
        <a:p>
          <a:r>
            <a:rPr lang="es-ES" dirty="0" smtClean="0"/>
            <a:t>Prestigio y poder concentrado en la aristocracia terrateniente.</a:t>
          </a:r>
          <a:endParaRPr lang="es-ES" dirty="0"/>
        </a:p>
      </dgm:t>
    </dgm:pt>
    <dgm:pt modelId="{5DF5D440-804F-4C53-9D5A-1D21CF816D66}" type="parTrans" cxnId="{1C483A98-D9F1-47B2-86CE-74644DDF3EB5}">
      <dgm:prSet/>
      <dgm:spPr/>
      <dgm:t>
        <a:bodyPr/>
        <a:lstStyle/>
        <a:p>
          <a:endParaRPr lang="es-ES"/>
        </a:p>
      </dgm:t>
    </dgm:pt>
    <dgm:pt modelId="{A0BBA382-5941-4240-B8F8-3EF931439F3B}" type="sibTrans" cxnId="{1C483A98-D9F1-47B2-86CE-74644DDF3EB5}">
      <dgm:prSet/>
      <dgm:spPr/>
      <dgm:t>
        <a:bodyPr/>
        <a:lstStyle/>
        <a:p>
          <a:endParaRPr lang="es-ES"/>
        </a:p>
      </dgm:t>
    </dgm:pt>
    <dgm:pt modelId="{03EEE90A-73BF-403B-AA2F-21C875FDF22F}">
      <dgm:prSet phldrT="[Texto]"/>
      <dgm:spPr/>
      <dgm:t>
        <a:bodyPr/>
        <a:lstStyle/>
        <a:p>
          <a:r>
            <a:rPr lang="es-ES" dirty="0" smtClean="0"/>
            <a:t>Importante inversión en la educación pública y privada como símbolo de progreso social.</a:t>
          </a:r>
          <a:endParaRPr lang="es-ES" dirty="0"/>
        </a:p>
      </dgm:t>
    </dgm:pt>
    <dgm:pt modelId="{7438816B-FE96-4E02-B29D-DB9893E3D486}" type="parTrans" cxnId="{45D9318A-0219-434E-93F1-90EF0DA8A4A2}">
      <dgm:prSet/>
      <dgm:spPr/>
      <dgm:t>
        <a:bodyPr/>
        <a:lstStyle/>
        <a:p>
          <a:endParaRPr lang="es-ES"/>
        </a:p>
      </dgm:t>
    </dgm:pt>
    <dgm:pt modelId="{407BA68B-2583-4FF5-A809-EB70F60B3846}" type="sibTrans" cxnId="{45D9318A-0219-434E-93F1-90EF0DA8A4A2}">
      <dgm:prSet/>
      <dgm:spPr/>
      <dgm:t>
        <a:bodyPr/>
        <a:lstStyle/>
        <a:p>
          <a:endParaRPr lang="es-ES"/>
        </a:p>
      </dgm:t>
    </dgm:pt>
    <dgm:pt modelId="{4EB68855-3387-46A4-92B1-D22CDCA00E65}">
      <dgm:prSet phldrT="[Texto]"/>
      <dgm:spPr/>
      <dgm:t>
        <a:bodyPr/>
        <a:lstStyle/>
        <a:p>
          <a:r>
            <a:rPr lang="es-ES" dirty="0" smtClean="0"/>
            <a:t>En el campo (rural) se mantienen las estructuras coloniales (costumbres o tradiciones, </a:t>
          </a:r>
          <a:r>
            <a:rPr lang="es-ES" dirty="0" err="1" smtClean="0"/>
            <a:t>etc</a:t>
          </a:r>
          <a:r>
            <a:rPr lang="es-ES" dirty="0" smtClean="0"/>
            <a:t>)</a:t>
          </a:r>
          <a:endParaRPr lang="es-ES" dirty="0"/>
        </a:p>
      </dgm:t>
    </dgm:pt>
    <dgm:pt modelId="{B841113F-B6C3-4538-B3D2-05718E4DAD23}" type="parTrans" cxnId="{69F5726B-080D-4EE4-8CD2-C8F2DF2702B7}">
      <dgm:prSet/>
      <dgm:spPr/>
      <dgm:t>
        <a:bodyPr/>
        <a:lstStyle/>
        <a:p>
          <a:endParaRPr lang="es-ES"/>
        </a:p>
      </dgm:t>
    </dgm:pt>
    <dgm:pt modelId="{B0E23C5E-DF3C-41FB-B6E5-F766E65F5DCB}" type="sibTrans" cxnId="{69F5726B-080D-4EE4-8CD2-C8F2DF2702B7}">
      <dgm:prSet/>
      <dgm:spPr/>
      <dgm:t>
        <a:bodyPr/>
        <a:lstStyle/>
        <a:p>
          <a:endParaRPr lang="es-ES"/>
        </a:p>
      </dgm:t>
    </dgm:pt>
    <dgm:pt modelId="{E510D866-3992-457E-9A5E-3751B50B7131}" type="pres">
      <dgm:prSet presAssocID="{5EEE672D-2D3B-4769-B5FA-96F009E491E6}" presName="Name0" presStyleCnt="0">
        <dgm:presLayoutVars>
          <dgm:chPref val="1"/>
          <dgm:dir/>
          <dgm:animOne val="branch"/>
          <dgm:animLvl val="lvl"/>
          <dgm:resizeHandles val="exact"/>
        </dgm:presLayoutVars>
      </dgm:prSet>
      <dgm:spPr/>
      <dgm:t>
        <a:bodyPr/>
        <a:lstStyle/>
        <a:p>
          <a:endParaRPr lang="es-ES"/>
        </a:p>
      </dgm:t>
    </dgm:pt>
    <dgm:pt modelId="{4AD20431-DFCF-4306-AAC8-5984B0473F5E}" type="pres">
      <dgm:prSet presAssocID="{E1A7D89A-855C-4D8A-BBFD-D8D130123617}" presName="root1" presStyleCnt="0"/>
      <dgm:spPr/>
    </dgm:pt>
    <dgm:pt modelId="{E5E1D5C3-F248-4E65-8C44-684F7E722A08}" type="pres">
      <dgm:prSet presAssocID="{E1A7D89A-855C-4D8A-BBFD-D8D130123617}" presName="LevelOneTextNode" presStyleLbl="node0" presStyleIdx="0" presStyleCnt="1">
        <dgm:presLayoutVars>
          <dgm:chPref val="3"/>
        </dgm:presLayoutVars>
      </dgm:prSet>
      <dgm:spPr/>
      <dgm:t>
        <a:bodyPr/>
        <a:lstStyle/>
        <a:p>
          <a:endParaRPr lang="es-ES"/>
        </a:p>
      </dgm:t>
    </dgm:pt>
    <dgm:pt modelId="{B4F67D15-C5C1-42A4-9E7E-2D952E495A2A}" type="pres">
      <dgm:prSet presAssocID="{E1A7D89A-855C-4D8A-BBFD-D8D130123617}" presName="level2hierChild" presStyleCnt="0"/>
      <dgm:spPr/>
    </dgm:pt>
    <dgm:pt modelId="{D32B6A65-9C5D-4AC3-B77C-BEDA507BDF05}" type="pres">
      <dgm:prSet presAssocID="{5DF5D440-804F-4C53-9D5A-1D21CF816D66}" presName="conn2-1" presStyleLbl="parChTrans1D2" presStyleIdx="0" presStyleCnt="3"/>
      <dgm:spPr/>
      <dgm:t>
        <a:bodyPr/>
        <a:lstStyle/>
        <a:p>
          <a:endParaRPr lang="es-ES"/>
        </a:p>
      </dgm:t>
    </dgm:pt>
    <dgm:pt modelId="{35B09281-C0FB-4C7A-94B6-D8867306A419}" type="pres">
      <dgm:prSet presAssocID="{5DF5D440-804F-4C53-9D5A-1D21CF816D66}" presName="connTx" presStyleLbl="parChTrans1D2" presStyleIdx="0" presStyleCnt="3"/>
      <dgm:spPr/>
      <dgm:t>
        <a:bodyPr/>
        <a:lstStyle/>
        <a:p>
          <a:endParaRPr lang="es-ES"/>
        </a:p>
      </dgm:t>
    </dgm:pt>
    <dgm:pt modelId="{7CEB39BE-9E4B-48D8-AEFB-7A638299FA46}" type="pres">
      <dgm:prSet presAssocID="{98F719B6-CFA0-4384-9BF1-12341D6E13D2}" presName="root2" presStyleCnt="0"/>
      <dgm:spPr/>
    </dgm:pt>
    <dgm:pt modelId="{4EF6A2BF-B1F7-4389-8150-09EE090AC081}" type="pres">
      <dgm:prSet presAssocID="{98F719B6-CFA0-4384-9BF1-12341D6E13D2}" presName="LevelTwoTextNode" presStyleLbl="node2" presStyleIdx="0" presStyleCnt="3">
        <dgm:presLayoutVars>
          <dgm:chPref val="3"/>
        </dgm:presLayoutVars>
      </dgm:prSet>
      <dgm:spPr/>
      <dgm:t>
        <a:bodyPr/>
        <a:lstStyle/>
        <a:p>
          <a:endParaRPr lang="es-ES"/>
        </a:p>
      </dgm:t>
    </dgm:pt>
    <dgm:pt modelId="{B4EB2D54-EA34-4702-AC7A-341199EC398F}" type="pres">
      <dgm:prSet presAssocID="{98F719B6-CFA0-4384-9BF1-12341D6E13D2}" presName="level3hierChild" presStyleCnt="0"/>
      <dgm:spPr/>
    </dgm:pt>
    <dgm:pt modelId="{6DF1B9F4-2F75-46BE-A09D-1D36E6655BBC}" type="pres">
      <dgm:prSet presAssocID="{7438816B-FE96-4E02-B29D-DB9893E3D486}" presName="conn2-1" presStyleLbl="parChTrans1D2" presStyleIdx="1" presStyleCnt="3"/>
      <dgm:spPr/>
      <dgm:t>
        <a:bodyPr/>
        <a:lstStyle/>
        <a:p>
          <a:endParaRPr lang="es-ES"/>
        </a:p>
      </dgm:t>
    </dgm:pt>
    <dgm:pt modelId="{4CFF5421-6272-4602-8299-C38B804B962B}" type="pres">
      <dgm:prSet presAssocID="{7438816B-FE96-4E02-B29D-DB9893E3D486}" presName="connTx" presStyleLbl="parChTrans1D2" presStyleIdx="1" presStyleCnt="3"/>
      <dgm:spPr/>
      <dgm:t>
        <a:bodyPr/>
        <a:lstStyle/>
        <a:p>
          <a:endParaRPr lang="es-ES"/>
        </a:p>
      </dgm:t>
    </dgm:pt>
    <dgm:pt modelId="{0723E118-B965-4E0C-81A2-1FC9649BDE0A}" type="pres">
      <dgm:prSet presAssocID="{03EEE90A-73BF-403B-AA2F-21C875FDF22F}" presName="root2" presStyleCnt="0"/>
      <dgm:spPr/>
    </dgm:pt>
    <dgm:pt modelId="{E703F514-2B73-4A28-9E7B-F56AA4F3DF0E}" type="pres">
      <dgm:prSet presAssocID="{03EEE90A-73BF-403B-AA2F-21C875FDF22F}" presName="LevelTwoTextNode" presStyleLbl="node2" presStyleIdx="1" presStyleCnt="3">
        <dgm:presLayoutVars>
          <dgm:chPref val="3"/>
        </dgm:presLayoutVars>
      </dgm:prSet>
      <dgm:spPr/>
      <dgm:t>
        <a:bodyPr/>
        <a:lstStyle/>
        <a:p>
          <a:endParaRPr lang="es-ES"/>
        </a:p>
      </dgm:t>
    </dgm:pt>
    <dgm:pt modelId="{713E3527-BAFA-4D3D-9989-D88708DC61DE}" type="pres">
      <dgm:prSet presAssocID="{03EEE90A-73BF-403B-AA2F-21C875FDF22F}" presName="level3hierChild" presStyleCnt="0"/>
      <dgm:spPr/>
    </dgm:pt>
    <dgm:pt modelId="{4CA8B572-8011-4631-9387-AE622C48E655}" type="pres">
      <dgm:prSet presAssocID="{B841113F-B6C3-4538-B3D2-05718E4DAD23}" presName="conn2-1" presStyleLbl="parChTrans1D2" presStyleIdx="2" presStyleCnt="3"/>
      <dgm:spPr/>
      <dgm:t>
        <a:bodyPr/>
        <a:lstStyle/>
        <a:p>
          <a:endParaRPr lang="es-ES"/>
        </a:p>
      </dgm:t>
    </dgm:pt>
    <dgm:pt modelId="{D8854EDC-B31D-4055-A355-7FB826CBF75C}" type="pres">
      <dgm:prSet presAssocID="{B841113F-B6C3-4538-B3D2-05718E4DAD23}" presName="connTx" presStyleLbl="parChTrans1D2" presStyleIdx="2" presStyleCnt="3"/>
      <dgm:spPr/>
      <dgm:t>
        <a:bodyPr/>
        <a:lstStyle/>
        <a:p>
          <a:endParaRPr lang="es-ES"/>
        </a:p>
      </dgm:t>
    </dgm:pt>
    <dgm:pt modelId="{3B936F39-8B28-44E0-92CF-FFB2C343B51E}" type="pres">
      <dgm:prSet presAssocID="{4EB68855-3387-46A4-92B1-D22CDCA00E65}" presName="root2" presStyleCnt="0"/>
      <dgm:spPr/>
    </dgm:pt>
    <dgm:pt modelId="{C109886A-1496-40E5-9ACD-381A7DA1FC91}" type="pres">
      <dgm:prSet presAssocID="{4EB68855-3387-46A4-92B1-D22CDCA00E65}" presName="LevelTwoTextNode" presStyleLbl="node2" presStyleIdx="2" presStyleCnt="3">
        <dgm:presLayoutVars>
          <dgm:chPref val="3"/>
        </dgm:presLayoutVars>
      </dgm:prSet>
      <dgm:spPr/>
      <dgm:t>
        <a:bodyPr/>
        <a:lstStyle/>
        <a:p>
          <a:endParaRPr lang="es-ES"/>
        </a:p>
      </dgm:t>
    </dgm:pt>
    <dgm:pt modelId="{2124690E-D442-4C9C-BF60-C2B7ECC1B5FB}" type="pres">
      <dgm:prSet presAssocID="{4EB68855-3387-46A4-92B1-D22CDCA00E65}" presName="level3hierChild" presStyleCnt="0"/>
      <dgm:spPr/>
    </dgm:pt>
  </dgm:ptLst>
  <dgm:cxnLst>
    <dgm:cxn modelId="{3850468F-5CF0-4C2E-B576-92FE29E7414C}" type="presOf" srcId="{5DF5D440-804F-4C53-9D5A-1D21CF816D66}" destId="{D32B6A65-9C5D-4AC3-B77C-BEDA507BDF05}" srcOrd="0" destOrd="0" presId="urn:microsoft.com/office/officeart/2008/layout/HorizontalMultiLevelHierarchy"/>
    <dgm:cxn modelId="{BCFD09AF-979F-40AD-AF5E-D66B4ACB29D2}" type="presOf" srcId="{03EEE90A-73BF-403B-AA2F-21C875FDF22F}" destId="{E703F514-2B73-4A28-9E7B-F56AA4F3DF0E}" srcOrd="0" destOrd="0" presId="urn:microsoft.com/office/officeart/2008/layout/HorizontalMultiLevelHierarchy"/>
    <dgm:cxn modelId="{780AA893-4A01-4CED-BDC9-8B7477EA6770}" type="presOf" srcId="{B841113F-B6C3-4538-B3D2-05718E4DAD23}" destId="{4CA8B572-8011-4631-9387-AE622C48E655}" srcOrd="0" destOrd="0" presId="urn:microsoft.com/office/officeart/2008/layout/HorizontalMultiLevelHierarchy"/>
    <dgm:cxn modelId="{45D9318A-0219-434E-93F1-90EF0DA8A4A2}" srcId="{E1A7D89A-855C-4D8A-BBFD-D8D130123617}" destId="{03EEE90A-73BF-403B-AA2F-21C875FDF22F}" srcOrd="1" destOrd="0" parTransId="{7438816B-FE96-4E02-B29D-DB9893E3D486}" sibTransId="{407BA68B-2583-4FF5-A809-EB70F60B3846}"/>
    <dgm:cxn modelId="{59161EB5-9D74-478D-B518-FAD637A78A0F}" type="presOf" srcId="{5DF5D440-804F-4C53-9D5A-1D21CF816D66}" destId="{35B09281-C0FB-4C7A-94B6-D8867306A419}" srcOrd="1" destOrd="0" presId="urn:microsoft.com/office/officeart/2008/layout/HorizontalMultiLevelHierarchy"/>
    <dgm:cxn modelId="{1C483A98-D9F1-47B2-86CE-74644DDF3EB5}" srcId="{E1A7D89A-855C-4D8A-BBFD-D8D130123617}" destId="{98F719B6-CFA0-4384-9BF1-12341D6E13D2}" srcOrd="0" destOrd="0" parTransId="{5DF5D440-804F-4C53-9D5A-1D21CF816D66}" sibTransId="{A0BBA382-5941-4240-B8F8-3EF931439F3B}"/>
    <dgm:cxn modelId="{3227937E-DCE0-451C-A896-3A9920A168E0}" type="presOf" srcId="{4EB68855-3387-46A4-92B1-D22CDCA00E65}" destId="{C109886A-1496-40E5-9ACD-381A7DA1FC91}" srcOrd="0" destOrd="0" presId="urn:microsoft.com/office/officeart/2008/layout/HorizontalMultiLevelHierarchy"/>
    <dgm:cxn modelId="{69F5726B-080D-4EE4-8CD2-C8F2DF2702B7}" srcId="{E1A7D89A-855C-4D8A-BBFD-D8D130123617}" destId="{4EB68855-3387-46A4-92B1-D22CDCA00E65}" srcOrd="2" destOrd="0" parTransId="{B841113F-B6C3-4538-B3D2-05718E4DAD23}" sibTransId="{B0E23C5E-DF3C-41FB-B6E5-F766E65F5DCB}"/>
    <dgm:cxn modelId="{112565FC-EEC9-4AB0-A148-63377D5DD229}" type="presOf" srcId="{E1A7D89A-855C-4D8A-BBFD-D8D130123617}" destId="{E5E1D5C3-F248-4E65-8C44-684F7E722A08}" srcOrd="0" destOrd="0" presId="urn:microsoft.com/office/officeart/2008/layout/HorizontalMultiLevelHierarchy"/>
    <dgm:cxn modelId="{0CA764AD-7503-4A99-A5B4-4DE886309DF7}" type="presOf" srcId="{5EEE672D-2D3B-4769-B5FA-96F009E491E6}" destId="{E510D866-3992-457E-9A5E-3751B50B7131}" srcOrd="0" destOrd="0" presId="urn:microsoft.com/office/officeart/2008/layout/HorizontalMultiLevelHierarchy"/>
    <dgm:cxn modelId="{E0C40438-1C55-4B2F-AAC8-2F754BCBA89D}" type="presOf" srcId="{98F719B6-CFA0-4384-9BF1-12341D6E13D2}" destId="{4EF6A2BF-B1F7-4389-8150-09EE090AC081}" srcOrd="0" destOrd="0" presId="urn:microsoft.com/office/officeart/2008/layout/HorizontalMultiLevelHierarchy"/>
    <dgm:cxn modelId="{B5196826-EDE6-47A4-A388-89054F7AB1CA}" srcId="{5EEE672D-2D3B-4769-B5FA-96F009E491E6}" destId="{E1A7D89A-855C-4D8A-BBFD-D8D130123617}" srcOrd="0" destOrd="0" parTransId="{42EA480C-8236-4CCE-BDD8-31119E6BB377}" sibTransId="{81B3CC9B-92A8-43EF-ACB8-4CF446D499A7}"/>
    <dgm:cxn modelId="{B334043D-2413-4108-ACE6-4BCA75968C7C}" type="presOf" srcId="{B841113F-B6C3-4538-B3D2-05718E4DAD23}" destId="{D8854EDC-B31D-4055-A355-7FB826CBF75C}" srcOrd="1" destOrd="0" presId="urn:microsoft.com/office/officeart/2008/layout/HorizontalMultiLevelHierarchy"/>
    <dgm:cxn modelId="{0E3217D0-B9E1-48D2-ABB5-3F062F8836BF}" type="presOf" srcId="{7438816B-FE96-4E02-B29D-DB9893E3D486}" destId="{4CFF5421-6272-4602-8299-C38B804B962B}" srcOrd="1" destOrd="0" presId="urn:microsoft.com/office/officeart/2008/layout/HorizontalMultiLevelHierarchy"/>
    <dgm:cxn modelId="{FA7E58CB-EC4F-45CD-8501-C82F13CA4BD6}" type="presOf" srcId="{7438816B-FE96-4E02-B29D-DB9893E3D486}" destId="{6DF1B9F4-2F75-46BE-A09D-1D36E6655BBC}" srcOrd="0" destOrd="0" presId="urn:microsoft.com/office/officeart/2008/layout/HorizontalMultiLevelHierarchy"/>
    <dgm:cxn modelId="{ACF79C87-334C-47C7-A47D-C4BDC22B2501}" type="presParOf" srcId="{E510D866-3992-457E-9A5E-3751B50B7131}" destId="{4AD20431-DFCF-4306-AAC8-5984B0473F5E}" srcOrd="0" destOrd="0" presId="urn:microsoft.com/office/officeart/2008/layout/HorizontalMultiLevelHierarchy"/>
    <dgm:cxn modelId="{FC368D73-2682-478F-99C9-E7EFEFFE515A}" type="presParOf" srcId="{4AD20431-DFCF-4306-AAC8-5984B0473F5E}" destId="{E5E1D5C3-F248-4E65-8C44-684F7E722A08}" srcOrd="0" destOrd="0" presId="urn:microsoft.com/office/officeart/2008/layout/HorizontalMultiLevelHierarchy"/>
    <dgm:cxn modelId="{A3F791DE-0A33-42A4-9520-49C956934864}" type="presParOf" srcId="{4AD20431-DFCF-4306-AAC8-5984B0473F5E}" destId="{B4F67D15-C5C1-42A4-9E7E-2D952E495A2A}" srcOrd="1" destOrd="0" presId="urn:microsoft.com/office/officeart/2008/layout/HorizontalMultiLevelHierarchy"/>
    <dgm:cxn modelId="{8E211004-64EA-4C0B-A18A-99F9DCA9BB7E}" type="presParOf" srcId="{B4F67D15-C5C1-42A4-9E7E-2D952E495A2A}" destId="{D32B6A65-9C5D-4AC3-B77C-BEDA507BDF05}" srcOrd="0" destOrd="0" presId="urn:microsoft.com/office/officeart/2008/layout/HorizontalMultiLevelHierarchy"/>
    <dgm:cxn modelId="{A7AD9880-1FDB-46A3-A6A1-F9583ED90469}" type="presParOf" srcId="{D32B6A65-9C5D-4AC3-B77C-BEDA507BDF05}" destId="{35B09281-C0FB-4C7A-94B6-D8867306A419}" srcOrd="0" destOrd="0" presId="urn:microsoft.com/office/officeart/2008/layout/HorizontalMultiLevelHierarchy"/>
    <dgm:cxn modelId="{F266B4DF-F590-4053-901A-4429BF98EC06}" type="presParOf" srcId="{B4F67D15-C5C1-42A4-9E7E-2D952E495A2A}" destId="{7CEB39BE-9E4B-48D8-AEFB-7A638299FA46}" srcOrd="1" destOrd="0" presId="urn:microsoft.com/office/officeart/2008/layout/HorizontalMultiLevelHierarchy"/>
    <dgm:cxn modelId="{19572E5A-DBA0-4DFF-88BF-4B3B53B10F07}" type="presParOf" srcId="{7CEB39BE-9E4B-48D8-AEFB-7A638299FA46}" destId="{4EF6A2BF-B1F7-4389-8150-09EE090AC081}" srcOrd="0" destOrd="0" presId="urn:microsoft.com/office/officeart/2008/layout/HorizontalMultiLevelHierarchy"/>
    <dgm:cxn modelId="{873ABAA4-8B96-4785-B021-251CE00036A0}" type="presParOf" srcId="{7CEB39BE-9E4B-48D8-AEFB-7A638299FA46}" destId="{B4EB2D54-EA34-4702-AC7A-341199EC398F}" srcOrd="1" destOrd="0" presId="urn:microsoft.com/office/officeart/2008/layout/HorizontalMultiLevelHierarchy"/>
    <dgm:cxn modelId="{E01DFF96-A937-4BF7-96DD-AB15A412F33E}" type="presParOf" srcId="{B4F67D15-C5C1-42A4-9E7E-2D952E495A2A}" destId="{6DF1B9F4-2F75-46BE-A09D-1D36E6655BBC}" srcOrd="2" destOrd="0" presId="urn:microsoft.com/office/officeart/2008/layout/HorizontalMultiLevelHierarchy"/>
    <dgm:cxn modelId="{E65F2221-5B3F-4D55-9AF3-EAEBB3D221F1}" type="presParOf" srcId="{6DF1B9F4-2F75-46BE-A09D-1D36E6655BBC}" destId="{4CFF5421-6272-4602-8299-C38B804B962B}" srcOrd="0" destOrd="0" presId="urn:microsoft.com/office/officeart/2008/layout/HorizontalMultiLevelHierarchy"/>
    <dgm:cxn modelId="{E4520504-F40D-41D7-AEE7-8886057B8FF0}" type="presParOf" srcId="{B4F67D15-C5C1-42A4-9E7E-2D952E495A2A}" destId="{0723E118-B965-4E0C-81A2-1FC9649BDE0A}" srcOrd="3" destOrd="0" presId="urn:microsoft.com/office/officeart/2008/layout/HorizontalMultiLevelHierarchy"/>
    <dgm:cxn modelId="{82E304BE-CCD0-44DC-937B-3350D5E10931}" type="presParOf" srcId="{0723E118-B965-4E0C-81A2-1FC9649BDE0A}" destId="{E703F514-2B73-4A28-9E7B-F56AA4F3DF0E}" srcOrd="0" destOrd="0" presId="urn:microsoft.com/office/officeart/2008/layout/HorizontalMultiLevelHierarchy"/>
    <dgm:cxn modelId="{BE183EAD-1492-46E2-AFDF-D2E5B9D1941E}" type="presParOf" srcId="{0723E118-B965-4E0C-81A2-1FC9649BDE0A}" destId="{713E3527-BAFA-4D3D-9989-D88708DC61DE}" srcOrd="1" destOrd="0" presId="urn:microsoft.com/office/officeart/2008/layout/HorizontalMultiLevelHierarchy"/>
    <dgm:cxn modelId="{669135A9-5FF4-4948-9BDC-D2987A501667}" type="presParOf" srcId="{B4F67D15-C5C1-42A4-9E7E-2D952E495A2A}" destId="{4CA8B572-8011-4631-9387-AE622C48E655}" srcOrd="4" destOrd="0" presId="urn:microsoft.com/office/officeart/2008/layout/HorizontalMultiLevelHierarchy"/>
    <dgm:cxn modelId="{832355F9-B832-42F3-8A6D-0A7E4A5D4193}" type="presParOf" srcId="{4CA8B572-8011-4631-9387-AE622C48E655}" destId="{D8854EDC-B31D-4055-A355-7FB826CBF75C}" srcOrd="0" destOrd="0" presId="urn:microsoft.com/office/officeart/2008/layout/HorizontalMultiLevelHierarchy"/>
    <dgm:cxn modelId="{721074C9-FE82-449F-A319-710588FD36E1}" type="presParOf" srcId="{B4F67D15-C5C1-42A4-9E7E-2D952E495A2A}" destId="{3B936F39-8B28-44E0-92CF-FFB2C343B51E}" srcOrd="5" destOrd="0" presId="urn:microsoft.com/office/officeart/2008/layout/HorizontalMultiLevelHierarchy"/>
    <dgm:cxn modelId="{29D3B26C-6240-4449-AA1C-13F331B14FF0}" type="presParOf" srcId="{3B936F39-8B28-44E0-92CF-FFB2C343B51E}" destId="{C109886A-1496-40E5-9ACD-381A7DA1FC91}" srcOrd="0" destOrd="0" presId="urn:microsoft.com/office/officeart/2008/layout/HorizontalMultiLevelHierarchy"/>
    <dgm:cxn modelId="{09B6E085-DBB2-46ED-BFA5-EAC2D2C00307}" type="presParOf" srcId="{3B936F39-8B28-44E0-92CF-FFB2C343B51E}" destId="{2124690E-D442-4C9C-BF60-C2B7ECC1B5F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312207-D43B-4719-8028-4E4B820A4D3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4E35341F-EE5A-4830-9688-B41173CD4886}">
      <dgm:prSet phldrT="[Texto]"/>
      <dgm:spPr/>
      <dgm:t>
        <a:bodyPr/>
        <a:lstStyle/>
        <a:p>
          <a:r>
            <a:rPr lang="es-ES" dirty="0" smtClean="0"/>
            <a:t>Modelos coloniales</a:t>
          </a:r>
          <a:endParaRPr lang="es-ES" dirty="0"/>
        </a:p>
      </dgm:t>
    </dgm:pt>
    <dgm:pt modelId="{71CE88B9-16E0-4F2B-A8DC-52FF83AE3CAB}" type="parTrans" cxnId="{6D7C39AA-989B-4759-8CDC-78811224C60F}">
      <dgm:prSet/>
      <dgm:spPr/>
      <dgm:t>
        <a:bodyPr/>
        <a:lstStyle/>
        <a:p>
          <a:endParaRPr lang="es-ES"/>
        </a:p>
      </dgm:t>
    </dgm:pt>
    <dgm:pt modelId="{91F90000-B0A4-491F-B033-8D4B8D8BA51E}" type="sibTrans" cxnId="{6D7C39AA-989B-4759-8CDC-78811224C60F}">
      <dgm:prSet/>
      <dgm:spPr/>
      <dgm:t>
        <a:bodyPr/>
        <a:lstStyle/>
        <a:p>
          <a:endParaRPr lang="es-ES"/>
        </a:p>
      </dgm:t>
    </dgm:pt>
    <dgm:pt modelId="{904A8001-5BAD-474A-AE0E-39CDC9B198D4}">
      <dgm:prSet phldrT="[Texto]"/>
      <dgm:spPr/>
      <dgm:t>
        <a:bodyPr/>
        <a:lstStyle/>
        <a:p>
          <a:r>
            <a:rPr lang="es-ES" dirty="0" smtClean="0"/>
            <a:t>África</a:t>
          </a:r>
          <a:endParaRPr lang="es-ES" dirty="0"/>
        </a:p>
      </dgm:t>
    </dgm:pt>
    <dgm:pt modelId="{5F86CE3E-232B-4985-955F-4BCCF4BB5CEB}" type="parTrans" cxnId="{474CAEFA-8053-48EA-BDAE-1F7E7767935C}">
      <dgm:prSet/>
      <dgm:spPr/>
      <dgm:t>
        <a:bodyPr/>
        <a:lstStyle/>
        <a:p>
          <a:endParaRPr lang="es-ES"/>
        </a:p>
      </dgm:t>
    </dgm:pt>
    <dgm:pt modelId="{46AD0217-F6A5-4C73-B866-D933B657E11C}" type="sibTrans" cxnId="{474CAEFA-8053-48EA-BDAE-1F7E7767935C}">
      <dgm:prSet/>
      <dgm:spPr/>
      <dgm:t>
        <a:bodyPr/>
        <a:lstStyle/>
        <a:p>
          <a:endParaRPr lang="es-ES"/>
        </a:p>
      </dgm:t>
    </dgm:pt>
    <dgm:pt modelId="{CFFCAB7D-9A5B-4506-92DF-9FE8A75166C9}">
      <dgm:prSet phldrT="[Texto]"/>
      <dgm:spPr/>
      <dgm:t>
        <a:bodyPr/>
        <a:lstStyle/>
        <a:p>
          <a:r>
            <a:rPr lang="es-ES" dirty="0" smtClean="0"/>
            <a:t>Asia </a:t>
          </a:r>
          <a:endParaRPr lang="es-ES" dirty="0"/>
        </a:p>
      </dgm:t>
    </dgm:pt>
    <dgm:pt modelId="{EDF039F5-565F-4F5C-9904-CF76CFBAC046}" type="parTrans" cxnId="{0D0BFEA1-845D-4698-AC73-653B79DF19CC}">
      <dgm:prSet/>
      <dgm:spPr/>
      <dgm:t>
        <a:bodyPr/>
        <a:lstStyle/>
        <a:p>
          <a:endParaRPr lang="es-ES"/>
        </a:p>
      </dgm:t>
    </dgm:pt>
    <dgm:pt modelId="{66E0FCE3-F1C2-4A9D-8D7D-86D26D84BF05}" type="sibTrans" cxnId="{0D0BFEA1-845D-4698-AC73-653B79DF19CC}">
      <dgm:prSet/>
      <dgm:spPr/>
      <dgm:t>
        <a:bodyPr/>
        <a:lstStyle/>
        <a:p>
          <a:endParaRPr lang="es-ES"/>
        </a:p>
      </dgm:t>
    </dgm:pt>
    <dgm:pt modelId="{4B10E2C0-1146-4352-A735-5816DE6E6B57}">
      <dgm:prSet phldrT="[Texto]"/>
      <dgm:spPr/>
      <dgm:t>
        <a:bodyPr/>
        <a:lstStyle/>
        <a:p>
          <a:r>
            <a:rPr lang="es-ES" dirty="0" smtClean="0"/>
            <a:t>Oceanía</a:t>
          </a:r>
          <a:endParaRPr lang="es-ES" dirty="0"/>
        </a:p>
      </dgm:t>
    </dgm:pt>
    <dgm:pt modelId="{22C6A97B-5386-4330-853F-FE3EBB00D9C3}" type="parTrans" cxnId="{ECBC4D21-FD85-4AB8-AE6C-EA9FF97234A9}">
      <dgm:prSet/>
      <dgm:spPr/>
      <dgm:t>
        <a:bodyPr/>
        <a:lstStyle/>
        <a:p>
          <a:endParaRPr lang="es-ES"/>
        </a:p>
      </dgm:t>
    </dgm:pt>
    <dgm:pt modelId="{845CCAB0-BDDF-4407-B3B4-787812DE02E8}" type="sibTrans" cxnId="{ECBC4D21-FD85-4AB8-AE6C-EA9FF97234A9}">
      <dgm:prSet/>
      <dgm:spPr/>
      <dgm:t>
        <a:bodyPr/>
        <a:lstStyle/>
        <a:p>
          <a:endParaRPr lang="es-ES"/>
        </a:p>
      </dgm:t>
    </dgm:pt>
    <dgm:pt modelId="{F23EC60F-7212-4378-8C1B-B562BE31EE0D}">
      <dgm:prSet/>
      <dgm:spPr/>
      <dgm:t>
        <a:bodyPr/>
        <a:lstStyle/>
        <a:p>
          <a:r>
            <a:rPr lang="es-ES" dirty="0" smtClean="0"/>
            <a:t>La mayor parte de las estructuras políticas previas eran tribales.  </a:t>
          </a:r>
          <a:endParaRPr lang="es-ES" dirty="0"/>
        </a:p>
      </dgm:t>
    </dgm:pt>
    <dgm:pt modelId="{D5FD5B70-E28B-44D4-87BA-59B7A2C02C1D}" type="parTrans" cxnId="{10318A1B-C11F-47A0-9158-4F16D30A58B1}">
      <dgm:prSet/>
      <dgm:spPr/>
      <dgm:t>
        <a:bodyPr/>
        <a:lstStyle/>
        <a:p>
          <a:endParaRPr lang="es-ES"/>
        </a:p>
      </dgm:t>
    </dgm:pt>
    <dgm:pt modelId="{5A2A405E-FF30-417B-8BFC-145CCA636C7B}" type="sibTrans" cxnId="{10318A1B-C11F-47A0-9158-4F16D30A58B1}">
      <dgm:prSet/>
      <dgm:spPr/>
      <dgm:t>
        <a:bodyPr/>
        <a:lstStyle/>
        <a:p>
          <a:endParaRPr lang="es-ES"/>
        </a:p>
      </dgm:t>
    </dgm:pt>
    <dgm:pt modelId="{90B0E587-D770-4A78-9C3F-C120A8817C67}">
      <dgm:prSet/>
      <dgm:spPr/>
      <dgm:t>
        <a:bodyPr/>
        <a:lstStyle/>
        <a:p>
          <a:r>
            <a:rPr lang="es-ES" dirty="0" smtClean="0"/>
            <a:t>El reparto se realiza a partir de un acuerdo previo: Conferencia de Berlín (1884-1885). Este proceso es conocido como “reparto de África” </a:t>
          </a:r>
          <a:endParaRPr lang="es-ES" dirty="0"/>
        </a:p>
      </dgm:t>
    </dgm:pt>
    <dgm:pt modelId="{70A561FF-AF2D-4357-9D1C-42C747295AB4}" type="parTrans" cxnId="{A7EE4E1F-40B8-42D8-A325-345EB9CB288C}">
      <dgm:prSet/>
      <dgm:spPr/>
      <dgm:t>
        <a:bodyPr/>
        <a:lstStyle/>
        <a:p>
          <a:endParaRPr lang="es-ES"/>
        </a:p>
      </dgm:t>
    </dgm:pt>
    <dgm:pt modelId="{305243CD-1BEC-4E1A-B1DA-9ADDCCE36C94}" type="sibTrans" cxnId="{A7EE4E1F-40B8-42D8-A325-345EB9CB288C}">
      <dgm:prSet/>
      <dgm:spPr/>
      <dgm:t>
        <a:bodyPr/>
        <a:lstStyle/>
        <a:p>
          <a:endParaRPr lang="es-ES"/>
        </a:p>
      </dgm:t>
    </dgm:pt>
    <dgm:pt modelId="{6E2A6B31-7200-42D5-9062-AC81968701D2}">
      <dgm:prSet/>
      <dgm:spPr/>
      <dgm:t>
        <a:bodyPr/>
        <a:lstStyle/>
        <a:p>
          <a:r>
            <a:rPr lang="es-ES" dirty="0" smtClean="0"/>
            <a:t>Colonias dedicadas a la explotación de los recursos materiales y humanos.</a:t>
          </a:r>
          <a:endParaRPr lang="es-ES" dirty="0"/>
        </a:p>
      </dgm:t>
    </dgm:pt>
    <dgm:pt modelId="{406849B3-236C-47B5-917E-BCB5CD6CC3E9}" type="parTrans" cxnId="{DDCFF973-5E83-4A1F-B0B1-5BF2CDD57236}">
      <dgm:prSet/>
      <dgm:spPr/>
      <dgm:t>
        <a:bodyPr/>
        <a:lstStyle/>
        <a:p>
          <a:endParaRPr lang="es-ES"/>
        </a:p>
      </dgm:t>
    </dgm:pt>
    <dgm:pt modelId="{DC4B8EAF-DC92-42AE-AA0E-0DCE4A312912}" type="sibTrans" cxnId="{DDCFF973-5E83-4A1F-B0B1-5BF2CDD57236}">
      <dgm:prSet/>
      <dgm:spPr/>
      <dgm:t>
        <a:bodyPr/>
        <a:lstStyle/>
        <a:p>
          <a:endParaRPr lang="es-ES"/>
        </a:p>
      </dgm:t>
    </dgm:pt>
    <dgm:pt modelId="{9590FBC8-7279-48E4-8939-483A42CDC4D6}">
      <dgm:prSet/>
      <dgm:spPr/>
      <dgm:t>
        <a:bodyPr/>
        <a:lstStyle/>
        <a:p>
          <a:r>
            <a:rPr lang="es-ES" dirty="0" smtClean="0"/>
            <a:t>El reparto fue muy complejo al existir estructuras políticas previas muy consolidadas. </a:t>
          </a:r>
          <a:endParaRPr lang="es-ES" dirty="0"/>
        </a:p>
      </dgm:t>
    </dgm:pt>
    <dgm:pt modelId="{C9D20D45-CF76-4340-9D88-3142D876F0C5}" type="parTrans" cxnId="{D04B49D7-E0D1-49CB-BA86-A1ED56636FE0}">
      <dgm:prSet/>
      <dgm:spPr/>
      <dgm:t>
        <a:bodyPr/>
        <a:lstStyle/>
        <a:p>
          <a:endParaRPr lang="es-ES"/>
        </a:p>
      </dgm:t>
    </dgm:pt>
    <dgm:pt modelId="{375FE155-0A70-466D-A508-DEC8773012D3}" type="sibTrans" cxnId="{D04B49D7-E0D1-49CB-BA86-A1ED56636FE0}">
      <dgm:prSet/>
      <dgm:spPr/>
      <dgm:t>
        <a:bodyPr/>
        <a:lstStyle/>
        <a:p>
          <a:endParaRPr lang="es-ES"/>
        </a:p>
      </dgm:t>
    </dgm:pt>
    <dgm:pt modelId="{D4D0CF7E-3BD8-446F-B8F6-18BC66E5F421}">
      <dgm:prSet/>
      <dgm:spPr/>
      <dgm:t>
        <a:bodyPr/>
        <a:lstStyle/>
        <a:p>
          <a:r>
            <a:rPr lang="es-ES" dirty="0" smtClean="0"/>
            <a:t>Protectorados: subsisten los gobiernos indígenas pero dependientes de la Metrópolis.  </a:t>
          </a:r>
          <a:endParaRPr lang="es-ES" dirty="0"/>
        </a:p>
      </dgm:t>
    </dgm:pt>
    <dgm:pt modelId="{91D2AA8F-2312-4955-90E0-77F7BB037409}" type="parTrans" cxnId="{107C0D11-74F7-4B34-9BFB-821E7F0EB077}">
      <dgm:prSet/>
      <dgm:spPr/>
      <dgm:t>
        <a:bodyPr/>
        <a:lstStyle/>
        <a:p>
          <a:endParaRPr lang="es-ES"/>
        </a:p>
      </dgm:t>
    </dgm:pt>
    <dgm:pt modelId="{15E84466-D83C-48EE-B894-9984FCB06A0B}" type="sibTrans" cxnId="{107C0D11-74F7-4B34-9BFB-821E7F0EB077}">
      <dgm:prSet/>
      <dgm:spPr/>
      <dgm:t>
        <a:bodyPr/>
        <a:lstStyle/>
        <a:p>
          <a:endParaRPr lang="es-ES"/>
        </a:p>
      </dgm:t>
    </dgm:pt>
    <dgm:pt modelId="{A9EAA7AF-27D1-4576-8BC0-F21FB3C9836F}">
      <dgm:prSet/>
      <dgm:spPr/>
      <dgm:t>
        <a:bodyPr/>
        <a:lstStyle/>
        <a:p>
          <a:r>
            <a:rPr lang="es-ES" dirty="0" smtClean="0"/>
            <a:t>China: reparto en esferas de influencia (Hong Kong)</a:t>
          </a:r>
          <a:endParaRPr lang="es-ES" dirty="0"/>
        </a:p>
      </dgm:t>
    </dgm:pt>
    <dgm:pt modelId="{D879B7B5-5DB4-4FFB-A7C9-B5AF3665AC7D}" type="parTrans" cxnId="{C7D988B0-5E25-4C84-9AEE-CC601312814C}">
      <dgm:prSet/>
      <dgm:spPr/>
      <dgm:t>
        <a:bodyPr/>
        <a:lstStyle/>
        <a:p>
          <a:endParaRPr lang="es-ES"/>
        </a:p>
      </dgm:t>
    </dgm:pt>
    <dgm:pt modelId="{E50E53D8-3E26-420B-8F6F-D855023974F7}" type="sibTrans" cxnId="{C7D988B0-5E25-4C84-9AEE-CC601312814C}">
      <dgm:prSet/>
      <dgm:spPr/>
      <dgm:t>
        <a:bodyPr/>
        <a:lstStyle/>
        <a:p>
          <a:endParaRPr lang="es-ES"/>
        </a:p>
      </dgm:t>
    </dgm:pt>
    <dgm:pt modelId="{C19CF5CF-E82B-42FC-9514-E1EA40E56A23}">
      <dgm:prSet/>
      <dgm:spPr/>
      <dgm:t>
        <a:bodyPr/>
        <a:lstStyle/>
        <a:p>
          <a:r>
            <a:rPr lang="es-ES" dirty="0" smtClean="0"/>
            <a:t>India: subsisten los poderes locales unidos bajo el gobierno de un virrey británico. </a:t>
          </a:r>
          <a:endParaRPr lang="es-ES" dirty="0"/>
        </a:p>
      </dgm:t>
    </dgm:pt>
    <dgm:pt modelId="{FF178AE1-2B0A-4E47-BF6B-7C21B3FF0983}" type="parTrans" cxnId="{33142AFF-5C75-4075-9E87-6A7996240DF6}">
      <dgm:prSet/>
      <dgm:spPr/>
      <dgm:t>
        <a:bodyPr/>
        <a:lstStyle/>
        <a:p>
          <a:endParaRPr lang="es-ES"/>
        </a:p>
      </dgm:t>
    </dgm:pt>
    <dgm:pt modelId="{5051B6D2-565C-456E-B9DB-DF6440FDEF20}" type="sibTrans" cxnId="{33142AFF-5C75-4075-9E87-6A7996240DF6}">
      <dgm:prSet/>
      <dgm:spPr/>
      <dgm:t>
        <a:bodyPr/>
        <a:lstStyle/>
        <a:p>
          <a:endParaRPr lang="es-ES"/>
        </a:p>
      </dgm:t>
    </dgm:pt>
    <dgm:pt modelId="{83445BC4-A13E-44E5-A245-7C2E4F287386}">
      <dgm:prSet/>
      <dgm:spPr/>
      <dgm:t>
        <a:bodyPr/>
        <a:lstStyle/>
        <a:p>
          <a:r>
            <a:rPr lang="es-ES" dirty="0" smtClean="0"/>
            <a:t>no existen estructuras políticas previas</a:t>
          </a:r>
          <a:endParaRPr lang="es-ES" dirty="0"/>
        </a:p>
      </dgm:t>
    </dgm:pt>
    <dgm:pt modelId="{5C797D65-387B-4C47-905D-14E25C2358AA}" type="parTrans" cxnId="{72A8BD86-7E41-410F-8BA8-99784C31B128}">
      <dgm:prSet/>
      <dgm:spPr/>
      <dgm:t>
        <a:bodyPr/>
        <a:lstStyle/>
        <a:p>
          <a:endParaRPr lang="es-ES"/>
        </a:p>
      </dgm:t>
    </dgm:pt>
    <dgm:pt modelId="{A9B963B3-4883-4DF7-9DF1-2587EE2B2B10}" type="sibTrans" cxnId="{72A8BD86-7E41-410F-8BA8-99784C31B128}">
      <dgm:prSet/>
      <dgm:spPr/>
      <dgm:t>
        <a:bodyPr/>
        <a:lstStyle/>
        <a:p>
          <a:endParaRPr lang="es-ES"/>
        </a:p>
      </dgm:t>
    </dgm:pt>
    <dgm:pt modelId="{9486D1AD-C713-4B21-B9B9-6F327449144B}">
      <dgm:prSet/>
      <dgm:spPr/>
      <dgm:t>
        <a:bodyPr/>
        <a:lstStyle/>
        <a:p>
          <a:r>
            <a:rPr lang="es-ES" dirty="0" smtClean="0"/>
            <a:t>Dominios o colonias de poblamiento: reproducen las estructuras sociopolíticas de la metrópolis.</a:t>
          </a:r>
          <a:endParaRPr lang="es-ES" dirty="0"/>
        </a:p>
      </dgm:t>
    </dgm:pt>
    <dgm:pt modelId="{B574BC03-B27E-4B9D-BE67-3D2457E7C229}" type="parTrans" cxnId="{7BE6DF73-A91E-45BE-BEC4-5BE84FC880CC}">
      <dgm:prSet/>
      <dgm:spPr/>
      <dgm:t>
        <a:bodyPr/>
        <a:lstStyle/>
        <a:p>
          <a:endParaRPr lang="es-ES"/>
        </a:p>
      </dgm:t>
    </dgm:pt>
    <dgm:pt modelId="{DCD7E501-C07C-433D-B6DF-D6B2FE64A7DC}" type="sibTrans" cxnId="{7BE6DF73-A91E-45BE-BEC4-5BE84FC880CC}">
      <dgm:prSet/>
      <dgm:spPr/>
      <dgm:t>
        <a:bodyPr/>
        <a:lstStyle/>
        <a:p>
          <a:endParaRPr lang="es-ES"/>
        </a:p>
      </dgm:t>
    </dgm:pt>
    <dgm:pt modelId="{83CEC1A7-D22C-406D-A080-32C3844F3B5E}" type="pres">
      <dgm:prSet presAssocID="{AB312207-D43B-4719-8028-4E4B820A4D37}" presName="Name0" presStyleCnt="0">
        <dgm:presLayoutVars>
          <dgm:chPref val="1"/>
          <dgm:dir/>
          <dgm:animOne val="branch"/>
          <dgm:animLvl val="lvl"/>
          <dgm:resizeHandles val="exact"/>
        </dgm:presLayoutVars>
      </dgm:prSet>
      <dgm:spPr/>
      <dgm:t>
        <a:bodyPr/>
        <a:lstStyle/>
        <a:p>
          <a:endParaRPr lang="es-ES"/>
        </a:p>
      </dgm:t>
    </dgm:pt>
    <dgm:pt modelId="{D4FB2CD1-9771-4243-9103-834ACF79BA2F}" type="pres">
      <dgm:prSet presAssocID="{4E35341F-EE5A-4830-9688-B41173CD4886}" presName="root1" presStyleCnt="0"/>
      <dgm:spPr/>
    </dgm:pt>
    <dgm:pt modelId="{1C0F83F1-7C59-4D10-9EC4-DBBC4A6713CF}" type="pres">
      <dgm:prSet presAssocID="{4E35341F-EE5A-4830-9688-B41173CD4886}" presName="LevelOneTextNode" presStyleLbl="node0" presStyleIdx="0" presStyleCnt="1">
        <dgm:presLayoutVars>
          <dgm:chPref val="3"/>
        </dgm:presLayoutVars>
      </dgm:prSet>
      <dgm:spPr/>
      <dgm:t>
        <a:bodyPr/>
        <a:lstStyle/>
        <a:p>
          <a:endParaRPr lang="es-ES"/>
        </a:p>
      </dgm:t>
    </dgm:pt>
    <dgm:pt modelId="{3EF29A5E-FB04-4066-B24F-FAC19AEA8854}" type="pres">
      <dgm:prSet presAssocID="{4E35341F-EE5A-4830-9688-B41173CD4886}" presName="level2hierChild" presStyleCnt="0"/>
      <dgm:spPr/>
    </dgm:pt>
    <dgm:pt modelId="{C87F0806-847F-4ED6-BA80-BBA108DFE383}" type="pres">
      <dgm:prSet presAssocID="{5F86CE3E-232B-4985-955F-4BCCF4BB5CEB}" presName="conn2-1" presStyleLbl="parChTrans1D2" presStyleIdx="0" presStyleCnt="3"/>
      <dgm:spPr/>
      <dgm:t>
        <a:bodyPr/>
        <a:lstStyle/>
        <a:p>
          <a:endParaRPr lang="es-ES"/>
        </a:p>
      </dgm:t>
    </dgm:pt>
    <dgm:pt modelId="{C7321623-D56C-4DFA-9105-25C989BAD7FD}" type="pres">
      <dgm:prSet presAssocID="{5F86CE3E-232B-4985-955F-4BCCF4BB5CEB}" presName="connTx" presStyleLbl="parChTrans1D2" presStyleIdx="0" presStyleCnt="3"/>
      <dgm:spPr/>
      <dgm:t>
        <a:bodyPr/>
        <a:lstStyle/>
        <a:p>
          <a:endParaRPr lang="es-ES"/>
        </a:p>
      </dgm:t>
    </dgm:pt>
    <dgm:pt modelId="{2873608D-B6B5-4172-9D64-51E70A3DBAB7}" type="pres">
      <dgm:prSet presAssocID="{904A8001-5BAD-474A-AE0E-39CDC9B198D4}" presName="root2" presStyleCnt="0"/>
      <dgm:spPr/>
    </dgm:pt>
    <dgm:pt modelId="{04B58DF1-C2D1-4F48-92C0-D215B480728F}" type="pres">
      <dgm:prSet presAssocID="{904A8001-5BAD-474A-AE0E-39CDC9B198D4}" presName="LevelTwoTextNode" presStyleLbl="node2" presStyleIdx="0" presStyleCnt="3">
        <dgm:presLayoutVars>
          <dgm:chPref val="3"/>
        </dgm:presLayoutVars>
      </dgm:prSet>
      <dgm:spPr/>
      <dgm:t>
        <a:bodyPr/>
        <a:lstStyle/>
        <a:p>
          <a:endParaRPr lang="es-ES"/>
        </a:p>
      </dgm:t>
    </dgm:pt>
    <dgm:pt modelId="{FEE78661-7593-45E5-AF22-00199ED8C3AF}" type="pres">
      <dgm:prSet presAssocID="{904A8001-5BAD-474A-AE0E-39CDC9B198D4}" presName="level3hierChild" presStyleCnt="0"/>
      <dgm:spPr/>
    </dgm:pt>
    <dgm:pt modelId="{1D1309EC-A68B-49A5-B848-D98F82DEBCBF}" type="pres">
      <dgm:prSet presAssocID="{D5FD5B70-E28B-44D4-87BA-59B7A2C02C1D}" presName="conn2-1" presStyleLbl="parChTrans1D3" presStyleIdx="0" presStyleCnt="4"/>
      <dgm:spPr/>
      <dgm:t>
        <a:bodyPr/>
        <a:lstStyle/>
        <a:p>
          <a:endParaRPr lang="es-ES"/>
        </a:p>
      </dgm:t>
    </dgm:pt>
    <dgm:pt modelId="{0FC915C9-ADBB-434B-BCA4-4F05A6FF6768}" type="pres">
      <dgm:prSet presAssocID="{D5FD5B70-E28B-44D4-87BA-59B7A2C02C1D}" presName="connTx" presStyleLbl="parChTrans1D3" presStyleIdx="0" presStyleCnt="4"/>
      <dgm:spPr/>
      <dgm:t>
        <a:bodyPr/>
        <a:lstStyle/>
        <a:p>
          <a:endParaRPr lang="es-ES"/>
        </a:p>
      </dgm:t>
    </dgm:pt>
    <dgm:pt modelId="{B8480D8E-8AD4-4C33-ADD8-B408108C88B3}" type="pres">
      <dgm:prSet presAssocID="{F23EC60F-7212-4378-8C1B-B562BE31EE0D}" presName="root2" presStyleCnt="0"/>
      <dgm:spPr/>
    </dgm:pt>
    <dgm:pt modelId="{70DD247A-C8A6-48DC-8F02-C9A59E0D589C}" type="pres">
      <dgm:prSet presAssocID="{F23EC60F-7212-4378-8C1B-B562BE31EE0D}" presName="LevelTwoTextNode" presStyleLbl="node3" presStyleIdx="0" presStyleCnt="4" custLinFactNeighborX="-435" custLinFactNeighborY="-7131">
        <dgm:presLayoutVars>
          <dgm:chPref val="3"/>
        </dgm:presLayoutVars>
      </dgm:prSet>
      <dgm:spPr/>
      <dgm:t>
        <a:bodyPr/>
        <a:lstStyle/>
        <a:p>
          <a:endParaRPr lang="es-ES"/>
        </a:p>
      </dgm:t>
    </dgm:pt>
    <dgm:pt modelId="{34C23B46-E0C3-43CF-83B7-8B0F55FF05D6}" type="pres">
      <dgm:prSet presAssocID="{F23EC60F-7212-4378-8C1B-B562BE31EE0D}" presName="level3hierChild" presStyleCnt="0"/>
      <dgm:spPr/>
    </dgm:pt>
    <dgm:pt modelId="{662F470C-6EC2-47FD-87B0-0709E27280B0}" type="pres">
      <dgm:prSet presAssocID="{406849B3-236C-47B5-917E-BCB5CD6CC3E9}" presName="conn2-1" presStyleLbl="parChTrans1D4" presStyleIdx="0" presStyleCnt="5"/>
      <dgm:spPr/>
      <dgm:t>
        <a:bodyPr/>
        <a:lstStyle/>
        <a:p>
          <a:endParaRPr lang="es-ES"/>
        </a:p>
      </dgm:t>
    </dgm:pt>
    <dgm:pt modelId="{8159C4B9-B0B0-4F56-B02B-3C9D3ADF8C11}" type="pres">
      <dgm:prSet presAssocID="{406849B3-236C-47B5-917E-BCB5CD6CC3E9}" presName="connTx" presStyleLbl="parChTrans1D4" presStyleIdx="0" presStyleCnt="5"/>
      <dgm:spPr/>
      <dgm:t>
        <a:bodyPr/>
        <a:lstStyle/>
        <a:p>
          <a:endParaRPr lang="es-ES"/>
        </a:p>
      </dgm:t>
    </dgm:pt>
    <dgm:pt modelId="{2A454E09-FC30-48BC-8C75-C26C0227019C}" type="pres">
      <dgm:prSet presAssocID="{6E2A6B31-7200-42D5-9062-AC81968701D2}" presName="root2" presStyleCnt="0"/>
      <dgm:spPr/>
    </dgm:pt>
    <dgm:pt modelId="{2031C01E-628F-4C4B-A573-818BFE3D0C5B}" type="pres">
      <dgm:prSet presAssocID="{6E2A6B31-7200-42D5-9062-AC81968701D2}" presName="LevelTwoTextNode" presStyleLbl="node4" presStyleIdx="0" presStyleCnt="5">
        <dgm:presLayoutVars>
          <dgm:chPref val="3"/>
        </dgm:presLayoutVars>
      </dgm:prSet>
      <dgm:spPr/>
      <dgm:t>
        <a:bodyPr/>
        <a:lstStyle/>
        <a:p>
          <a:endParaRPr lang="es-ES"/>
        </a:p>
      </dgm:t>
    </dgm:pt>
    <dgm:pt modelId="{5119DC5E-8D95-4D6B-A961-C09A24952213}" type="pres">
      <dgm:prSet presAssocID="{6E2A6B31-7200-42D5-9062-AC81968701D2}" presName="level3hierChild" presStyleCnt="0"/>
      <dgm:spPr/>
    </dgm:pt>
    <dgm:pt modelId="{5A3B20F0-E2C1-4DAF-B45C-B4EB6DD24182}" type="pres">
      <dgm:prSet presAssocID="{70A561FF-AF2D-4357-9D1C-42C747295AB4}" presName="conn2-1" presStyleLbl="parChTrans1D3" presStyleIdx="1" presStyleCnt="4"/>
      <dgm:spPr/>
      <dgm:t>
        <a:bodyPr/>
        <a:lstStyle/>
        <a:p>
          <a:endParaRPr lang="es-ES"/>
        </a:p>
      </dgm:t>
    </dgm:pt>
    <dgm:pt modelId="{E2F76184-34F5-4082-8688-CE6BA0D37E08}" type="pres">
      <dgm:prSet presAssocID="{70A561FF-AF2D-4357-9D1C-42C747295AB4}" presName="connTx" presStyleLbl="parChTrans1D3" presStyleIdx="1" presStyleCnt="4"/>
      <dgm:spPr/>
      <dgm:t>
        <a:bodyPr/>
        <a:lstStyle/>
        <a:p>
          <a:endParaRPr lang="es-ES"/>
        </a:p>
      </dgm:t>
    </dgm:pt>
    <dgm:pt modelId="{43A6D730-7E55-444E-AEFD-225FE641A8EF}" type="pres">
      <dgm:prSet presAssocID="{90B0E587-D770-4A78-9C3F-C120A8817C67}" presName="root2" presStyleCnt="0"/>
      <dgm:spPr/>
    </dgm:pt>
    <dgm:pt modelId="{F130AC37-C42F-4A15-89C4-5F12AACF3428}" type="pres">
      <dgm:prSet presAssocID="{90B0E587-D770-4A78-9C3F-C120A8817C67}" presName="LevelTwoTextNode" presStyleLbl="node3" presStyleIdx="1" presStyleCnt="4">
        <dgm:presLayoutVars>
          <dgm:chPref val="3"/>
        </dgm:presLayoutVars>
      </dgm:prSet>
      <dgm:spPr/>
      <dgm:t>
        <a:bodyPr/>
        <a:lstStyle/>
        <a:p>
          <a:endParaRPr lang="es-ES"/>
        </a:p>
      </dgm:t>
    </dgm:pt>
    <dgm:pt modelId="{9904F838-99A0-4B09-A364-879C6D86C2E7}" type="pres">
      <dgm:prSet presAssocID="{90B0E587-D770-4A78-9C3F-C120A8817C67}" presName="level3hierChild" presStyleCnt="0"/>
      <dgm:spPr/>
    </dgm:pt>
    <dgm:pt modelId="{E424350F-EF8D-4DFE-B541-62082CBF6858}" type="pres">
      <dgm:prSet presAssocID="{EDF039F5-565F-4F5C-9904-CF76CFBAC046}" presName="conn2-1" presStyleLbl="parChTrans1D2" presStyleIdx="1" presStyleCnt="3"/>
      <dgm:spPr/>
      <dgm:t>
        <a:bodyPr/>
        <a:lstStyle/>
        <a:p>
          <a:endParaRPr lang="es-ES"/>
        </a:p>
      </dgm:t>
    </dgm:pt>
    <dgm:pt modelId="{D511C5B7-C80B-4467-A898-FCB8689C6D19}" type="pres">
      <dgm:prSet presAssocID="{EDF039F5-565F-4F5C-9904-CF76CFBAC046}" presName="connTx" presStyleLbl="parChTrans1D2" presStyleIdx="1" presStyleCnt="3"/>
      <dgm:spPr/>
      <dgm:t>
        <a:bodyPr/>
        <a:lstStyle/>
        <a:p>
          <a:endParaRPr lang="es-ES"/>
        </a:p>
      </dgm:t>
    </dgm:pt>
    <dgm:pt modelId="{EBD9BED2-B19A-4BA6-8096-C16B43691A55}" type="pres">
      <dgm:prSet presAssocID="{CFFCAB7D-9A5B-4506-92DF-9FE8A75166C9}" presName="root2" presStyleCnt="0"/>
      <dgm:spPr/>
    </dgm:pt>
    <dgm:pt modelId="{9BA2164B-3C4F-4F28-BFD0-D39333A226B7}" type="pres">
      <dgm:prSet presAssocID="{CFFCAB7D-9A5B-4506-92DF-9FE8A75166C9}" presName="LevelTwoTextNode" presStyleLbl="node2" presStyleIdx="1" presStyleCnt="3">
        <dgm:presLayoutVars>
          <dgm:chPref val="3"/>
        </dgm:presLayoutVars>
      </dgm:prSet>
      <dgm:spPr/>
      <dgm:t>
        <a:bodyPr/>
        <a:lstStyle/>
        <a:p>
          <a:endParaRPr lang="es-ES"/>
        </a:p>
      </dgm:t>
    </dgm:pt>
    <dgm:pt modelId="{037760A3-A284-443D-9E82-7CB3D105A8EC}" type="pres">
      <dgm:prSet presAssocID="{CFFCAB7D-9A5B-4506-92DF-9FE8A75166C9}" presName="level3hierChild" presStyleCnt="0"/>
      <dgm:spPr/>
    </dgm:pt>
    <dgm:pt modelId="{F75EC7B2-59E0-4288-AB4F-33AA172E42AA}" type="pres">
      <dgm:prSet presAssocID="{C9D20D45-CF76-4340-9D88-3142D876F0C5}" presName="conn2-1" presStyleLbl="parChTrans1D3" presStyleIdx="2" presStyleCnt="4"/>
      <dgm:spPr/>
      <dgm:t>
        <a:bodyPr/>
        <a:lstStyle/>
        <a:p>
          <a:endParaRPr lang="es-ES"/>
        </a:p>
      </dgm:t>
    </dgm:pt>
    <dgm:pt modelId="{4BCFDFD3-B65E-4C48-925E-F51C93555795}" type="pres">
      <dgm:prSet presAssocID="{C9D20D45-CF76-4340-9D88-3142D876F0C5}" presName="connTx" presStyleLbl="parChTrans1D3" presStyleIdx="2" presStyleCnt="4"/>
      <dgm:spPr/>
      <dgm:t>
        <a:bodyPr/>
        <a:lstStyle/>
        <a:p>
          <a:endParaRPr lang="es-ES"/>
        </a:p>
      </dgm:t>
    </dgm:pt>
    <dgm:pt modelId="{AC571A4E-69DF-42B0-9ED3-114072D38235}" type="pres">
      <dgm:prSet presAssocID="{9590FBC8-7279-48E4-8939-483A42CDC4D6}" presName="root2" presStyleCnt="0"/>
      <dgm:spPr/>
    </dgm:pt>
    <dgm:pt modelId="{F3C6EA75-8266-40D8-9C9C-9F11DE35E7A7}" type="pres">
      <dgm:prSet presAssocID="{9590FBC8-7279-48E4-8939-483A42CDC4D6}" presName="LevelTwoTextNode" presStyleLbl="node3" presStyleIdx="2" presStyleCnt="4">
        <dgm:presLayoutVars>
          <dgm:chPref val="3"/>
        </dgm:presLayoutVars>
      </dgm:prSet>
      <dgm:spPr/>
      <dgm:t>
        <a:bodyPr/>
        <a:lstStyle/>
        <a:p>
          <a:endParaRPr lang="es-ES"/>
        </a:p>
      </dgm:t>
    </dgm:pt>
    <dgm:pt modelId="{33635DEF-B749-41C8-B5B7-8AB37D04F0DB}" type="pres">
      <dgm:prSet presAssocID="{9590FBC8-7279-48E4-8939-483A42CDC4D6}" presName="level3hierChild" presStyleCnt="0"/>
      <dgm:spPr/>
    </dgm:pt>
    <dgm:pt modelId="{464CB87B-F01D-4F5D-B2BE-BE153C971A3C}" type="pres">
      <dgm:prSet presAssocID="{91D2AA8F-2312-4955-90E0-77F7BB037409}" presName="conn2-1" presStyleLbl="parChTrans1D4" presStyleIdx="1" presStyleCnt="5"/>
      <dgm:spPr/>
      <dgm:t>
        <a:bodyPr/>
        <a:lstStyle/>
        <a:p>
          <a:endParaRPr lang="es-ES"/>
        </a:p>
      </dgm:t>
    </dgm:pt>
    <dgm:pt modelId="{1893907C-D0D7-4164-9578-AD108B2D5E75}" type="pres">
      <dgm:prSet presAssocID="{91D2AA8F-2312-4955-90E0-77F7BB037409}" presName="connTx" presStyleLbl="parChTrans1D4" presStyleIdx="1" presStyleCnt="5"/>
      <dgm:spPr/>
      <dgm:t>
        <a:bodyPr/>
        <a:lstStyle/>
        <a:p>
          <a:endParaRPr lang="es-ES"/>
        </a:p>
      </dgm:t>
    </dgm:pt>
    <dgm:pt modelId="{D0479C5D-7E2E-4CF7-B594-84FF4F580ED4}" type="pres">
      <dgm:prSet presAssocID="{D4D0CF7E-3BD8-446F-B8F6-18BC66E5F421}" presName="root2" presStyleCnt="0"/>
      <dgm:spPr/>
    </dgm:pt>
    <dgm:pt modelId="{AC01E7A5-E39F-4E6A-84E5-9F59CF721791}" type="pres">
      <dgm:prSet presAssocID="{D4D0CF7E-3BD8-446F-B8F6-18BC66E5F421}" presName="LevelTwoTextNode" presStyleLbl="node4" presStyleIdx="1" presStyleCnt="5">
        <dgm:presLayoutVars>
          <dgm:chPref val="3"/>
        </dgm:presLayoutVars>
      </dgm:prSet>
      <dgm:spPr/>
      <dgm:t>
        <a:bodyPr/>
        <a:lstStyle/>
        <a:p>
          <a:endParaRPr lang="es-ES"/>
        </a:p>
      </dgm:t>
    </dgm:pt>
    <dgm:pt modelId="{A8B89166-150E-4D70-AD93-CAF66E079E5A}" type="pres">
      <dgm:prSet presAssocID="{D4D0CF7E-3BD8-446F-B8F6-18BC66E5F421}" presName="level3hierChild" presStyleCnt="0"/>
      <dgm:spPr/>
    </dgm:pt>
    <dgm:pt modelId="{AFAD6C56-85FB-4421-960B-8A24B4F21F37}" type="pres">
      <dgm:prSet presAssocID="{D879B7B5-5DB4-4FFB-A7C9-B5AF3665AC7D}" presName="conn2-1" presStyleLbl="parChTrans1D4" presStyleIdx="2" presStyleCnt="5"/>
      <dgm:spPr/>
      <dgm:t>
        <a:bodyPr/>
        <a:lstStyle/>
        <a:p>
          <a:endParaRPr lang="es-ES"/>
        </a:p>
      </dgm:t>
    </dgm:pt>
    <dgm:pt modelId="{85B17355-3BED-4924-A064-884DC50A8B35}" type="pres">
      <dgm:prSet presAssocID="{D879B7B5-5DB4-4FFB-A7C9-B5AF3665AC7D}" presName="connTx" presStyleLbl="parChTrans1D4" presStyleIdx="2" presStyleCnt="5"/>
      <dgm:spPr/>
      <dgm:t>
        <a:bodyPr/>
        <a:lstStyle/>
        <a:p>
          <a:endParaRPr lang="es-ES"/>
        </a:p>
      </dgm:t>
    </dgm:pt>
    <dgm:pt modelId="{1BD29E57-D117-4057-924F-787A5F486F1A}" type="pres">
      <dgm:prSet presAssocID="{A9EAA7AF-27D1-4576-8BC0-F21FB3C9836F}" presName="root2" presStyleCnt="0"/>
      <dgm:spPr/>
    </dgm:pt>
    <dgm:pt modelId="{5285589B-0673-45B5-843C-0937C919DC69}" type="pres">
      <dgm:prSet presAssocID="{A9EAA7AF-27D1-4576-8BC0-F21FB3C9836F}" presName="LevelTwoTextNode" presStyleLbl="node4" presStyleIdx="2" presStyleCnt="5">
        <dgm:presLayoutVars>
          <dgm:chPref val="3"/>
        </dgm:presLayoutVars>
      </dgm:prSet>
      <dgm:spPr/>
      <dgm:t>
        <a:bodyPr/>
        <a:lstStyle/>
        <a:p>
          <a:endParaRPr lang="es-ES"/>
        </a:p>
      </dgm:t>
    </dgm:pt>
    <dgm:pt modelId="{92EBA213-7A40-4F66-820C-D76146187EBF}" type="pres">
      <dgm:prSet presAssocID="{A9EAA7AF-27D1-4576-8BC0-F21FB3C9836F}" presName="level3hierChild" presStyleCnt="0"/>
      <dgm:spPr/>
    </dgm:pt>
    <dgm:pt modelId="{61077CB7-2FBF-4597-9D31-36340B0B5132}" type="pres">
      <dgm:prSet presAssocID="{FF178AE1-2B0A-4E47-BF6B-7C21B3FF0983}" presName="conn2-1" presStyleLbl="parChTrans1D4" presStyleIdx="3" presStyleCnt="5"/>
      <dgm:spPr/>
      <dgm:t>
        <a:bodyPr/>
        <a:lstStyle/>
        <a:p>
          <a:endParaRPr lang="es-ES"/>
        </a:p>
      </dgm:t>
    </dgm:pt>
    <dgm:pt modelId="{47CAE289-B1AD-4E4F-A75D-343A96CBE16C}" type="pres">
      <dgm:prSet presAssocID="{FF178AE1-2B0A-4E47-BF6B-7C21B3FF0983}" presName="connTx" presStyleLbl="parChTrans1D4" presStyleIdx="3" presStyleCnt="5"/>
      <dgm:spPr/>
      <dgm:t>
        <a:bodyPr/>
        <a:lstStyle/>
        <a:p>
          <a:endParaRPr lang="es-ES"/>
        </a:p>
      </dgm:t>
    </dgm:pt>
    <dgm:pt modelId="{CFFBE4E7-3C01-4AE5-A947-1B09806F257D}" type="pres">
      <dgm:prSet presAssocID="{C19CF5CF-E82B-42FC-9514-E1EA40E56A23}" presName="root2" presStyleCnt="0"/>
      <dgm:spPr/>
    </dgm:pt>
    <dgm:pt modelId="{077240E3-FB57-48F3-A318-27C3A916D597}" type="pres">
      <dgm:prSet presAssocID="{C19CF5CF-E82B-42FC-9514-E1EA40E56A23}" presName="LevelTwoTextNode" presStyleLbl="node4" presStyleIdx="3" presStyleCnt="5">
        <dgm:presLayoutVars>
          <dgm:chPref val="3"/>
        </dgm:presLayoutVars>
      </dgm:prSet>
      <dgm:spPr/>
      <dgm:t>
        <a:bodyPr/>
        <a:lstStyle/>
        <a:p>
          <a:endParaRPr lang="es-ES"/>
        </a:p>
      </dgm:t>
    </dgm:pt>
    <dgm:pt modelId="{A4A345E4-C4F2-4CB9-BA8B-16D940E5C5B0}" type="pres">
      <dgm:prSet presAssocID="{C19CF5CF-E82B-42FC-9514-E1EA40E56A23}" presName="level3hierChild" presStyleCnt="0"/>
      <dgm:spPr/>
    </dgm:pt>
    <dgm:pt modelId="{AE6373FD-F59A-4B31-A71F-C4E5D6EF3C8C}" type="pres">
      <dgm:prSet presAssocID="{22C6A97B-5386-4330-853F-FE3EBB00D9C3}" presName="conn2-1" presStyleLbl="parChTrans1D2" presStyleIdx="2" presStyleCnt="3"/>
      <dgm:spPr/>
      <dgm:t>
        <a:bodyPr/>
        <a:lstStyle/>
        <a:p>
          <a:endParaRPr lang="es-ES"/>
        </a:p>
      </dgm:t>
    </dgm:pt>
    <dgm:pt modelId="{FD801E9E-6F79-4C0F-AEC8-6D81267F7E22}" type="pres">
      <dgm:prSet presAssocID="{22C6A97B-5386-4330-853F-FE3EBB00D9C3}" presName="connTx" presStyleLbl="parChTrans1D2" presStyleIdx="2" presStyleCnt="3"/>
      <dgm:spPr/>
      <dgm:t>
        <a:bodyPr/>
        <a:lstStyle/>
        <a:p>
          <a:endParaRPr lang="es-ES"/>
        </a:p>
      </dgm:t>
    </dgm:pt>
    <dgm:pt modelId="{62CC8CC4-212F-4EF2-80E9-1796628FF1CB}" type="pres">
      <dgm:prSet presAssocID="{4B10E2C0-1146-4352-A735-5816DE6E6B57}" presName="root2" presStyleCnt="0"/>
      <dgm:spPr/>
    </dgm:pt>
    <dgm:pt modelId="{678D2799-412B-474F-AA62-3004D5BE80EF}" type="pres">
      <dgm:prSet presAssocID="{4B10E2C0-1146-4352-A735-5816DE6E6B57}" presName="LevelTwoTextNode" presStyleLbl="node2" presStyleIdx="2" presStyleCnt="3">
        <dgm:presLayoutVars>
          <dgm:chPref val="3"/>
        </dgm:presLayoutVars>
      </dgm:prSet>
      <dgm:spPr/>
      <dgm:t>
        <a:bodyPr/>
        <a:lstStyle/>
        <a:p>
          <a:endParaRPr lang="es-ES"/>
        </a:p>
      </dgm:t>
    </dgm:pt>
    <dgm:pt modelId="{BD37CF93-CF71-4F1C-B5CB-02156BCEDF20}" type="pres">
      <dgm:prSet presAssocID="{4B10E2C0-1146-4352-A735-5816DE6E6B57}" presName="level3hierChild" presStyleCnt="0"/>
      <dgm:spPr/>
    </dgm:pt>
    <dgm:pt modelId="{B81A2CA0-7256-4C80-A2D6-2EFC48201C68}" type="pres">
      <dgm:prSet presAssocID="{5C797D65-387B-4C47-905D-14E25C2358AA}" presName="conn2-1" presStyleLbl="parChTrans1D3" presStyleIdx="3" presStyleCnt="4"/>
      <dgm:spPr/>
      <dgm:t>
        <a:bodyPr/>
        <a:lstStyle/>
        <a:p>
          <a:endParaRPr lang="es-ES"/>
        </a:p>
      </dgm:t>
    </dgm:pt>
    <dgm:pt modelId="{C2EFEDE5-773B-41E0-BBB7-AAB2E054A5C9}" type="pres">
      <dgm:prSet presAssocID="{5C797D65-387B-4C47-905D-14E25C2358AA}" presName="connTx" presStyleLbl="parChTrans1D3" presStyleIdx="3" presStyleCnt="4"/>
      <dgm:spPr/>
      <dgm:t>
        <a:bodyPr/>
        <a:lstStyle/>
        <a:p>
          <a:endParaRPr lang="es-ES"/>
        </a:p>
      </dgm:t>
    </dgm:pt>
    <dgm:pt modelId="{0EB3E150-804F-4142-BADA-230F42FFEA6B}" type="pres">
      <dgm:prSet presAssocID="{83445BC4-A13E-44E5-A245-7C2E4F287386}" presName="root2" presStyleCnt="0"/>
      <dgm:spPr/>
    </dgm:pt>
    <dgm:pt modelId="{866C7091-1483-4426-BAA8-C07ADBAB1D64}" type="pres">
      <dgm:prSet presAssocID="{83445BC4-A13E-44E5-A245-7C2E4F287386}" presName="LevelTwoTextNode" presStyleLbl="node3" presStyleIdx="3" presStyleCnt="4">
        <dgm:presLayoutVars>
          <dgm:chPref val="3"/>
        </dgm:presLayoutVars>
      </dgm:prSet>
      <dgm:spPr/>
      <dgm:t>
        <a:bodyPr/>
        <a:lstStyle/>
        <a:p>
          <a:endParaRPr lang="es-ES"/>
        </a:p>
      </dgm:t>
    </dgm:pt>
    <dgm:pt modelId="{A9043920-E0F5-4A46-AC56-2A660F41AE17}" type="pres">
      <dgm:prSet presAssocID="{83445BC4-A13E-44E5-A245-7C2E4F287386}" presName="level3hierChild" presStyleCnt="0"/>
      <dgm:spPr/>
    </dgm:pt>
    <dgm:pt modelId="{36011BF7-7606-4980-80F6-817151300043}" type="pres">
      <dgm:prSet presAssocID="{B574BC03-B27E-4B9D-BE67-3D2457E7C229}" presName="conn2-1" presStyleLbl="parChTrans1D4" presStyleIdx="4" presStyleCnt="5"/>
      <dgm:spPr/>
      <dgm:t>
        <a:bodyPr/>
        <a:lstStyle/>
        <a:p>
          <a:endParaRPr lang="es-ES"/>
        </a:p>
      </dgm:t>
    </dgm:pt>
    <dgm:pt modelId="{F11A04AA-CAAB-4AED-AE57-866487B64BD3}" type="pres">
      <dgm:prSet presAssocID="{B574BC03-B27E-4B9D-BE67-3D2457E7C229}" presName="connTx" presStyleLbl="parChTrans1D4" presStyleIdx="4" presStyleCnt="5"/>
      <dgm:spPr/>
      <dgm:t>
        <a:bodyPr/>
        <a:lstStyle/>
        <a:p>
          <a:endParaRPr lang="es-ES"/>
        </a:p>
      </dgm:t>
    </dgm:pt>
    <dgm:pt modelId="{66623004-C8B4-4C28-9D36-65452E0F7AB3}" type="pres">
      <dgm:prSet presAssocID="{9486D1AD-C713-4B21-B9B9-6F327449144B}" presName="root2" presStyleCnt="0"/>
      <dgm:spPr/>
    </dgm:pt>
    <dgm:pt modelId="{43F6F1E0-7585-402D-A75D-3D88D4D05DFF}" type="pres">
      <dgm:prSet presAssocID="{9486D1AD-C713-4B21-B9B9-6F327449144B}" presName="LevelTwoTextNode" presStyleLbl="node4" presStyleIdx="4" presStyleCnt="5">
        <dgm:presLayoutVars>
          <dgm:chPref val="3"/>
        </dgm:presLayoutVars>
      </dgm:prSet>
      <dgm:spPr/>
      <dgm:t>
        <a:bodyPr/>
        <a:lstStyle/>
        <a:p>
          <a:endParaRPr lang="es-ES"/>
        </a:p>
      </dgm:t>
    </dgm:pt>
    <dgm:pt modelId="{2958B173-F2B3-4A54-88B0-DA6238B4114D}" type="pres">
      <dgm:prSet presAssocID="{9486D1AD-C713-4B21-B9B9-6F327449144B}" presName="level3hierChild" presStyleCnt="0"/>
      <dgm:spPr/>
    </dgm:pt>
  </dgm:ptLst>
  <dgm:cxnLst>
    <dgm:cxn modelId="{E80ABBEE-5D36-4BF0-A223-CBD18A15C885}" type="presOf" srcId="{EDF039F5-565F-4F5C-9904-CF76CFBAC046}" destId="{D511C5B7-C80B-4467-A898-FCB8689C6D19}" srcOrd="1" destOrd="0" presId="urn:microsoft.com/office/officeart/2008/layout/HorizontalMultiLevelHierarchy"/>
    <dgm:cxn modelId="{6BA4874B-34A5-4D37-824B-124721073BFC}" type="presOf" srcId="{B574BC03-B27E-4B9D-BE67-3D2457E7C229}" destId="{36011BF7-7606-4980-80F6-817151300043}" srcOrd="0" destOrd="0" presId="urn:microsoft.com/office/officeart/2008/layout/HorizontalMultiLevelHierarchy"/>
    <dgm:cxn modelId="{DDCFF973-5E83-4A1F-B0B1-5BF2CDD57236}" srcId="{F23EC60F-7212-4378-8C1B-B562BE31EE0D}" destId="{6E2A6B31-7200-42D5-9062-AC81968701D2}" srcOrd="0" destOrd="0" parTransId="{406849B3-236C-47B5-917E-BCB5CD6CC3E9}" sibTransId="{DC4B8EAF-DC92-42AE-AA0E-0DCE4A312912}"/>
    <dgm:cxn modelId="{10318A1B-C11F-47A0-9158-4F16D30A58B1}" srcId="{904A8001-5BAD-474A-AE0E-39CDC9B198D4}" destId="{F23EC60F-7212-4378-8C1B-B562BE31EE0D}" srcOrd="0" destOrd="0" parTransId="{D5FD5B70-E28B-44D4-87BA-59B7A2C02C1D}" sibTransId="{5A2A405E-FF30-417B-8BFC-145CCA636C7B}"/>
    <dgm:cxn modelId="{8F561E7E-BA9F-4E98-9188-55448D82AF9A}" type="presOf" srcId="{AB312207-D43B-4719-8028-4E4B820A4D37}" destId="{83CEC1A7-D22C-406D-A080-32C3844F3B5E}" srcOrd="0" destOrd="0" presId="urn:microsoft.com/office/officeart/2008/layout/HorizontalMultiLevelHierarchy"/>
    <dgm:cxn modelId="{6A731753-942C-41A4-A521-482B1316DF79}" type="presOf" srcId="{D4D0CF7E-3BD8-446F-B8F6-18BC66E5F421}" destId="{AC01E7A5-E39F-4E6A-84E5-9F59CF721791}" srcOrd="0" destOrd="0" presId="urn:microsoft.com/office/officeart/2008/layout/HorizontalMultiLevelHierarchy"/>
    <dgm:cxn modelId="{A7EE4E1F-40B8-42D8-A325-345EB9CB288C}" srcId="{904A8001-5BAD-474A-AE0E-39CDC9B198D4}" destId="{90B0E587-D770-4A78-9C3F-C120A8817C67}" srcOrd="1" destOrd="0" parTransId="{70A561FF-AF2D-4357-9D1C-42C747295AB4}" sibTransId="{305243CD-1BEC-4E1A-B1DA-9ADDCCE36C94}"/>
    <dgm:cxn modelId="{107C0D11-74F7-4B34-9BFB-821E7F0EB077}" srcId="{9590FBC8-7279-48E4-8939-483A42CDC4D6}" destId="{D4D0CF7E-3BD8-446F-B8F6-18BC66E5F421}" srcOrd="0" destOrd="0" parTransId="{91D2AA8F-2312-4955-90E0-77F7BB037409}" sibTransId="{15E84466-D83C-48EE-B894-9984FCB06A0B}"/>
    <dgm:cxn modelId="{00264124-80F1-425C-9BED-DC1E9D50BFBB}" type="presOf" srcId="{70A561FF-AF2D-4357-9D1C-42C747295AB4}" destId="{E2F76184-34F5-4082-8688-CE6BA0D37E08}" srcOrd="1" destOrd="0" presId="urn:microsoft.com/office/officeart/2008/layout/HorizontalMultiLevelHierarchy"/>
    <dgm:cxn modelId="{7BFA8682-4364-4198-9606-707A71D982ED}" type="presOf" srcId="{4B10E2C0-1146-4352-A735-5816DE6E6B57}" destId="{678D2799-412B-474F-AA62-3004D5BE80EF}" srcOrd="0" destOrd="0" presId="urn:microsoft.com/office/officeart/2008/layout/HorizontalMultiLevelHierarchy"/>
    <dgm:cxn modelId="{8344641A-6DD6-4D67-B651-4752A88025B5}" type="presOf" srcId="{B574BC03-B27E-4B9D-BE67-3D2457E7C229}" destId="{F11A04AA-CAAB-4AED-AE57-866487B64BD3}" srcOrd="1" destOrd="0" presId="urn:microsoft.com/office/officeart/2008/layout/HorizontalMultiLevelHierarchy"/>
    <dgm:cxn modelId="{E4E292B7-48F4-4C8E-97F8-E3E0CD9F521F}" type="presOf" srcId="{F23EC60F-7212-4378-8C1B-B562BE31EE0D}" destId="{70DD247A-C8A6-48DC-8F02-C9A59E0D589C}" srcOrd="0" destOrd="0" presId="urn:microsoft.com/office/officeart/2008/layout/HorizontalMultiLevelHierarchy"/>
    <dgm:cxn modelId="{BBEAED18-8FF4-4C52-979D-7F543CA1DFEC}" type="presOf" srcId="{9486D1AD-C713-4B21-B9B9-6F327449144B}" destId="{43F6F1E0-7585-402D-A75D-3D88D4D05DFF}" srcOrd="0" destOrd="0" presId="urn:microsoft.com/office/officeart/2008/layout/HorizontalMultiLevelHierarchy"/>
    <dgm:cxn modelId="{AFCC8AC3-D62F-469C-977F-B8E1E23ECB1B}" type="presOf" srcId="{C19CF5CF-E82B-42FC-9514-E1EA40E56A23}" destId="{077240E3-FB57-48F3-A318-27C3A916D597}" srcOrd="0" destOrd="0" presId="urn:microsoft.com/office/officeart/2008/layout/HorizontalMultiLevelHierarchy"/>
    <dgm:cxn modelId="{62FB7B46-C646-40B9-9B0C-D94ACDC337BF}" type="presOf" srcId="{406849B3-236C-47B5-917E-BCB5CD6CC3E9}" destId="{662F470C-6EC2-47FD-87B0-0709E27280B0}" srcOrd="0" destOrd="0" presId="urn:microsoft.com/office/officeart/2008/layout/HorizontalMultiLevelHierarchy"/>
    <dgm:cxn modelId="{474CAEFA-8053-48EA-BDAE-1F7E7767935C}" srcId="{4E35341F-EE5A-4830-9688-B41173CD4886}" destId="{904A8001-5BAD-474A-AE0E-39CDC9B198D4}" srcOrd="0" destOrd="0" parTransId="{5F86CE3E-232B-4985-955F-4BCCF4BB5CEB}" sibTransId="{46AD0217-F6A5-4C73-B866-D933B657E11C}"/>
    <dgm:cxn modelId="{0A2616A4-2AC8-4260-A2D3-F321200E8A03}" type="presOf" srcId="{83445BC4-A13E-44E5-A245-7C2E4F287386}" destId="{866C7091-1483-4426-BAA8-C07ADBAB1D64}" srcOrd="0" destOrd="0" presId="urn:microsoft.com/office/officeart/2008/layout/HorizontalMultiLevelHierarchy"/>
    <dgm:cxn modelId="{C0E2334E-9CD0-4DFA-ACEC-F3218D98DDDB}" type="presOf" srcId="{22C6A97B-5386-4330-853F-FE3EBB00D9C3}" destId="{FD801E9E-6F79-4C0F-AEC8-6D81267F7E22}" srcOrd="1" destOrd="0" presId="urn:microsoft.com/office/officeart/2008/layout/HorizontalMultiLevelHierarchy"/>
    <dgm:cxn modelId="{72A8BD86-7E41-410F-8BA8-99784C31B128}" srcId="{4B10E2C0-1146-4352-A735-5816DE6E6B57}" destId="{83445BC4-A13E-44E5-A245-7C2E4F287386}" srcOrd="0" destOrd="0" parTransId="{5C797D65-387B-4C47-905D-14E25C2358AA}" sibTransId="{A9B963B3-4883-4DF7-9DF1-2587EE2B2B10}"/>
    <dgm:cxn modelId="{B0DBFC82-EF75-4C49-B34E-35C954B00AB9}" type="presOf" srcId="{D879B7B5-5DB4-4FFB-A7C9-B5AF3665AC7D}" destId="{85B17355-3BED-4924-A064-884DC50A8B35}" srcOrd="1" destOrd="0" presId="urn:microsoft.com/office/officeart/2008/layout/HorizontalMultiLevelHierarchy"/>
    <dgm:cxn modelId="{497B9635-2082-4E0E-B81C-F65EAD657C7A}" type="presOf" srcId="{6E2A6B31-7200-42D5-9062-AC81968701D2}" destId="{2031C01E-628F-4C4B-A573-818BFE3D0C5B}" srcOrd="0" destOrd="0" presId="urn:microsoft.com/office/officeart/2008/layout/HorizontalMultiLevelHierarchy"/>
    <dgm:cxn modelId="{2D5007F7-8BFA-43ED-8AE1-983C2ADA46B6}" type="presOf" srcId="{C9D20D45-CF76-4340-9D88-3142D876F0C5}" destId="{F75EC7B2-59E0-4288-AB4F-33AA172E42AA}" srcOrd="0" destOrd="0" presId="urn:microsoft.com/office/officeart/2008/layout/HorizontalMultiLevelHierarchy"/>
    <dgm:cxn modelId="{77CE2ADC-3C59-440A-B4CB-0D9BB1FAE0D1}" type="presOf" srcId="{5C797D65-387B-4C47-905D-14E25C2358AA}" destId="{B81A2CA0-7256-4C80-A2D6-2EFC48201C68}" srcOrd="0" destOrd="0" presId="urn:microsoft.com/office/officeart/2008/layout/HorizontalMultiLevelHierarchy"/>
    <dgm:cxn modelId="{ECBC4D21-FD85-4AB8-AE6C-EA9FF97234A9}" srcId="{4E35341F-EE5A-4830-9688-B41173CD4886}" destId="{4B10E2C0-1146-4352-A735-5816DE6E6B57}" srcOrd="2" destOrd="0" parTransId="{22C6A97B-5386-4330-853F-FE3EBB00D9C3}" sibTransId="{845CCAB0-BDDF-4407-B3B4-787812DE02E8}"/>
    <dgm:cxn modelId="{7BE6DF73-A91E-45BE-BEC4-5BE84FC880CC}" srcId="{83445BC4-A13E-44E5-A245-7C2E4F287386}" destId="{9486D1AD-C713-4B21-B9B9-6F327449144B}" srcOrd="0" destOrd="0" parTransId="{B574BC03-B27E-4B9D-BE67-3D2457E7C229}" sibTransId="{DCD7E501-C07C-433D-B6DF-D6B2FE64A7DC}"/>
    <dgm:cxn modelId="{32A8F68A-2143-4DB6-8F96-7981D281DB12}" type="presOf" srcId="{22C6A97B-5386-4330-853F-FE3EBB00D9C3}" destId="{AE6373FD-F59A-4B31-A71F-C4E5D6EF3C8C}" srcOrd="0" destOrd="0" presId="urn:microsoft.com/office/officeart/2008/layout/HorizontalMultiLevelHierarchy"/>
    <dgm:cxn modelId="{6D7C39AA-989B-4759-8CDC-78811224C60F}" srcId="{AB312207-D43B-4719-8028-4E4B820A4D37}" destId="{4E35341F-EE5A-4830-9688-B41173CD4886}" srcOrd="0" destOrd="0" parTransId="{71CE88B9-16E0-4F2B-A8DC-52FF83AE3CAB}" sibTransId="{91F90000-B0A4-491F-B033-8D4B8D8BA51E}"/>
    <dgm:cxn modelId="{16EBCAB1-4E37-4995-B429-ED7133F7AEE5}" type="presOf" srcId="{406849B3-236C-47B5-917E-BCB5CD6CC3E9}" destId="{8159C4B9-B0B0-4F56-B02B-3C9D3ADF8C11}" srcOrd="1" destOrd="0" presId="urn:microsoft.com/office/officeart/2008/layout/HorizontalMultiLevelHierarchy"/>
    <dgm:cxn modelId="{33142AFF-5C75-4075-9E87-6A7996240DF6}" srcId="{9590FBC8-7279-48E4-8939-483A42CDC4D6}" destId="{C19CF5CF-E82B-42FC-9514-E1EA40E56A23}" srcOrd="2" destOrd="0" parTransId="{FF178AE1-2B0A-4E47-BF6B-7C21B3FF0983}" sibTransId="{5051B6D2-565C-456E-B9DB-DF6440FDEF20}"/>
    <dgm:cxn modelId="{E57C243F-2AA7-4411-B977-3C67207BF09B}" type="presOf" srcId="{FF178AE1-2B0A-4E47-BF6B-7C21B3FF0983}" destId="{47CAE289-B1AD-4E4F-A75D-343A96CBE16C}" srcOrd="1" destOrd="0" presId="urn:microsoft.com/office/officeart/2008/layout/HorizontalMultiLevelHierarchy"/>
    <dgm:cxn modelId="{CBBFB5CF-9E6C-4802-AE82-29B57A7C7030}" type="presOf" srcId="{4E35341F-EE5A-4830-9688-B41173CD4886}" destId="{1C0F83F1-7C59-4D10-9EC4-DBBC4A6713CF}" srcOrd="0" destOrd="0" presId="urn:microsoft.com/office/officeart/2008/layout/HorizontalMultiLevelHierarchy"/>
    <dgm:cxn modelId="{42015031-D747-4A16-960F-8B70BD3B17A1}" type="presOf" srcId="{CFFCAB7D-9A5B-4506-92DF-9FE8A75166C9}" destId="{9BA2164B-3C4F-4F28-BFD0-D39333A226B7}" srcOrd="0" destOrd="0" presId="urn:microsoft.com/office/officeart/2008/layout/HorizontalMultiLevelHierarchy"/>
    <dgm:cxn modelId="{90344F27-B3E0-441A-BC02-746DC6E34EAF}" type="presOf" srcId="{70A561FF-AF2D-4357-9D1C-42C747295AB4}" destId="{5A3B20F0-E2C1-4DAF-B45C-B4EB6DD24182}" srcOrd="0" destOrd="0" presId="urn:microsoft.com/office/officeart/2008/layout/HorizontalMultiLevelHierarchy"/>
    <dgm:cxn modelId="{44E30FCF-20D5-4FDE-98A6-5783B6C01D72}" type="presOf" srcId="{9590FBC8-7279-48E4-8939-483A42CDC4D6}" destId="{F3C6EA75-8266-40D8-9C9C-9F11DE35E7A7}" srcOrd="0" destOrd="0" presId="urn:microsoft.com/office/officeart/2008/layout/HorizontalMultiLevelHierarchy"/>
    <dgm:cxn modelId="{B5FD4682-2927-42CD-A598-0A8E707F7FFA}" type="presOf" srcId="{91D2AA8F-2312-4955-90E0-77F7BB037409}" destId="{1893907C-D0D7-4164-9578-AD108B2D5E75}" srcOrd="1" destOrd="0" presId="urn:microsoft.com/office/officeart/2008/layout/HorizontalMultiLevelHierarchy"/>
    <dgm:cxn modelId="{43578A86-DAD5-4361-A00B-AADB62C1DA1B}" type="presOf" srcId="{EDF039F5-565F-4F5C-9904-CF76CFBAC046}" destId="{E424350F-EF8D-4DFE-B541-62082CBF6858}" srcOrd="0" destOrd="0" presId="urn:microsoft.com/office/officeart/2008/layout/HorizontalMultiLevelHierarchy"/>
    <dgm:cxn modelId="{018B3C4B-99B9-45C7-B33B-12E2C7D6B857}" type="presOf" srcId="{5C797D65-387B-4C47-905D-14E25C2358AA}" destId="{C2EFEDE5-773B-41E0-BBB7-AAB2E054A5C9}" srcOrd="1" destOrd="0" presId="urn:microsoft.com/office/officeart/2008/layout/HorizontalMultiLevelHierarchy"/>
    <dgm:cxn modelId="{C7D988B0-5E25-4C84-9AEE-CC601312814C}" srcId="{9590FBC8-7279-48E4-8939-483A42CDC4D6}" destId="{A9EAA7AF-27D1-4576-8BC0-F21FB3C9836F}" srcOrd="1" destOrd="0" parTransId="{D879B7B5-5DB4-4FFB-A7C9-B5AF3665AC7D}" sibTransId="{E50E53D8-3E26-420B-8F6F-D855023974F7}"/>
    <dgm:cxn modelId="{0D0BFEA1-845D-4698-AC73-653B79DF19CC}" srcId="{4E35341F-EE5A-4830-9688-B41173CD4886}" destId="{CFFCAB7D-9A5B-4506-92DF-9FE8A75166C9}" srcOrd="1" destOrd="0" parTransId="{EDF039F5-565F-4F5C-9904-CF76CFBAC046}" sibTransId="{66E0FCE3-F1C2-4A9D-8D7D-86D26D84BF05}"/>
    <dgm:cxn modelId="{3B984926-ADAE-402D-A4C8-8D672F635C56}" type="presOf" srcId="{90B0E587-D770-4A78-9C3F-C120A8817C67}" destId="{F130AC37-C42F-4A15-89C4-5F12AACF3428}" srcOrd="0" destOrd="0" presId="urn:microsoft.com/office/officeart/2008/layout/HorizontalMultiLevelHierarchy"/>
    <dgm:cxn modelId="{D04B49D7-E0D1-49CB-BA86-A1ED56636FE0}" srcId="{CFFCAB7D-9A5B-4506-92DF-9FE8A75166C9}" destId="{9590FBC8-7279-48E4-8939-483A42CDC4D6}" srcOrd="0" destOrd="0" parTransId="{C9D20D45-CF76-4340-9D88-3142D876F0C5}" sibTransId="{375FE155-0A70-466D-A508-DEC8773012D3}"/>
    <dgm:cxn modelId="{375A32EB-CC99-42A7-989E-EF13F08B21DD}" type="presOf" srcId="{A9EAA7AF-27D1-4576-8BC0-F21FB3C9836F}" destId="{5285589B-0673-45B5-843C-0937C919DC69}" srcOrd="0" destOrd="0" presId="urn:microsoft.com/office/officeart/2008/layout/HorizontalMultiLevelHierarchy"/>
    <dgm:cxn modelId="{48E1F11F-BE8F-45E1-A44C-20ED654C0CDC}" type="presOf" srcId="{5F86CE3E-232B-4985-955F-4BCCF4BB5CEB}" destId="{C87F0806-847F-4ED6-BA80-BBA108DFE383}" srcOrd="0" destOrd="0" presId="urn:microsoft.com/office/officeart/2008/layout/HorizontalMultiLevelHierarchy"/>
    <dgm:cxn modelId="{CD672761-E41F-4F68-A98C-AD991C48781A}" type="presOf" srcId="{FF178AE1-2B0A-4E47-BF6B-7C21B3FF0983}" destId="{61077CB7-2FBF-4597-9D31-36340B0B5132}" srcOrd="0" destOrd="0" presId="urn:microsoft.com/office/officeart/2008/layout/HorizontalMultiLevelHierarchy"/>
    <dgm:cxn modelId="{C3B677D4-C2DD-4548-862A-59EE97497793}" type="presOf" srcId="{C9D20D45-CF76-4340-9D88-3142D876F0C5}" destId="{4BCFDFD3-B65E-4C48-925E-F51C93555795}" srcOrd="1" destOrd="0" presId="urn:microsoft.com/office/officeart/2008/layout/HorizontalMultiLevelHierarchy"/>
    <dgm:cxn modelId="{EDD6CDCA-3263-4723-88B0-F37AB5AD5DD9}" type="presOf" srcId="{D5FD5B70-E28B-44D4-87BA-59B7A2C02C1D}" destId="{1D1309EC-A68B-49A5-B848-D98F82DEBCBF}" srcOrd="0" destOrd="0" presId="urn:microsoft.com/office/officeart/2008/layout/HorizontalMultiLevelHierarchy"/>
    <dgm:cxn modelId="{66CA3D1A-6FAD-40F5-88AD-63A8E2688EF8}" type="presOf" srcId="{D879B7B5-5DB4-4FFB-A7C9-B5AF3665AC7D}" destId="{AFAD6C56-85FB-4421-960B-8A24B4F21F37}" srcOrd="0" destOrd="0" presId="urn:microsoft.com/office/officeart/2008/layout/HorizontalMultiLevelHierarchy"/>
    <dgm:cxn modelId="{9C819548-C3A6-43EB-B1B1-50BD90E206DC}" type="presOf" srcId="{D5FD5B70-E28B-44D4-87BA-59B7A2C02C1D}" destId="{0FC915C9-ADBB-434B-BCA4-4F05A6FF6768}" srcOrd="1" destOrd="0" presId="urn:microsoft.com/office/officeart/2008/layout/HorizontalMultiLevelHierarchy"/>
    <dgm:cxn modelId="{434E755D-91DE-43BF-B058-CE22B3CECBC7}" type="presOf" srcId="{5F86CE3E-232B-4985-955F-4BCCF4BB5CEB}" destId="{C7321623-D56C-4DFA-9105-25C989BAD7FD}" srcOrd="1" destOrd="0" presId="urn:microsoft.com/office/officeart/2008/layout/HorizontalMultiLevelHierarchy"/>
    <dgm:cxn modelId="{0CC15177-20FF-49FF-8345-222BD881D704}" type="presOf" srcId="{91D2AA8F-2312-4955-90E0-77F7BB037409}" destId="{464CB87B-F01D-4F5D-B2BE-BE153C971A3C}" srcOrd="0" destOrd="0" presId="urn:microsoft.com/office/officeart/2008/layout/HorizontalMultiLevelHierarchy"/>
    <dgm:cxn modelId="{1A3549ED-09D7-4318-962F-0EB20F305BE7}" type="presOf" srcId="{904A8001-5BAD-474A-AE0E-39CDC9B198D4}" destId="{04B58DF1-C2D1-4F48-92C0-D215B480728F}" srcOrd="0" destOrd="0" presId="urn:microsoft.com/office/officeart/2008/layout/HorizontalMultiLevelHierarchy"/>
    <dgm:cxn modelId="{3CD62F4A-4C83-4B4B-A919-44CD03B99007}" type="presParOf" srcId="{83CEC1A7-D22C-406D-A080-32C3844F3B5E}" destId="{D4FB2CD1-9771-4243-9103-834ACF79BA2F}" srcOrd="0" destOrd="0" presId="urn:microsoft.com/office/officeart/2008/layout/HorizontalMultiLevelHierarchy"/>
    <dgm:cxn modelId="{A5437BBF-3964-4906-AE8F-A8D84F0DBE95}" type="presParOf" srcId="{D4FB2CD1-9771-4243-9103-834ACF79BA2F}" destId="{1C0F83F1-7C59-4D10-9EC4-DBBC4A6713CF}" srcOrd="0" destOrd="0" presId="urn:microsoft.com/office/officeart/2008/layout/HorizontalMultiLevelHierarchy"/>
    <dgm:cxn modelId="{CC810EEC-29A7-444F-B15A-ADA24F76CC06}" type="presParOf" srcId="{D4FB2CD1-9771-4243-9103-834ACF79BA2F}" destId="{3EF29A5E-FB04-4066-B24F-FAC19AEA8854}" srcOrd="1" destOrd="0" presId="urn:microsoft.com/office/officeart/2008/layout/HorizontalMultiLevelHierarchy"/>
    <dgm:cxn modelId="{FEDC3915-B754-4724-B638-CAD10AFC9B8D}" type="presParOf" srcId="{3EF29A5E-FB04-4066-B24F-FAC19AEA8854}" destId="{C87F0806-847F-4ED6-BA80-BBA108DFE383}" srcOrd="0" destOrd="0" presId="urn:microsoft.com/office/officeart/2008/layout/HorizontalMultiLevelHierarchy"/>
    <dgm:cxn modelId="{EF6A3A44-842A-4D5C-A8E5-71A0D08FD45D}" type="presParOf" srcId="{C87F0806-847F-4ED6-BA80-BBA108DFE383}" destId="{C7321623-D56C-4DFA-9105-25C989BAD7FD}" srcOrd="0" destOrd="0" presId="urn:microsoft.com/office/officeart/2008/layout/HorizontalMultiLevelHierarchy"/>
    <dgm:cxn modelId="{C726A700-DBE8-4C28-8287-BAED27BD8590}" type="presParOf" srcId="{3EF29A5E-FB04-4066-B24F-FAC19AEA8854}" destId="{2873608D-B6B5-4172-9D64-51E70A3DBAB7}" srcOrd="1" destOrd="0" presId="urn:microsoft.com/office/officeart/2008/layout/HorizontalMultiLevelHierarchy"/>
    <dgm:cxn modelId="{1AE57609-F897-4A04-BA7D-E8B3658A5BF4}" type="presParOf" srcId="{2873608D-B6B5-4172-9D64-51E70A3DBAB7}" destId="{04B58DF1-C2D1-4F48-92C0-D215B480728F}" srcOrd="0" destOrd="0" presId="urn:microsoft.com/office/officeart/2008/layout/HorizontalMultiLevelHierarchy"/>
    <dgm:cxn modelId="{4512F962-6C7E-4764-8456-09FB2472EA1E}" type="presParOf" srcId="{2873608D-B6B5-4172-9D64-51E70A3DBAB7}" destId="{FEE78661-7593-45E5-AF22-00199ED8C3AF}" srcOrd="1" destOrd="0" presId="urn:microsoft.com/office/officeart/2008/layout/HorizontalMultiLevelHierarchy"/>
    <dgm:cxn modelId="{26827E98-739A-4BB5-97E2-7A85F1F0E8E1}" type="presParOf" srcId="{FEE78661-7593-45E5-AF22-00199ED8C3AF}" destId="{1D1309EC-A68B-49A5-B848-D98F82DEBCBF}" srcOrd="0" destOrd="0" presId="urn:microsoft.com/office/officeart/2008/layout/HorizontalMultiLevelHierarchy"/>
    <dgm:cxn modelId="{C183C2FB-E86E-461F-84AA-D1A75CA72F0A}" type="presParOf" srcId="{1D1309EC-A68B-49A5-B848-D98F82DEBCBF}" destId="{0FC915C9-ADBB-434B-BCA4-4F05A6FF6768}" srcOrd="0" destOrd="0" presId="urn:microsoft.com/office/officeart/2008/layout/HorizontalMultiLevelHierarchy"/>
    <dgm:cxn modelId="{CB043F1F-589A-4169-8B0E-605831ACD0A3}" type="presParOf" srcId="{FEE78661-7593-45E5-AF22-00199ED8C3AF}" destId="{B8480D8E-8AD4-4C33-ADD8-B408108C88B3}" srcOrd="1" destOrd="0" presId="urn:microsoft.com/office/officeart/2008/layout/HorizontalMultiLevelHierarchy"/>
    <dgm:cxn modelId="{DECCD58A-FE51-46A7-B786-0D10FA56C7DA}" type="presParOf" srcId="{B8480D8E-8AD4-4C33-ADD8-B408108C88B3}" destId="{70DD247A-C8A6-48DC-8F02-C9A59E0D589C}" srcOrd="0" destOrd="0" presId="urn:microsoft.com/office/officeart/2008/layout/HorizontalMultiLevelHierarchy"/>
    <dgm:cxn modelId="{2BAFD934-DFB1-4483-8925-72BFBE219DC4}" type="presParOf" srcId="{B8480D8E-8AD4-4C33-ADD8-B408108C88B3}" destId="{34C23B46-E0C3-43CF-83B7-8B0F55FF05D6}" srcOrd="1" destOrd="0" presId="urn:microsoft.com/office/officeart/2008/layout/HorizontalMultiLevelHierarchy"/>
    <dgm:cxn modelId="{673A8DE3-AA9C-4B98-86A1-02ADA001B8D8}" type="presParOf" srcId="{34C23B46-E0C3-43CF-83B7-8B0F55FF05D6}" destId="{662F470C-6EC2-47FD-87B0-0709E27280B0}" srcOrd="0" destOrd="0" presId="urn:microsoft.com/office/officeart/2008/layout/HorizontalMultiLevelHierarchy"/>
    <dgm:cxn modelId="{09D821CD-2237-4E0A-9112-8EBD6D8191F8}" type="presParOf" srcId="{662F470C-6EC2-47FD-87B0-0709E27280B0}" destId="{8159C4B9-B0B0-4F56-B02B-3C9D3ADF8C11}" srcOrd="0" destOrd="0" presId="urn:microsoft.com/office/officeart/2008/layout/HorizontalMultiLevelHierarchy"/>
    <dgm:cxn modelId="{F9E1D156-EBDA-4715-96F6-3644F73800CB}" type="presParOf" srcId="{34C23B46-E0C3-43CF-83B7-8B0F55FF05D6}" destId="{2A454E09-FC30-48BC-8C75-C26C0227019C}" srcOrd="1" destOrd="0" presId="urn:microsoft.com/office/officeart/2008/layout/HorizontalMultiLevelHierarchy"/>
    <dgm:cxn modelId="{5ED7AAA2-0717-45B8-980F-195B69DE1943}" type="presParOf" srcId="{2A454E09-FC30-48BC-8C75-C26C0227019C}" destId="{2031C01E-628F-4C4B-A573-818BFE3D0C5B}" srcOrd="0" destOrd="0" presId="urn:microsoft.com/office/officeart/2008/layout/HorizontalMultiLevelHierarchy"/>
    <dgm:cxn modelId="{EC429F3B-C066-4CE3-BD62-CBD19A270E9A}" type="presParOf" srcId="{2A454E09-FC30-48BC-8C75-C26C0227019C}" destId="{5119DC5E-8D95-4D6B-A961-C09A24952213}" srcOrd="1" destOrd="0" presId="urn:microsoft.com/office/officeart/2008/layout/HorizontalMultiLevelHierarchy"/>
    <dgm:cxn modelId="{A6C72039-374A-41DF-B54F-61AE047C76D5}" type="presParOf" srcId="{FEE78661-7593-45E5-AF22-00199ED8C3AF}" destId="{5A3B20F0-E2C1-4DAF-B45C-B4EB6DD24182}" srcOrd="2" destOrd="0" presId="urn:microsoft.com/office/officeart/2008/layout/HorizontalMultiLevelHierarchy"/>
    <dgm:cxn modelId="{16202E00-1ABD-4F30-A618-839EFFA54B23}" type="presParOf" srcId="{5A3B20F0-E2C1-4DAF-B45C-B4EB6DD24182}" destId="{E2F76184-34F5-4082-8688-CE6BA0D37E08}" srcOrd="0" destOrd="0" presId="urn:microsoft.com/office/officeart/2008/layout/HorizontalMultiLevelHierarchy"/>
    <dgm:cxn modelId="{89A76E46-F815-4D92-9698-C88CD89CA9A0}" type="presParOf" srcId="{FEE78661-7593-45E5-AF22-00199ED8C3AF}" destId="{43A6D730-7E55-444E-AEFD-225FE641A8EF}" srcOrd="3" destOrd="0" presId="urn:microsoft.com/office/officeart/2008/layout/HorizontalMultiLevelHierarchy"/>
    <dgm:cxn modelId="{23D65EEC-2ED9-4F0E-9FFD-9A19F0999B73}" type="presParOf" srcId="{43A6D730-7E55-444E-AEFD-225FE641A8EF}" destId="{F130AC37-C42F-4A15-89C4-5F12AACF3428}" srcOrd="0" destOrd="0" presId="urn:microsoft.com/office/officeart/2008/layout/HorizontalMultiLevelHierarchy"/>
    <dgm:cxn modelId="{315C92FE-6330-49AD-88AE-2CE47454C50E}" type="presParOf" srcId="{43A6D730-7E55-444E-AEFD-225FE641A8EF}" destId="{9904F838-99A0-4B09-A364-879C6D86C2E7}" srcOrd="1" destOrd="0" presId="urn:microsoft.com/office/officeart/2008/layout/HorizontalMultiLevelHierarchy"/>
    <dgm:cxn modelId="{49C07439-4928-4BB8-A4E4-C482037CACB1}" type="presParOf" srcId="{3EF29A5E-FB04-4066-B24F-FAC19AEA8854}" destId="{E424350F-EF8D-4DFE-B541-62082CBF6858}" srcOrd="2" destOrd="0" presId="urn:microsoft.com/office/officeart/2008/layout/HorizontalMultiLevelHierarchy"/>
    <dgm:cxn modelId="{1E6D5901-DA8E-467B-AD3C-F92C28659225}" type="presParOf" srcId="{E424350F-EF8D-4DFE-B541-62082CBF6858}" destId="{D511C5B7-C80B-4467-A898-FCB8689C6D19}" srcOrd="0" destOrd="0" presId="urn:microsoft.com/office/officeart/2008/layout/HorizontalMultiLevelHierarchy"/>
    <dgm:cxn modelId="{13B97C9E-2E0F-4E25-A9EC-FB5AF8C0978B}" type="presParOf" srcId="{3EF29A5E-FB04-4066-B24F-FAC19AEA8854}" destId="{EBD9BED2-B19A-4BA6-8096-C16B43691A55}" srcOrd="3" destOrd="0" presId="urn:microsoft.com/office/officeart/2008/layout/HorizontalMultiLevelHierarchy"/>
    <dgm:cxn modelId="{C38CA307-A9E2-4A00-9300-221998DBB11E}" type="presParOf" srcId="{EBD9BED2-B19A-4BA6-8096-C16B43691A55}" destId="{9BA2164B-3C4F-4F28-BFD0-D39333A226B7}" srcOrd="0" destOrd="0" presId="urn:microsoft.com/office/officeart/2008/layout/HorizontalMultiLevelHierarchy"/>
    <dgm:cxn modelId="{7FB5B381-0EEC-4D6A-A7BC-21E8699D1643}" type="presParOf" srcId="{EBD9BED2-B19A-4BA6-8096-C16B43691A55}" destId="{037760A3-A284-443D-9E82-7CB3D105A8EC}" srcOrd="1" destOrd="0" presId="urn:microsoft.com/office/officeart/2008/layout/HorizontalMultiLevelHierarchy"/>
    <dgm:cxn modelId="{2D6531EE-B81C-4783-BB85-3028EF9ED4CA}" type="presParOf" srcId="{037760A3-A284-443D-9E82-7CB3D105A8EC}" destId="{F75EC7B2-59E0-4288-AB4F-33AA172E42AA}" srcOrd="0" destOrd="0" presId="urn:microsoft.com/office/officeart/2008/layout/HorizontalMultiLevelHierarchy"/>
    <dgm:cxn modelId="{33859730-F873-474B-93EA-1FED695B6813}" type="presParOf" srcId="{F75EC7B2-59E0-4288-AB4F-33AA172E42AA}" destId="{4BCFDFD3-B65E-4C48-925E-F51C93555795}" srcOrd="0" destOrd="0" presId="urn:microsoft.com/office/officeart/2008/layout/HorizontalMultiLevelHierarchy"/>
    <dgm:cxn modelId="{7C2A36F0-3557-4B2B-9B06-37EBF56F1CC0}" type="presParOf" srcId="{037760A3-A284-443D-9E82-7CB3D105A8EC}" destId="{AC571A4E-69DF-42B0-9ED3-114072D38235}" srcOrd="1" destOrd="0" presId="urn:microsoft.com/office/officeart/2008/layout/HorizontalMultiLevelHierarchy"/>
    <dgm:cxn modelId="{DE932059-D8EB-4A73-A01B-CF7A2717D654}" type="presParOf" srcId="{AC571A4E-69DF-42B0-9ED3-114072D38235}" destId="{F3C6EA75-8266-40D8-9C9C-9F11DE35E7A7}" srcOrd="0" destOrd="0" presId="urn:microsoft.com/office/officeart/2008/layout/HorizontalMultiLevelHierarchy"/>
    <dgm:cxn modelId="{0868A8DF-5089-49B6-A763-9131C7895672}" type="presParOf" srcId="{AC571A4E-69DF-42B0-9ED3-114072D38235}" destId="{33635DEF-B749-41C8-B5B7-8AB37D04F0DB}" srcOrd="1" destOrd="0" presId="urn:microsoft.com/office/officeart/2008/layout/HorizontalMultiLevelHierarchy"/>
    <dgm:cxn modelId="{B8D40CA6-2571-41CF-8716-B93CB0154889}" type="presParOf" srcId="{33635DEF-B749-41C8-B5B7-8AB37D04F0DB}" destId="{464CB87B-F01D-4F5D-B2BE-BE153C971A3C}" srcOrd="0" destOrd="0" presId="urn:microsoft.com/office/officeart/2008/layout/HorizontalMultiLevelHierarchy"/>
    <dgm:cxn modelId="{40110555-9982-4448-82E2-C25752032E33}" type="presParOf" srcId="{464CB87B-F01D-4F5D-B2BE-BE153C971A3C}" destId="{1893907C-D0D7-4164-9578-AD108B2D5E75}" srcOrd="0" destOrd="0" presId="urn:microsoft.com/office/officeart/2008/layout/HorizontalMultiLevelHierarchy"/>
    <dgm:cxn modelId="{FAE41C78-F3E0-4FD0-8315-855014400EEB}" type="presParOf" srcId="{33635DEF-B749-41C8-B5B7-8AB37D04F0DB}" destId="{D0479C5D-7E2E-4CF7-B594-84FF4F580ED4}" srcOrd="1" destOrd="0" presId="urn:microsoft.com/office/officeart/2008/layout/HorizontalMultiLevelHierarchy"/>
    <dgm:cxn modelId="{2BDC57DB-C589-4082-A0DF-9431A9996DF5}" type="presParOf" srcId="{D0479C5D-7E2E-4CF7-B594-84FF4F580ED4}" destId="{AC01E7A5-E39F-4E6A-84E5-9F59CF721791}" srcOrd="0" destOrd="0" presId="urn:microsoft.com/office/officeart/2008/layout/HorizontalMultiLevelHierarchy"/>
    <dgm:cxn modelId="{931B9446-56D4-430D-AA47-38409655A63D}" type="presParOf" srcId="{D0479C5D-7E2E-4CF7-B594-84FF4F580ED4}" destId="{A8B89166-150E-4D70-AD93-CAF66E079E5A}" srcOrd="1" destOrd="0" presId="urn:microsoft.com/office/officeart/2008/layout/HorizontalMultiLevelHierarchy"/>
    <dgm:cxn modelId="{42A6E79B-4E5F-4873-8367-496683493546}" type="presParOf" srcId="{33635DEF-B749-41C8-B5B7-8AB37D04F0DB}" destId="{AFAD6C56-85FB-4421-960B-8A24B4F21F37}" srcOrd="2" destOrd="0" presId="urn:microsoft.com/office/officeart/2008/layout/HorizontalMultiLevelHierarchy"/>
    <dgm:cxn modelId="{D319BB42-E689-4FD3-A017-E6CE8AF59023}" type="presParOf" srcId="{AFAD6C56-85FB-4421-960B-8A24B4F21F37}" destId="{85B17355-3BED-4924-A064-884DC50A8B35}" srcOrd="0" destOrd="0" presId="urn:microsoft.com/office/officeart/2008/layout/HorizontalMultiLevelHierarchy"/>
    <dgm:cxn modelId="{8EF56BA0-AC87-44AE-AEEB-AE71073FF28F}" type="presParOf" srcId="{33635DEF-B749-41C8-B5B7-8AB37D04F0DB}" destId="{1BD29E57-D117-4057-924F-787A5F486F1A}" srcOrd="3" destOrd="0" presId="urn:microsoft.com/office/officeart/2008/layout/HorizontalMultiLevelHierarchy"/>
    <dgm:cxn modelId="{1C840CB3-49E4-4BBF-B99F-1AE9A7EBF531}" type="presParOf" srcId="{1BD29E57-D117-4057-924F-787A5F486F1A}" destId="{5285589B-0673-45B5-843C-0937C919DC69}" srcOrd="0" destOrd="0" presId="urn:microsoft.com/office/officeart/2008/layout/HorizontalMultiLevelHierarchy"/>
    <dgm:cxn modelId="{31B9B6DA-A781-418A-BD74-B4919D028D57}" type="presParOf" srcId="{1BD29E57-D117-4057-924F-787A5F486F1A}" destId="{92EBA213-7A40-4F66-820C-D76146187EBF}" srcOrd="1" destOrd="0" presId="urn:microsoft.com/office/officeart/2008/layout/HorizontalMultiLevelHierarchy"/>
    <dgm:cxn modelId="{170A862C-6447-4AF3-A489-A489109205D6}" type="presParOf" srcId="{33635DEF-B749-41C8-B5B7-8AB37D04F0DB}" destId="{61077CB7-2FBF-4597-9D31-36340B0B5132}" srcOrd="4" destOrd="0" presId="urn:microsoft.com/office/officeart/2008/layout/HorizontalMultiLevelHierarchy"/>
    <dgm:cxn modelId="{EB4121B4-C9B8-46E5-B5C1-F31E83F47191}" type="presParOf" srcId="{61077CB7-2FBF-4597-9D31-36340B0B5132}" destId="{47CAE289-B1AD-4E4F-A75D-343A96CBE16C}" srcOrd="0" destOrd="0" presId="urn:microsoft.com/office/officeart/2008/layout/HorizontalMultiLevelHierarchy"/>
    <dgm:cxn modelId="{8620E4A9-14D3-418A-ABA5-5901E25E31EC}" type="presParOf" srcId="{33635DEF-B749-41C8-B5B7-8AB37D04F0DB}" destId="{CFFBE4E7-3C01-4AE5-A947-1B09806F257D}" srcOrd="5" destOrd="0" presId="urn:microsoft.com/office/officeart/2008/layout/HorizontalMultiLevelHierarchy"/>
    <dgm:cxn modelId="{BE234EFF-A0DA-46E2-82CA-6F5FC89FA1DC}" type="presParOf" srcId="{CFFBE4E7-3C01-4AE5-A947-1B09806F257D}" destId="{077240E3-FB57-48F3-A318-27C3A916D597}" srcOrd="0" destOrd="0" presId="urn:microsoft.com/office/officeart/2008/layout/HorizontalMultiLevelHierarchy"/>
    <dgm:cxn modelId="{DE81C680-CFF0-4CA5-8D79-56666C7602C7}" type="presParOf" srcId="{CFFBE4E7-3C01-4AE5-A947-1B09806F257D}" destId="{A4A345E4-C4F2-4CB9-BA8B-16D940E5C5B0}" srcOrd="1" destOrd="0" presId="urn:microsoft.com/office/officeart/2008/layout/HorizontalMultiLevelHierarchy"/>
    <dgm:cxn modelId="{F2EDFA3E-E532-4FDF-9E58-0F9651994E91}" type="presParOf" srcId="{3EF29A5E-FB04-4066-B24F-FAC19AEA8854}" destId="{AE6373FD-F59A-4B31-A71F-C4E5D6EF3C8C}" srcOrd="4" destOrd="0" presId="urn:microsoft.com/office/officeart/2008/layout/HorizontalMultiLevelHierarchy"/>
    <dgm:cxn modelId="{80719326-FE20-475C-84A1-0ABD100DD6B4}" type="presParOf" srcId="{AE6373FD-F59A-4B31-A71F-C4E5D6EF3C8C}" destId="{FD801E9E-6F79-4C0F-AEC8-6D81267F7E22}" srcOrd="0" destOrd="0" presId="urn:microsoft.com/office/officeart/2008/layout/HorizontalMultiLevelHierarchy"/>
    <dgm:cxn modelId="{4893BCAB-3CF4-40EA-A3BE-33446AC7F7A0}" type="presParOf" srcId="{3EF29A5E-FB04-4066-B24F-FAC19AEA8854}" destId="{62CC8CC4-212F-4EF2-80E9-1796628FF1CB}" srcOrd="5" destOrd="0" presId="urn:microsoft.com/office/officeart/2008/layout/HorizontalMultiLevelHierarchy"/>
    <dgm:cxn modelId="{A06AD03C-91CB-4B1A-8782-AE781680AF84}" type="presParOf" srcId="{62CC8CC4-212F-4EF2-80E9-1796628FF1CB}" destId="{678D2799-412B-474F-AA62-3004D5BE80EF}" srcOrd="0" destOrd="0" presId="urn:microsoft.com/office/officeart/2008/layout/HorizontalMultiLevelHierarchy"/>
    <dgm:cxn modelId="{FFD9DCBB-3DEE-4788-840F-58799714882F}" type="presParOf" srcId="{62CC8CC4-212F-4EF2-80E9-1796628FF1CB}" destId="{BD37CF93-CF71-4F1C-B5CB-02156BCEDF20}" srcOrd="1" destOrd="0" presId="urn:microsoft.com/office/officeart/2008/layout/HorizontalMultiLevelHierarchy"/>
    <dgm:cxn modelId="{264701DC-5155-45CB-9BF3-0862FF19561A}" type="presParOf" srcId="{BD37CF93-CF71-4F1C-B5CB-02156BCEDF20}" destId="{B81A2CA0-7256-4C80-A2D6-2EFC48201C68}" srcOrd="0" destOrd="0" presId="urn:microsoft.com/office/officeart/2008/layout/HorizontalMultiLevelHierarchy"/>
    <dgm:cxn modelId="{F159A4BF-3CD0-482B-AAA3-31FD980C4D1C}" type="presParOf" srcId="{B81A2CA0-7256-4C80-A2D6-2EFC48201C68}" destId="{C2EFEDE5-773B-41E0-BBB7-AAB2E054A5C9}" srcOrd="0" destOrd="0" presId="urn:microsoft.com/office/officeart/2008/layout/HorizontalMultiLevelHierarchy"/>
    <dgm:cxn modelId="{19D51275-6C24-43F8-8F9C-F4B9A4C2B416}" type="presParOf" srcId="{BD37CF93-CF71-4F1C-B5CB-02156BCEDF20}" destId="{0EB3E150-804F-4142-BADA-230F42FFEA6B}" srcOrd="1" destOrd="0" presId="urn:microsoft.com/office/officeart/2008/layout/HorizontalMultiLevelHierarchy"/>
    <dgm:cxn modelId="{36EB692F-E1A0-4F00-9D9B-1F32AB5E6280}" type="presParOf" srcId="{0EB3E150-804F-4142-BADA-230F42FFEA6B}" destId="{866C7091-1483-4426-BAA8-C07ADBAB1D64}" srcOrd="0" destOrd="0" presId="urn:microsoft.com/office/officeart/2008/layout/HorizontalMultiLevelHierarchy"/>
    <dgm:cxn modelId="{C40801C1-D3A4-49A3-A67F-B5E9F2FD672E}" type="presParOf" srcId="{0EB3E150-804F-4142-BADA-230F42FFEA6B}" destId="{A9043920-E0F5-4A46-AC56-2A660F41AE17}" srcOrd="1" destOrd="0" presId="urn:microsoft.com/office/officeart/2008/layout/HorizontalMultiLevelHierarchy"/>
    <dgm:cxn modelId="{A346ABE8-5BDB-4843-9FDA-382837C501EB}" type="presParOf" srcId="{A9043920-E0F5-4A46-AC56-2A660F41AE17}" destId="{36011BF7-7606-4980-80F6-817151300043}" srcOrd="0" destOrd="0" presId="urn:microsoft.com/office/officeart/2008/layout/HorizontalMultiLevelHierarchy"/>
    <dgm:cxn modelId="{2049BF63-958B-4BB8-850E-325D86EB59FD}" type="presParOf" srcId="{36011BF7-7606-4980-80F6-817151300043}" destId="{F11A04AA-CAAB-4AED-AE57-866487B64BD3}" srcOrd="0" destOrd="0" presId="urn:microsoft.com/office/officeart/2008/layout/HorizontalMultiLevelHierarchy"/>
    <dgm:cxn modelId="{5771CB17-50D7-45F9-B69C-AB038869A912}" type="presParOf" srcId="{A9043920-E0F5-4A46-AC56-2A660F41AE17}" destId="{66623004-C8B4-4C28-9D36-65452E0F7AB3}" srcOrd="1" destOrd="0" presId="urn:microsoft.com/office/officeart/2008/layout/HorizontalMultiLevelHierarchy"/>
    <dgm:cxn modelId="{E5230697-AB97-4B68-9F63-F331A1FF3E0D}" type="presParOf" srcId="{66623004-C8B4-4C28-9D36-65452E0F7AB3}" destId="{43F6F1E0-7585-402D-A75D-3D88D4D05DFF}" srcOrd="0" destOrd="0" presId="urn:microsoft.com/office/officeart/2008/layout/HorizontalMultiLevelHierarchy"/>
    <dgm:cxn modelId="{9ABC97BF-1F32-4055-9157-8F1724F134A5}" type="presParOf" srcId="{66623004-C8B4-4C28-9D36-65452E0F7AB3}" destId="{2958B173-F2B3-4A54-88B0-DA6238B411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5E6D44-0418-47E2-903A-310BBD6417D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592BE3C9-EB2F-4ECF-91DE-1A4259F8FDBD}">
      <dgm:prSet phldrT="[Texto]" phldr="1"/>
      <dgm:spPr/>
      <dgm:t>
        <a:bodyPr/>
        <a:lstStyle/>
        <a:p>
          <a:endParaRPr lang="es-ES"/>
        </a:p>
      </dgm:t>
    </dgm:pt>
    <dgm:pt modelId="{712615B5-0563-41EB-8247-FA32C250AD0F}" type="parTrans" cxnId="{E20B6239-EF59-4D88-B91B-0B882BFCB58A}">
      <dgm:prSet/>
      <dgm:spPr/>
      <dgm:t>
        <a:bodyPr/>
        <a:lstStyle/>
        <a:p>
          <a:endParaRPr lang="es-ES"/>
        </a:p>
      </dgm:t>
    </dgm:pt>
    <dgm:pt modelId="{A8B18DB6-7966-4BCF-83F7-003AA9F62F91}" type="sibTrans" cxnId="{E20B6239-EF59-4D88-B91B-0B882BFCB58A}">
      <dgm:prSet/>
      <dgm:spPr/>
      <dgm:t>
        <a:bodyPr/>
        <a:lstStyle/>
        <a:p>
          <a:endParaRPr lang="es-ES"/>
        </a:p>
      </dgm:t>
    </dgm:pt>
    <dgm:pt modelId="{EEF917F6-437E-42F3-95EA-B0AF24E4813E}">
      <dgm:prSet custT="1"/>
      <dgm:spPr/>
      <dgm:t>
        <a:bodyPr/>
        <a:lstStyle/>
        <a:p>
          <a:r>
            <a:rPr lang="es-ES" sz="2800" dirty="0" smtClean="0"/>
            <a:t>Poder Ejecutivo</a:t>
          </a:r>
          <a:r>
            <a:rPr lang="es-ES" sz="1100" dirty="0" smtClean="0"/>
            <a:t>: </a:t>
          </a:r>
          <a:endParaRPr lang="es-ES" sz="1100" dirty="0"/>
        </a:p>
      </dgm:t>
    </dgm:pt>
    <dgm:pt modelId="{3A5C8039-F529-4697-AC42-FEF5B1EDB4EF}" type="parTrans" cxnId="{70680379-0CA3-44D0-8371-C584D98FFD62}">
      <dgm:prSet/>
      <dgm:spPr/>
      <dgm:t>
        <a:bodyPr/>
        <a:lstStyle/>
        <a:p>
          <a:endParaRPr lang="es-ES"/>
        </a:p>
      </dgm:t>
    </dgm:pt>
    <dgm:pt modelId="{15D7741E-6CF8-4987-AC66-D40E8151AF47}" type="sibTrans" cxnId="{70680379-0CA3-44D0-8371-C584D98FFD62}">
      <dgm:prSet/>
      <dgm:spPr/>
      <dgm:t>
        <a:bodyPr/>
        <a:lstStyle/>
        <a:p>
          <a:endParaRPr lang="es-ES"/>
        </a:p>
      </dgm:t>
    </dgm:pt>
    <dgm:pt modelId="{CD409352-A70A-495E-BF0E-CB97D178D382}">
      <dgm:prSet/>
      <dgm:spPr/>
      <dgm:t>
        <a:bodyPr/>
        <a:lstStyle/>
        <a:p>
          <a:r>
            <a:rPr lang="es-CL" smtClean="0"/>
            <a:t>El Presidente de la República de Chile encabeza este Poder. Es un Ejecutivo “monista” en cuanto el Presidente desarrolla las funciones de Jefe de Estado y también las de Jefe de Gobierno.</a:t>
          </a:r>
          <a:endParaRPr lang="es-ES"/>
        </a:p>
      </dgm:t>
    </dgm:pt>
    <dgm:pt modelId="{D5608FEA-3D4F-43F2-85FD-229B2FFC6ADA}" type="parTrans" cxnId="{55B21BA6-1A05-4BBA-9033-7A0C08D4527F}">
      <dgm:prSet/>
      <dgm:spPr/>
      <dgm:t>
        <a:bodyPr/>
        <a:lstStyle/>
        <a:p>
          <a:endParaRPr lang="es-ES"/>
        </a:p>
      </dgm:t>
    </dgm:pt>
    <dgm:pt modelId="{8A073B0C-E6B4-4BD8-8D15-66C2B1F7D4B0}" type="sibTrans" cxnId="{55B21BA6-1A05-4BBA-9033-7A0C08D4527F}">
      <dgm:prSet/>
      <dgm:spPr/>
      <dgm:t>
        <a:bodyPr/>
        <a:lstStyle/>
        <a:p>
          <a:endParaRPr lang="es-ES"/>
        </a:p>
      </dgm:t>
    </dgm:pt>
    <dgm:pt modelId="{776B3BD5-4DD3-45B8-9324-A6096D8B4AF0}">
      <dgm:prSet/>
      <dgm:spPr/>
      <dgm:t>
        <a:bodyPr/>
        <a:lstStyle/>
        <a:p>
          <a:r>
            <a:rPr lang="es-CL" smtClean="0"/>
            <a:t>Según la Constitución Política, la autoridad del Presidente de la República “se extiende a todo cuanto tiene por objeto la conservación del orden público en el interior y la seguridad externa de la República, de acuerdo con la Constitución y las leyes” (artículo 24, inciso segundo).</a:t>
          </a:r>
          <a:endParaRPr lang="es-ES"/>
        </a:p>
      </dgm:t>
    </dgm:pt>
    <dgm:pt modelId="{C821E552-8917-4A09-8DE9-08E781AE6DD7}" type="parTrans" cxnId="{CE8D84C8-4F96-40F2-93E5-05AB2B44CE2B}">
      <dgm:prSet/>
      <dgm:spPr/>
      <dgm:t>
        <a:bodyPr/>
        <a:lstStyle/>
        <a:p>
          <a:endParaRPr lang="es-ES"/>
        </a:p>
      </dgm:t>
    </dgm:pt>
    <dgm:pt modelId="{0C8009B8-B723-4370-B309-1DC3D267C484}" type="sibTrans" cxnId="{CE8D84C8-4F96-40F2-93E5-05AB2B44CE2B}">
      <dgm:prSet/>
      <dgm:spPr/>
      <dgm:t>
        <a:bodyPr/>
        <a:lstStyle/>
        <a:p>
          <a:endParaRPr lang="es-ES"/>
        </a:p>
      </dgm:t>
    </dgm:pt>
    <dgm:pt modelId="{B54195C9-C2CD-43C1-8F2A-602D002D2FB7}">
      <dgm:prSet/>
      <dgm:spPr/>
      <dgm:t>
        <a:bodyPr/>
        <a:lstStyle/>
        <a:p>
          <a:r>
            <a:rPr lang="es-CL" smtClean="0"/>
            <a:t>Cada 21 de mayo, ante el Congreso Nacional, el Presidente en ejercicio debe dar cuenta al país de la situación administrativa y política de la nación.</a:t>
          </a:r>
          <a:endParaRPr lang="es-ES"/>
        </a:p>
      </dgm:t>
    </dgm:pt>
    <dgm:pt modelId="{3BB0890A-A481-49EB-9110-83C0B236EAD5}" type="parTrans" cxnId="{14A43C1D-ACF6-42D2-A2C7-447C5116C0E3}">
      <dgm:prSet/>
      <dgm:spPr/>
      <dgm:t>
        <a:bodyPr/>
        <a:lstStyle/>
        <a:p>
          <a:endParaRPr lang="es-ES"/>
        </a:p>
      </dgm:t>
    </dgm:pt>
    <dgm:pt modelId="{07084804-6F81-43E7-946F-3B48498F247F}" type="sibTrans" cxnId="{14A43C1D-ACF6-42D2-A2C7-447C5116C0E3}">
      <dgm:prSet/>
      <dgm:spPr/>
      <dgm:t>
        <a:bodyPr/>
        <a:lstStyle/>
        <a:p>
          <a:endParaRPr lang="es-ES"/>
        </a:p>
      </dgm:t>
    </dgm:pt>
    <dgm:pt modelId="{A4560578-1711-4377-9238-46E44D89918F}">
      <dgm:prSet/>
      <dgm:spPr/>
      <dgm:t>
        <a:bodyPr/>
        <a:lstStyle/>
        <a:p>
          <a:r>
            <a:rPr lang="es-CL" smtClean="0"/>
            <a:t>El Presidente de la República cuenta con un cúmulo de atribuciones tanto en materia de gobierno y administración, como en la labor legislativa, judicial y económica. </a:t>
          </a:r>
          <a:endParaRPr lang="es-ES"/>
        </a:p>
      </dgm:t>
    </dgm:pt>
    <dgm:pt modelId="{268F422A-760A-486D-AB2F-51A92D492B71}" type="parTrans" cxnId="{AD618883-BDCE-4240-808B-DE8EEA7A3183}">
      <dgm:prSet/>
      <dgm:spPr/>
      <dgm:t>
        <a:bodyPr/>
        <a:lstStyle/>
        <a:p>
          <a:endParaRPr lang="es-ES"/>
        </a:p>
      </dgm:t>
    </dgm:pt>
    <dgm:pt modelId="{E54D869C-AE6F-42EF-9975-41ABDDC0D1F2}" type="sibTrans" cxnId="{AD618883-BDCE-4240-808B-DE8EEA7A3183}">
      <dgm:prSet/>
      <dgm:spPr/>
      <dgm:t>
        <a:bodyPr/>
        <a:lstStyle/>
        <a:p>
          <a:endParaRPr lang="es-ES"/>
        </a:p>
      </dgm:t>
    </dgm:pt>
    <dgm:pt modelId="{E44F2E09-1CA2-4876-810B-E65FDC96DD4C}">
      <dgm:prSet/>
      <dgm:spPr/>
      <dgm:t>
        <a:bodyPr/>
        <a:lstStyle/>
        <a:p>
          <a:endParaRPr lang="es-ES"/>
        </a:p>
      </dgm:t>
    </dgm:pt>
    <dgm:pt modelId="{9897FD0E-8074-481C-BEC1-183F46F94DBE}" type="parTrans" cxnId="{2574D8BE-DF93-4D39-A4C2-556AA5D7F56F}">
      <dgm:prSet/>
      <dgm:spPr/>
      <dgm:t>
        <a:bodyPr/>
        <a:lstStyle/>
        <a:p>
          <a:endParaRPr lang="es-ES"/>
        </a:p>
      </dgm:t>
    </dgm:pt>
    <dgm:pt modelId="{21929D19-22A0-46F0-8E98-5D313F90B5B3}" type="sibTrans" cxnId="{2574D8BE-DF93-4D39-A4C2-556AA5D7F56F}">
      <dgm:prSet/>
      <dgm:spPr/>
      <dgm:t>
        <a:bodyPr/>
        <a:lstStyle/>
        <a:p>
          <a:endParaRPr lang="es-ES"/>
        </a:p>
      </dgm:t>
    </dgm:pt>
    <dgm:pt modelId="{BC300E3D-D8D7-4A52-824F-80862F66D87A}" type="pres">
      <dgm:prSet presAssocID="{1F5E6D44-0418-47E2-903A-310BBD6417D6}" presName="outerComposite" presStyleCnt="0">
        <dgm:presLayoutVars>
          <dgm:chMax val="5"/>
          <dgm:dir/>
          <dgm:resizeHandles val="exact"/>
        </dgm:presLayoutVars>
      </dgm:prSet>
      <dgm:spPr/>
      <dgm:t>
        <a:bodyPr/>
        <a:lstStyle/>
        <a:p>
          <a:endParaRPr lang="es-ES"/>
        </a:p>
      </dgm:t>
    </dgm:pt>
    <dgm:pt modelId="{8F32F147-25B9-4396-8ECC-94CC65209B3F}" type="pres">
      <dgm:prSet presAssocID="{1F5E6D44-0418-47E2-903A-310BBD6417D6}" presName="dummyMaxCanvas" presStyleCnt="0">
        <dgm:presLayoutVars/>
      </dgm:prSet>
      <dgm:spPr/>
    </dgm:pt>
    <dgm:pt modelId="{1933655D-5B04-47E5-BC6B-73FCCB1E6E7C}" type="pres">
      <dgm:prSet presAssocID="{1F5E6D44-0418-47E2-903A-310BBD6417D6}" presName="FiveNodes_1" presStyleLbl="node1" presStyleIdx="0" presStyleCnt="5">
        <dgm:presLayoutVars>
          <dgm:bulletEnabled val="1"/>
        </dgm:presLayoutVars>
      </dgm:prSet>
      <dgm:spPr/>
      <dgm:t>
        <a:bodyPr/>
        <a:lstStyle/>
        <a:p>
          <a:endParaRPr lang="es-ES"/>
        </a:p>
      </dgm:t>
    </dgm:pt>
    <dgm:pt modelId="{1DE53903-F145-4321-B4C9-91E14A2B1271}" type="pres">
      <dgm:prSet presAssocID="{1F5E6D44-0418-47E2-903A-310BBD6417D6}" presName="FiveNodes_2" presStyleLbl="node1" presStyleIdx="1" presStyleCnt="5">
        <dgm:presLayoutVars>
          <dgm:bulletEnabled val="1"/>
        </dgm:presLayoutVars>
      </dgm:prSet>
      <dgm:spPr/>
      <dgm:t>
        <a:bodyPr/>
        <a:lstStyle/>
        <a:p>
          <a:endParaRPr lang="es-ES"/>
        </a:p>
      </dgm:t>
    </dgm:pt>
    <dgm:pt modelId="{016653EA-3EEE-4A5E-9772-A1D992408706}" type="pres">
      <dgm:prSet presAssocID="{1F5E6D44-0418-47E2-903A-310BBD6417D6}" presName="FiveNodes_3" presStyleLbl="node1" presStyleIdx="2" presStyleCnt="5">
        <dgm:presLayoutVars>
          <dgm:bulletEnabled val="1"/>
        </dgm:presLayoutVars>
      </dgm:prSet>
      <dgm:spPr/>
      <dgm:t>
        <a:bodyPr/>
        <a:lstStyle/>
        <a:p>
          <a:endParaRPr lang="es-ES"/>
        </a:p>
      </dgm:t>
    </dgm:pt>
    <dgm:pt modelId="{08B9F0B2-A388-40BB-AB75-4D0D81A7EDFD}" type="pres">
      <dgm:prSet presAssocID="{1F5E6D44-0418-47E2-903A-310BBD6417D6}" presName="FiveNodes_4" presStyleLbl="node1" presStyleIdx="3" presStyleCnt="5">
        <dgm:presLayoutVars>
          <dgm:bulletEnabled val="1"/>
        </dgm:presLayoutVars>
      </dgm:prSet>
      <dgm:spPr/>
      <dgm:t>
        <a:bodyPr/>
        <a:lstStyle/>
        <a:p>
          <a:endParaRPr lang="es-ES"/>
        </a:p>
      </dgm:t>
    </dgm:pt>
    <dgm:pt modelId="{B354BA42-2DAF-459C-96DE-DDA29940CDCF}" type="pres">
      <dgm:prSet presAssocID="{1F5E6D44-0418-47E2-903A-310BBD6417D6}" presName="FiveNodes_5" presStyleLbl="node1" presStyleIdx="4" presStyleCnt="5">
        <dgm:presLayoutVars>
          <dgm:bulletEnabled val="1"/>
        </dgm:presLayoutVars>
      </dgm:prSet>
      <dgm:spPr/>
      <dgm:t>
        <a:bodyPr/>
        <a:lstStyle/>
        <a:p>
          <a:endParaRPr lang="es-ES"/>
        </a:p>
      </dgm:t>
    </dgm:pt>
    <dgm:pt modelId="{4F6664A8-35CE-4AB8-BC62-DF02FD5B222D}" type="pres">
      <dgm:prSet presAssocID="{1F5E6D44-0418-47E2-903A-310BBD6417D6}" presName="FiveConn_1-2" presStyleLbl="fgAccFollowNode1" presStyleIdx="0" presStyleCnt="4">
        <dgm:presLayoutVars>
          <dgm:bulletEnabled val="1"/>
        </dgm:presLayoutVars>
      </dgm:prSet>
      <dgm:spPr/>
      <dgm:t>
        <a:bodyPr/>
        <a:lstStyle/>
        <a:p>
          <a:endParaRPr lang="es-ES"/>
        </a:p>
      </dgm:t>
    </dgm:pt>
    <dgm:pt modelId="{2FEE531A-5A45-4BB2-86DD-48461E901C83}" type="pres">
      <dgm:prSet presAssocID="{1F5E6D44-0418-47E2-903A-310BBD6417D6}" presName="FiveConn_2-3" presStyleLbl="fgAccFollowNode1" presStyleIdx="1" presStyleCnt="4">
        <dgm:presLayoutVars>
          <dgm:bulletEnabled val="1"/>
        </dgm:presLayoutVars>
      </dgm:prSet>
      <dgm:spPr/>
      <dgm:t>
        <a:bodyPr/>
        <a:lstStyle/>
        <a:p>
          <a:endParaRPr lang="es-ES"/>
        </a:p>
      </dgm:t>
    </dgm:pt>
    <dgm:pt modelId="{394F0D1B-212E-46E2-93EE-F13291ECAB16}" type="pres">
      <dgm:prSet presAssocID="{1F5E6D44-0418-47E2-903A-310BBD6417D6}" presName="FiveConn_3-4" presStyleLbl="fgAccFollowNode1" presStyleIdx="2" presStyleCnt="4">
        <dgm:presLayoutVars>
          <dgm:bulletEnabled val="1"/>
        </dgm:presLayoutVars>
      </dgm:prSet>
      <dgm:spPr/>
      <dgm:t>
        <a:bodyPr/>
        <a:lstStyle/>
        <a:p>
          <a:endParaRPr lang="es-ES"/>
        </a:p>
      </dgm:t>
    </dgm:pt>
    <dgm:pt modelId="{26AE6BF0-A7C1-431F-9696-7FE72EDDF1C8}" type="pres">
      <dgm:prSet presAssocID="{1F5E6D44-0418-47E2-903A-310BBD6417D6}" presName="FiveConn_4-5" presStyleLbl="fgAccFollowNode1" presStyleIdx="3" presStyleCnt="4">
        <dgm:presLayoutVars>
          <dgm:bulletEnabled val="1"/>
        </dgm:presLayoutVars>
      </dgm:prSet>
      <dgm:spPr/>
      <dgm:t>
        <a:bodyPr/>
        <a:lstStyle/>
        <a:p>
          <a:endParaRPr lang="es-ES"/>
        </a:p>
      </dgm:t>
    </dgm:pt>
    <dgm:pt modelId="{1B19DB25-96C4-41B4-B059-B806F799539E}" type="pres">
      <dgm:prSet presAssocID="{1F5E6D44-0418-47E2-903A-310BBD6417D6}" presName="FiveNodes_1_text" presStyleLbl="node1" presStyleIdx="4" presStyleCnt="5">
        <dgm:presLayoutVars>
          <dgm:bulletEnabled val="1"/>
        </dgm:presLayoutVars>
      </dgm:prSet>
      <dgm:spPr/>
      <dgm:t>
        <a:bodyPr/>
        <a:lstStyle/>
        <a:p>
          <a:endParaRPr lang="es-ES"/>
        </a:p>
      </dgm:t>
    </dgm:pt>
    <dgm:pt modelId="{6AC12A76-6DDC-4AF0-899F-831F3676D1E0}" type="pres">
      <dgm:prSet presAssocID="{1F5E6D44-0418-47E2-903A-310BBD6417D6}" presName="FiveNodes_2_text" presStyleLbl="node1" presStyleIdx="4" presStyleCnt="5">
        <dgm:presLayoutVars>
          <dgm:bulletEnabled val="1"/>
        </dgm:presLayoutVars>
      </dgm:prSet>
      <dgm:spPr/>
      <dgm:t>
        <a:bodyPr/>
        <a:lstStyle/>
        <a:p>
          <a:endParaRPr lang="es-ES"/>
        </a:p>
      </dgm:t>
    </dgm:pt>
    <dgm:pt modelId="{BF3EAA91-841F-4C09-9D0B-85FEB9FEBCCE}" type="pres">
      <dgm:prSet presAssocID="{1F5E6D44-0418-47E2-903A-310BBD6417D6}" presName="FiveNodes_3_text" presStyleLbl="node1" presStyleIdx="4" presStyleCnt="5">
        <dgm:presLayoutVars>
          <dgm:bulletEnabled val="1"/>
        </dgm:presLayoutVars>
      </dgm:prSet>
      <dgm:spPr/>
      <dgm:t>
        <a:bodyPr/>
        <a:lstStyle/>
        <a:p>
          <a:endParaRPr lang="es-ES"/>
        </a:p>
      </dgm:t>
    </dgm:pt>
    <dgm:pt modelId="{67BAC707-1109-4F2D-98D6-7E1595DD729C}" type="pres">
      <dgm:prSet presAssocID="{1F5E6D44-0418-47E2-903A-310BBD6417D6}" presName="FiveNodes_4_text" presStyleLbl="node1" presStyleIdx="4" presStyleCnt="5">
        <dgm:presLayoutVars>
          <dgm:bulletEnabled val="1"/>
        </dgm:presLayoutVars>
      </dgm:prSet>
      <dgm:spPr/>
      <dgm:t>
        <a:bodyPr/>
        <a:lstStyle/>
        <a:p>
          <a:endParaRPr lang="es-ES"/>
        </a:p>
      </dgm:t>
    </dgm:pt>
    <dgm:pt modelId="{AD677D4B-052C-47BA-8466-E874D8EACA46}" type="pres">
      <dgm:prSet presAssocID="{1F5E6D44-0418-47E2-903A-310BBD6417D6}" presName="FiveNodes_5_text" presStyleLbl="node1" presStyleIdx="4" presStyleCnt="5">
        <dgm:presLayoutVars>
          <dgm:bulletEnabled val="1"/>
        </dgm:presLayoutVars>
      </dgm:prSet>
      <dgm:spPr/>
      <dgm:t>
        <a:bodyPr/>
        <a:lstStyle/>
        <a:p>
          <a:endParaRPr lang="es-ES"/>
        </a:p>
      </dgm:t>
    </dgm:pt>
  </dgm:ptLst>
  <dgm:cxnLst>
    <dgm:cxn modelId="{73957E6A-059B-48A0-923D-A378E0534FFB}" type="presOf" srcId="{15D7741E-6CF8-4987-AC66-D40E8151AF47}" destId="{4F6664A8-35CE-4AB8-BC62-DF02FD5B222D}" srcOrd="0" destOrd="0" presId="urn:microsoft.com/office/officeart/2005/8/layout/vProcess5"/>
    <dgm:cxn modelId="{AC2F605E-687A-4C99-9B42-6C1998C9B9FA}" type="presOf" srcId="{8A073B0C-E6B4-4BD8-8D15-66C2B1F7D4B0}" destId="{2FEE531A-5A45-4BB2-86DD-48461E901C83}" srcOrd="0" destOrd="0" presId="urn:microsoft.com/office/officeart/2005/8/layout/vProcess5"/>
    <dgm:cxn modelId="{C1161C0F-09E3-4378-9B66-8E67882CD7F6}" type="presOf" srcId="{B54195C9-C2CD-43C1-8F2A-602D002D2FB7}" destId="{67BAC707-1109-4F2D-98D6-7E1595DD729C}" srcOrd="1" destOrd="0" presId="urn:microsoft.com/office/officeart/2005/8/layout/vProcess5"/>
    <dgm:cxn modelId="{20EDC9C1-0338-47A9-A9E0-2D5FB5663D53}" type="presOf" srcId="{1F5E6D44-0418-47E2-903A-310BBD6417D6}" destId="{BC300E3D-D8D7-4A52-824F-80862F66D87A}" srcOrd="0" destOrd="0" presId="urn:microsoft.com/office/officeart/2005/8/layout/vProcess5"/>
    <dgm:cxn modelId="{2574D8BE-DF93-4D39-A4C2-556AA5D7F56F}" srcId="{1F5E6D44-0418-47E2-903A-310BBD6417D6}" destId="{E44F2E09-1CA2-4876-810B-E65FDC96DD4C}" srcOrd="5" destOrd="0" parTransId="{9897FD0E-8074-481C-BEC1-183F46F94DBE}" sibTransId="{21929D19-22A0-46F0-8E98-5D313F90B5B3}"/>
    <dgm:cxn modelId="{CE8D84C8-4F96-40F2-93E5-05AB2B44CE2B}" srcId="{1F5E6D44-0418-47E2-903A-310BBD6417D6}" destId="{776B3BD5-4DD3-45B8-9324-A6096D8B4AF0}" srcOrd="2" destOrd="0" parTransId="{C821E552-8917-4A09-8DE9-08E781AE6DD7}" sibTransId="{0C8009B8-B723-4370-B309-1DC3D267C484}"/>
    <dgm:cxn modelId="{55B21BA6-1A05-4BBA-9033-7A0C08D4527F}" srcId="{1F5E6D44-0418-47E2-903A-310BBD6417D6}" destId="{CD409352-A70A-495E-BF0E-CB97D178D382}" srcOrd="1" destOrd="0" parTransId="{D5608FEA-3D4F-43F2-85FD-229B2FFC6ADA}" sibTransId="{8A073B0C-E6B4-4BD8-8D15-66C2B1F7D4B0}"/>
    <dgm:cxn modelId="{14A43C1D-ACF6-42D2-A2C7-447C5116C0E3}" srcId="{1F5E6D44-0418-47E2-903A-310BBD6417D6}" destId="{B54195C9-C2CD-43C1-8F2A-602D002D2FB7}" srcOrd="3" destOrd="0" parTransId="{3BB0890A-A481-49EB-9110-83C0B236EAD5}" sibTransId="{07084804-6F81-43E7-946F-3B48498F247F}"/>
    <dgm:cxn modelId="{8B71465A-089C-40F8-A304-E9F680A0E006}" type="presOf" srcId="{A4560578-1711-4377-9238-46E44D89918F}" destId="{AD677D4B-052C-47BA-8466-E874D8EACA46}" srcOrd="1" destOrd="0" presId="urn:microsoft.com/office/officeart/2005/8/layout/vProcess5"/>
    <dgm:cxn modelId="{70680379-0CA3-44D0-8371-C584D98FFD62}" srcId="{1F5E6D44-0418-47E2-903A-310BBD6417D6}" destId="{EEF917F6-437E-42F3-95EA-B0AF24E4813E}" srcOrd="0" destOrd="0" parTransId="{3A5C8039-F529-4697-AC42-FEF5B1EDB4EF}" sibTransId="{15D7741E-6CF8-4987-AC66-D40E8151AF47}"/>
    <dgm:cxn modelId="{AD618883-BDCE-4240-808B-DE8EEA7A3183}" srcId="{1F5E6D44-0418-47E2-903A-310BBD6417D6}" destId="{A4560578-1711-4377-9238-46E44D89918F}" srcOrd="4" destOrd="0" parTransId="{268F422A-760A-486D-AB2F-51A92D492B71}" sibTransId="{E54D869C-AE6F-42EF-9975-41ABDDC0D1F2}"/>
    <dgm:cxn modelId="{B0DFB27B-1FFB-4DDF-9DAB-60CA67638B18}" type="presOf" srcId="{776B3BD5-4DD3-45B8-9324-A6096D8B4AF0}" destId="{016653EA-3EEE-4A5E-9772-A1D992408706}" srcOrd="0" destOrd="0" presId="urn:microsoft.com/office/officeart/2005/8/layout/vProcess5"/>
    <dgm:cxn modelId="{A866242C-64DD-401F-B79A-F13FFEB8C651}" type="presOf" srcId="{776B3BD5-4DD3-45B8-9324-A6096D8B4AF0}" destId="{BF3EAA91-841F-4C09-9D0B-85FEB9FEBCCE}" srcOrd="1" destOrd="0" presId="urn:microsoft.com/office/officeart/2005/8/layout/vProcess5"/>
    <dgm:cxn modelId="{47B0F884-BD5C-4F07-93CE-9F8A40F5DEC0}" type="presOf" srcId="{07084804-6F81-43E7-946F-3B48498F247F}" destId="{26AE6BF0-A7C1-431F-9696-7FE72EDDF1C8}" srcOrd="0" destOrd="0" presId="urn:microsoft.com/office/officeart/2005/8/layout/vProcess5"/>
    <dgm:cxn modelId="{E20B6239-EF59-4D88-B91B-0B882BFCB58A}" srcId="{1F5E6D44-0418-47E2-903A-310BBD6417D6}" destId="{592BE3C9-EB2F-4ECF-91DE-1A4259F8FDBD}" srcOrd="6" destOrd="0" parTransId="{712615B5-0563-41EB-8247-FA32C250AD0F}" sibTransId="{A8B18DB6-7966-4BCF-83F7-003AA9F62F91}"/>
    <dgm:cxn modelId="{FCDD52A7-3C2A-4A8D-9E4F-0DDE324F40F2}" type="presOf" srcId="{A4560578-1711-4377-9238-46E44D89918F}" destId="{B354BA42-2DAF-459C-96DE-DDA29940CDCF}" srcOrd="0" destOrd="0" presId="urn:microsoft.com/office/officeart/2005/8/layout/vProcess5"/>
    <dgm:cxn modelId="{F0A1DA44-ECFF-4660-962C-0D3CC325EB08}" type="presOf" srcId="{CD409352-A70A-495E-BF0E-CB97D178D382}" destId="{6AC12A76-6DDC-4AF0-899F-831F3676D1E0}" srcOrd="1" destOrd="0" presId="urn:microsoft.com/office/officeart/2005/8/layout/vProcess5"/>
    <dgm:cxn modelId="{A3E15506-7848-4416-9301-820AC6C2A444}" type="presOf" srcId="{EEF917F6-437E-42F3-95EA-B0AF24E4813E}" destId="{1B19DB25-96C4-41B4-B059-B806F799539E}" srcOrd="1" destOrd="0" presId="urn:microsoft.com/office/officeart/2005/8/layout/vProcess5"/>
    <dgm:cxn modelId="{61DEC25F-CF09-4654-945C-91700DC98B89}" type="presOf" srcId="{0C8009B8-B723-4370-B309-1DC3D267C484}" destId="{394F0D1B-212E-46E2-93EE-F13291ECAB16}" srcOrd="0" destOrd="0" presId="urn:microsoft.com/office/officeart/2005/8/layout/vProcess5"/>
    <dgm:cxn modelId="{7DEE0B95-1683-43B6-8C0B-D6C750CB3A84}" type="presOf" srcId="{CD409352-A70A-495E-BF0E-CB97D178D382}" destId="{1DE53903-F145-4321-B4C9-91E14A2B1271}" srcOrd="0" destOrd="0" presId="urn:microsoft.com/office/officeart/2005/8/layout/vProcess5"/>
    <dgm:cxn modelId="{053B6C12-756C-433D-921D-326ABF761685}" type="presOf" srcId="{EEF917F6-437E-42F3-95EA-B0AF24E4813E}" destId="{1933655D-5B04-47E5-BC6B-73FCCB1E6E7C}" srcOrd="0" destOrd="0" presId="urn:microsoft.com/office/officeart/2005/8/layout/vProcess5"/>
    <dgm:cxn modelId="{5F153DED-E831-43EE-8C24-D16E2AA5D57E}" type="presOf" srcId="{B54195C9-C2CD-43C1-8F2A-602D002D2FB7}" destId="{08B9F0B2-A388-40BB-AB75-4D0D81A7EDFD}" srcOrd="0" destOrd="0" presId="urn:microsoft.com/office/officeart/2005/8/layout/vProcess5"/>
    <dgm:cxn modelId="{DA956E1F-B099-4028-BC7C-AF0A63F58326}" type="presParOf" srcId="{BC300E3D-D8D7-4A52-824F-80862F66D87A}" destId="{8F32F147-25B9-4396-8ECC-94CC65209B3F}" srcOrd="0" destOrd="0" presId="urn:microsoft.com/office/officeart/2005/8/layout/vProcess5"/>
    <dgm:cxn modelId="{11D16DF4-4CFA-48CF-A713-2DA1557E4C80}" type="presParOf" srcId="{BC300E3D-D8D7-4A52-824F-80862F66D87A}" destId="{1933655D-5B04-47E5-BC6B-73FCCB1E6E7C}" srcOrd="1" destOrd="0" presId="urn:microsoft.com/office/officeart/2005/8/layout/vProcess5"/>
    <dgm:cxn modelId="{946681CB-3BD5-466E-9518-3B6BE27AE162}" type="presParOf" srcId="{BC300E3D-D8D7-4A52-824F-80862F66D87A}" destId="{1DE53903-F145-4321-B4C9-91E14A2B1271}" srcOrd="2" destOrd="0" presId="urn:microsoft.com/office/officeart/2005/8/layout/vProcess5"/>
    <dgm:cxn modelId="{4B69AB6D-A102-4C0D-B5DB-B309DBE78E52}" type="presParOf" srcId="{BC300E3D-D8D7-4A52-824F-80862F66D87A}" destId="{016653EA-3EEE-4A5E-9772-A1D992408706}" srcOrd="3" destOrd="0" presId="urn:microsoft.com/office/officeart/2005/8/layout/vProcess5"/>
    <dgm:cxn modelId="{203CB835-FFB9-42A7-9980-1F4F07A2A005}" type="presParOf" srcId="{BC300E3D-D8D7-4A52-824F-80862F66D87A}" destId="{08B9F0B2-A388-40BB-AB75-4D0D81A7EDFD}" srcOrd="4" destOrd="0" presId="urn:microsoft.com/office/officeart/2005/8/layout/vProcess5"/>
    <dgm:cxn modelId="{16C45B92-B75A-4B3D-984E-573B7ACC8E24}" type="presParOf" srcId="{BC300E3D-D8D7-4A52-824F-80862F66D87A}" destId="{B354BA42-2DAF-459C-96DE-DDA29940CDCF}" srcOrd="5" destOrd="0" presId="urn:microsoft.com/office/officeart/2005/8/layout/vProcess5"/>
    <dgm:cxn modelId="{B5DF20C7-9B6C-473A-B63E-93E2B9373428}" type="presParOf" srcId="{BC300E3D-D8D7-4A52-824F-80862F66D87A}" destId="{4F6664A8-35CE-4AB8-BC62-DF02FD5B222D}" srcOrd="6" destOrd="0" presId="urn:microsoft.com/office/officeart/2005/8/layout/vProcess5"/>
    <dgm:cxn modelId="{A31E5B79-8950-49E0-85B9-313CBC59ABE7}" type="presParOf" srcId="{BC300E3D-D8D7-4A52-824F-80862F66D87A}" destId="{2FEE531A-5A45-4BB2-86DD-48461E901C83}" srcOrd="7" destOrd="0" presId="urn:microsoft.com/office/officeart/2005/8/layout/vProcess5"/>
    <dgm:cxn modelId="{FD4D54A2-19E9-4EE6-B85B-CB9CA83CDD87}" type="presParOf" srcId="{BC300E3D-D8D7-4A52-824F-80862F66D87A}" destId="{394F0D1B-212E-46E2-93EE-F13291ECAB16}" srcOrd="8" destOrd="0" presId="urn:microsoft.com/office/officeart/2005/8/layout/vProcess5"/>
    <dgm:cxn modelId="{BC8D6380-FA73-4940-9FE3-D42C52A62BA8}" type="presParOf" srcId="{BC300E3D-D8D7-4A52-824F-80862F66D87A}" destId="{26AE6BF0-A7C1-431F-9696-7FE72EDDF1C8}" srcOrd="9" destOrd="0" presId="urn:microsoft.com/office/officeart/2005/8/layout/vProcess5"/>
    <dgm:cxn modelId="{E9960ADF-05E8-4E7B-A4F0-21F56159F69D}" type="presParOf" srcId="{BC300E3D-D8D7-4A52-824F-80862F66D87A}" destId="{1B19DB25-96C4-41B4-B059-B806F799539E}" srcOrd="10" destOrd="0" presId="urn:microsoft.com/office/officeart/2005/8/layout/vProcess5"/>
    <dgm:cxn modelId="{537319FD-DA58-45EE-9DE0-FFB9A6F30E6F}" type="presParOf" srcId="{BC300E3D-D8D7-4A52-824F-80862F66D87A}" destId="{6AC12A76-6DDC-4AF0-899F-831F3676D1E0}" srcOrd="11" destOrd="0" presId="urn:microsoft.com/office/officeart/2005/8/layout/vProcess5"/>
    <dgm:cxn modelId="{6F7A1795-DCB6-4865-9EC6-74A5241B7F0C}" type="presParOf" srcId="{BC300E3D-D8D7-4A52-824F-80862F66D87A}" destId="{BF3EAA91-841F-4C09-9D0B-85FEB9FEBCCE}" srcOrd="12" destOrd="0" presId="urn:microsoft.com/office/officeart/2005/8/layout/vProcess5"/>
    <dgm:cxn modelId="{6E00DAE1-E2DE-4F68-AD84-3BBE8EDACAFA}" type="presParOf" srcId="{BC300E3D-D8D7-4A52-824F-80862F66D87A}" destId="{67BAC707-1109-4F2D-98D6-7E1595DD729C}" srcOrd="13" destOrd="0" presId="urn:microsoft.com/office/officeart/2005/8/layout/vProcess5"/>
    <dgm:cxn modelId="{E537300F-45EE-4CFE-BE1A-9E04BF366D2B}" type="presParOf" srcId="{BC300E3D-D8D7-4A52-824F-80862F66D87A}" destId="{AD677D4B-052C-47BA-8466-E874D8EACA4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394425-4BA8-47F2-A00F-82914363D30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7A016C66-F170-4C8A-A7B4-C30AC4EDF70B}">
      <dgm:prSet phldrT="[Texto]" custT="1"/>
      <dgm:spPr/>
      <dgm:t>
        <a:bodyPr/>
        <a:lstStyle/>
        <a:p>
          <a:r>
            <a:rPr lang="es-ES" sz="4800" dirty="0" smtClean="0"/>
            <a:t>PODER LEGISLATIVO</a:t>
          </a:r>
          <a:endParaRPr lang="es-ES" sz="4800" dirty="0"/>
        </a:p>
      </dgm:t>
    </dgm:pt>
    <dgm:pt modelId="{D43330C4-9B98-4E05-B383-6652A7596F43}" type="parTrans" cxnId="{57039F7B-6A58-4C27-84A0-6A18C0B811F9}">
      <dgm:prSet/>
      <dgm:spPr/>
      <dgm:t>
        <a:bodyPr/>
        <a:lstStyle/>
        <a:p>
          <a:endParaRPr lang="es-ES"/>
        </a:p>
      </dgm:t>
    </dgm:pt>
    <dgm:pt modelId="{058555AC-ED2B-4C68-B9FB-ED29B30E9A31}" type="sibTrans" cxnId="{57039F7B-6A58-4C27-84A0-6A18C0B811F9}">
      <dgm:prSet/>
      <dgm:spPr/>
      <dgm:t>
        <a:bodyPr/>
        <a:lstStyle/>
        <a:p>
          <a:endParaRPr lang="es-ES"/>
        </a:p>
      </dgm:t>
    </dgm:pt>
    <dgm:pt modelId="{60559DFE-811E-4DB3-8021-A3E1AAF3339D}">
      <dgm:prSet/>
      <dgm:spPr/>
      <dgm:t>
        <a:bodyPr/>
        <a:lstStyle/>
        <a:p>
          <a:r>
            <a:rPr lang="es-CL" smtClean="0"/>
            <a:t>Este Poder del Estado lo ejerce el Congreso Nacional, integrado por el Senado de la República y la Cámara de Diputados.</a:t>
          </a:r>
          <a:endParaRPr lang="es-ES"/>
        </a:p>
      </dgm:t>
    </dgm:pt>
    <dgm:pt modelId="{ADF669DE-6259-46B4-9CAC-3D153960A868}" type="parTrans" cxnId="{6DBAD0B6-F1C0-4422-BC4B-BB4C47A1EDC7}">
      <dgm:prSet/>
      <dgm:spPr/>
      <dgm:t>
        <a:bodyPr/>
        <a:lstStyle/>
        <a:p>
          <a:endParaRPr lang="es-ES"/>
        </a:p>
      </dgm:t>
    </dgm:pt>
    <dgm:pt modelId="{3421956B-5432-4A31-8675-CC8E6EEEE32D}" type="sibTrans" cxnId="{6DBAD0B6-F1C0-4422-BC4B-BB4C47A1EDC7}">
      <dgm:prSet/>
      <dgm:spPr/>
      <dgm:t>
        <a:bodyPr/>
        <a:lstStyle/>
        <a:p>
          <a:endParaRPr lang="es-ES"/>
        </a:p>
      </dgm:t>
    </dgm:pt>
    <dgm:pt modelId="{F17C48CD-0E05-4EEE-B966-3D99A3748C19}">
      <dgm:prSet/>
      <dgm:spPr/>
      <dgm:t>
        <a:bodyPr/>
        <a:lstStyle/>
        <a:p>
          <a:r>
            <a:rPr lang="es-CL" smtClean="0"/>
            <a:t>La ley orgánica constitucional del Congreso Nacional regula las atribuciones y funcionamiento del Parlamento, la discusión de los proyectos de ley, los vetos del Presidente de la República, y la tramitación de las acusaciones constitucionales contra diversas autoridades.</a:t>
          </a:r>
          <a:endParaRPr lang="es-ES"/>
        </a:p>
      </dgm:t>
    </dgm:pt>
    <dgm:pt modelId="{AB4CB9FF-5A5A-41AC-B645-37862275B94E}" type="parTrans" cxnId="{5506A091-D2C0-4A48-BEE6-34F90570FB0A}">
      <dgm:prSet/>
      <dgm:spPr/>
      <dgm:t>
        <a:bodyPr/>
        <a:lstStyle/>
        <a:p>
          <a:endParaRPr lang="es-ES"/>
        </a:p>
      </dgm:t>
    </dgm:pt>
    <dgm:pt modelId="{E9346ECC-CC4A-4FF4-A576-B4ADFA93424A}" type="sibTrans" cxnId="{5506A091-D2C0-4A48-BEE6-34F90570FB0A}">
      <dgm:prSet/>
      <dgm:spPr/>
      <dgm:t>
        <a:bodyPr/>
        <a:lstStyle/>
        <a:p>
          <a:endParaRPr lang="es-ES"/>
        </a:p>
      </dgm:t>
    </dgm:pt>
    <dgm:pt modelId="{1E194B41-E750-4F82-8402-2051827F3943}" type="pres">
      <dgm:prSet presAssocID="{B3394425-4BA8-47F2-A00F-82914363D301}" presName="outerComposite" presStyleCnt="0">
        <dgm:presLayoutVars>
          <dgm:chMax val="5"/>
          <dgm:dir/>
          <dgm:resizeHandles val="exact"/>
        </dgm:presLayoutVars>
      </dgm:prSet>
      <dgm:spPr/>
      <dgm:t>
        <a:bodyPr/>
        <a:lstStyle/>
        <a:p>
          <a:endParaRPr lang="es-ES"/>
        </a:p>
      </dgm:t>
    </dgm:pt>
    <dgm:pt modelId="{5DC8B949-ACB2-47CA-BBB7-3523CDF9FCD3}" type="pres">
      <dgm:prSet presAssocID="{B3394425-4BA8-47F2-A00F-82914363D301}" presName="dummyMaxCanvas" presStyleCnt="0">
        <dgm:presLayoutVars/>
      </dgm:prSet>
      <dgm:spPr/>
    </dgm:pt>
    <dgm:pt modelId="{2401140A-2E29-4B2B-98CE-187673D123D9}" type="pres">
      <dgm:prSet presAssocID="{B3394425-4BA8-47F2-A00F-82914363D301}" presName="ThreeNodes_1" presStyleLbl="node1" presStyleIdx="0" presStyleCnt="3">
        <dgm:presLayoutVars>
          <dgm:bulletEnabled val="1"/>
        </dgm:presLayoutVars>
      </dgm:prSet>
      <dgm:spPr/>
      <dgm:t>
        <a:bodyPr/>
        <a:lstStyle/>
        <a:p>
          <a:endParaRPr lang="es-ES"/>
        </a:p>
      </dgm:t>
    </dgm:pt>
    <dgm:pt modelId="{3B57E7A6-EA1A-4020-86A7-3697CF1C64B5}" type="pres">
      <dgm:prSet presAssocID="{B3394425-4BA8-47F2-A00F-82914363D301}" presName="ThreeNodes_2" presStyleLbl="node1" presStyleIdx="1" presStyleCnt="3">
        <dgm:presLayoutVars>
          <dgm:bulletEnabled val="1"/>
        </dgm:presLayoutVars>
      </dgm:prSet>
      <dgm:spPr/>
      <dgm:t>
        <a:bodyPr/>
        <a:lstStyle/>
        <a:p>
          <a:endParaRPr lang="es-ES"/>
        </a:p>
      </dgm:t>
    </dgm:pt>
    <dgm:pt modelId="{F7C57BD9-41B0-4C97-BCD6-2039E1FDF4DB}" type="pres">
      <dgm:prSet presAssocID="{B3394425-4BA8-47F2-A00F-82914363D301}" presName="ThreeNodes_3" presStyleLbl="node1" presStyleIdx="2" presStyleCnt="3">
        <dgm:presLayoutVars>
          <dgm:bulletEnabled val="1"/>
        </dgm:presLayoutVars>
      </dgm:prSet>
      <dgm:spPr/>
      <dgm:t>
        <a:bodyPr/>
        <a:lstStyle/>
        <a:p>
          <a:endParaRPr lang="es-ES"/>
        </a:p>
      </dgm:t>
    </dgm:pt>
    <dgm:pt modelId="{699C8953-59ED-4E97-9119-4451982916BE}" type="pres">
      <dgm:prSet presAssocID="{B3394425-4BA8-47F2-A00F-82914363D301}" presName="ThreeConn_1-2" presStyleLbl="fgAccFollowNode1" presStyleIdx="0" presStyleCnt="2">
        <dgm:presLayoutVars>
          <dgm:bulletEnabled val="1"/>
        </dgm:presLayoutVars>
      </dgm:prSet>
      <dgm:spPr/>
      <dgm:t>
        <a:bodyPr/>
        <a:lstStyle/>
        <a:p>
          <a:endParaRPr lang="es-ES"/>
        </a:p>
      </dgm:t>
    </dgm:pt>
    <dgm:pt modelId="{C0E4E675-EEB7-4A94-9B44-B358C282114D}" type="pres">
      <dgm:prSet presAssocID="{B3394425-4BA8-47F2-A00F-82914363D301}" presName="ThreeConn_2-3" presStyleLbl="fgAccFollowNode1" presStyleIdx="1" presStyleCnt="2">
        <dgm:presLayoutVars>
          <dgm:bulletEnabled val="1"/>
        </dgm:presLayoutVars>
      </dgm:prSet>
      <dgm:spPr/>
      <dgm:t>
        <a:bodyPr/>
        <a:lstStyle/>
        <a:p>
          <a:endParaRPr lang="es-ES"/>
        </a:p>
      </dgm:t>
    </dgm:pt>
    <dgm:pt modelId="{78F80ACF-A3AB-4182-BF92-6C2AA72C7BAB}" type="pres">
      <dgm:prSet presAssocID="{B3394425-4BA8-47F2-A00F-82914363D301}" presName="ThreeNodes_1_text" presStyleLbl="node1" presStyleIdx="2" presStyleCnt="3">
        <dgm:presLayoutVars>
          <dgm:bulletEnabled val="1"/>
        </dgm:presLayoutVars>
      </dgm:prSet>
      <dgm:spPr/>
      <dgm:t>
        <a:bodyPr/>
        <a:lstStyle/>
        <a:p>
          <a:endParaRPr lang="es-ES"/>
        </a:p>
      </dgm:t>
    </dgm:pt>
    <dgm:pt modelId="{58C007AB-48EB-42EB-A42D-3D795C382594}" type="pres">
      <dgm:prSet presAssocID="{B3394425-4BA8-47F2-A00F-82914363D301}" presName="ThreeNodes_2_text" presStyleLbl="node1" presStyleIdx="2" presStyleCnt="3">
        <dgm:presLayoutVars>
          <dgm:bulletEnabled val="1"/>
        </dgm:presLayoutVars>
      </dgm:prSet>
      <dgm:spPr/>
      <dgm:t>
        <a:bodyPr/>
        <a:lstStyle/>
        <a:p>
          <a:endParaRPr lang="es-ES"/>
        </a:p>
      </dgm:t>
    </dgm:pt>
    <dgm:pt modelId="{4A159DBE-3C7A-4795-9920-0C1A8D18EAB8}" type="pres">
      <dgm:prSet presAssocID="{B3394425-4BA8-47F2-A00F-82914363D301}" presName="ThreeNodes_3_text" presStyleLbl="node1" presStyleIdx="2" presStyleCnt="3">
        <dgm:presLayoutVars>
          <dgm:bulletEnabled val="1"/>
        </dgm:presLayoutVars>
      </dgm:prSet>
      <dgm:spPr/>
      <dgm:t>
        <a:bodyPr/>
        <a:lstStyle/>
        <a:p>
          <a:endParaRPr lang="es-ES"/>
        </a:p>
      </dgm:t>
    </dgm:pt>
  </dgm:ptLst>
  <dgm:cxnLst>
    <dgm:cxn modelId="{D1D6CD8B-9198-4C60-9D6C-FA22D3066237}" type="presOf" srcId="{F17C48CD-0E05-4EEE-B966-3D99A3748C19}" destId="{4A159DBE-3C7A-4795-9920-0C1A8D18EAB8}" srcOrd="1" destOrd="0" presId="urn:microsoft.com/office/officeart/2005/8/layout/vProcess5"/>
    <dgm:cxn modelId="{2386BEB3-9EEC-4D24-953B-E49AF6A14A60}" type="presOf" srcId="{058555AC-ED2B-4C68-B9FB-ED29B30E9A31}" destId="{699C8953-59ED-4E97-9119-4451982916BE}" srcOrd="0" destOrd="0" presId="urn:microsoft.com/office/officeart/2005/8/layout/vProcess5"/>
    <dgm:cxn modelId="{A52D7A11-0435-4824-B948-7B53DAF67A36}" type="presOf" srcId="{60559DFE-811E-4DB3-8021-A3E1AAF3339D}" destId="{58C007AB-48EB-42EB-A42D-3D795C382594}" srcOrd="1" destOrd="0" presId="urn:microsoft.com/office/officeart/2005/8/layout/vProcess5"/>
    <dgm:cxn modelId="{5506A091-D2C0-4A48-BEE6-34F90570FB0A}" srcId="{B3394425-4BA8-47F2-A00F-82914363D301}" destId="{F17C48CD-0E05-4EEE-B966-3D99A3748C19}" srcOrd="2" destOrd="0" parTransId="{AB4CB9FF-5A5A-41AC-B645-37862275B94E}" sibTransId="{E9346ECC-CC4A-4FF4-A576-B4ADFA93424A}"/>
    <dgm:cxn modelId="{E45AD112-1047-414E-BD18-C07AEBAC630F}" type="presOf" srcId="{3421956B-5432-4A31-8675-CC8E6EEEE32D}" destId="{C0E4E675-EEB7-4A94-9B44-B358C282114D}" srcOrd="0" destOrd="0" presId="urn:microsoft.com/office/officeart/2005/8/layout/vProcess5"/>
    <dgm:cxn modelId="{57039F7B-6A58-4C27-84A0-6A18C0B811F9}" srcId="{B3394425-4BA8-47F2-A00F-82914363D301}" destId="{7A016C66-F170-4C8A-A7B4-C30AC4EDF70B}" srcOrd="0" destOrd="0" parTransId="{D43330C4-9B98-4E05-B383-6652A7596F43}" sibTransId="{058555AC-ED2B-4C68-B9FB-ED29B30E9A31}"/>
    <dgm:cxn modelId="{515F7AAD-56B8-41FA-9DA7-6E5570416204}" type="presOf" srcId="{60559DFE-811E-4DB3-8021-A3E1AAF3339D}" destId="{3B57E7A6-EA1A-4020-86A7-3697CF1C64B5}" srcOrd="0" destOrd="0" presId="urn:microsoft.com/office/officeart/2005/8/layout/vProcess5"/>
    <dgm:cxn modelId="{799EBB42-4412-4BF9-907B-CB9E3D0F38AD}" type="presOf" srcId="{B3394425-4BA8-47F2-A00F-82914363D301}" destId="{1E194B41-E750-4F82-8402-2051827F3943}" srcOrd="0" destOrd="0" presId="urn:microsoft.com/office/officeart/2005/8/layout/vProcess5"/>
    <dgm:cxn modelId="{459341C1-57A6-40D6-8D10-D9D05B3098EB}" type="presOf" srcId="{7A016C66-F170-4C8A-A7B4-C30AC4EDF70B}" destId="{2401140A-2E29-4B2B-98CE-187673D123D9}" srcOrd="0" destOrd="0" presId="urn:microsoft.com/office/officeart/2005/8/layout/vProcess5"/>
    <dgm:cxn modelId="{CB12BDCA-4495-422B-8484-1A91E2A61D10}" type="presOf" srcId="{F17C48CD-0E05-4EEE-B966-3D99A3748C19}" destId="{F7C57BD9-41B0-4C97-BCD6-2039E1FDF4DB}" srcOrd="0" destOrd="0" presId="urn:microsoft.com/office/officeart/2005/8/layout/vProcess5"/>
    <dgm:cxn modelId="{4A9E83B6-6CC9-4CF8-9124-F9FF827C6CFA}" type="presOf" srcId="{7A016C66-F170-4C8A-A7B4-C30AC4EDF70B}" destId="{78F80ACF-A3AB-4182-BF92-6C2AA72C7BAB}" srcOrd="1" destOrd="0" presId="urn:microsoft.com/office/officeart/2005/8/layout/vProcess5"/>
    <dgm:cxn modelId="{6DBAD0B6-F1C0-4422-BC4B-BB4C47A1EDC7}" srcId="{B3394425-4BA8-47F2-A00F-82914363D301}" destId="{60559DFE-811E-4DB3-8021-A3E1AAF3339D}" srcOrd="1" destOrd="0" parTransId="{ADF669DE-6259-46B4-9CAC-3D153960A868}" sibTransId="{3421956B-5432-4A31-8675-CC8E6EEEE32D}"/>
    <dgm:cxn modelId="{6A0009C3-1E22-427E-BB6C-9ED3670A3D33}" type="presParOf" srcId="{1E194B41-E750-4F82-8402-2051827F3943}" destId="{5DC8B949-ACB2-47CA-BBB7-3523CDF9FCD3}" srcOrd="0" destOrd="0" presId="urn:microsoft.com/office/officeart/2005/8/layout/vProcess5"/>
    <dgm:cxn modelId="{267E5832-5632-4708-86AC-F9E0CE8D5212}" type="presParOf" srcId="{1E194B41-E750-4F82-8402-2051827F3943}" destId="{2401140A-2E29-4B2B-98CE-187673D123D9}" srcOrd="1" destOrd="0" presId="urn:microsoft.com/office/officeart/2005/8/layout/vProcess5"/>
    <dgm:cxn modelId="{E223E933-120E-4ED9-929B-8E09690AA518}" type="presParOf" srcId="{1E194B41-E750-4F82-8402-2051827F3943}" destId="{3B57E7A6-EA1A-4020-86A7-3697CF1C64B5}" srcOrd="2" destOrd="0" presId="urn:microsoft.com/office/officeart/2005/8/layout/vProcess5"/>
    <dgm:cxn modelId="{1F6D5A6F-6EFE-4908-BF66-43965D7BAC20}" type="presParOf" srcId="{1E194B41-E750-4F82-8402-2051827F3943}" destId="{F7C57BD9-41B0-4C97-BCD6-2039E1FDF4DB}" srcOrd="3" destOrd="0" presId="urn:microsoft.com/office/officeart/2005/8/layout/vProcess5"/>
    <dgm:cxn modelId="{B1826B8B-8F14-4040-A950-3E520D4F90BC}" type="presParOf" srcId="{1E194B41-E750-4F82-8402-2051827F3943}" destId="{699C8953-59ED-4E97-9119-4451982916BE}" srcOrd="4" destOrd="0" presId="urn:microsoft.com/office/officeart/2005/8/layout/vProcess5"/>
    <dgm:cxn modelId="{A5339A96-45BA-4D70-912B-392427DB9AC4}" type="presParOf" srcId="{1E194B41-E750-4F82-8402-2051827F3943}" destId="{C0E4E675-EEB7-4A94-9B44-B358C282114D}" srcOrd="5" destOrd="0" presId="urn:microsoft.com/office/officeart/2005/8/layout/vProcess5"/>
    <dgm:cxn modelId="{1A7522B3-F3EA-4DBF-B38A-1B730F6BB192}" type="presParOf" srcId="{1E194B41-E750-4F82-8402-2051827F3943}" destId="{78F80ACF-A3AB-4182-BF92-6C2AA72C7BAB}" srcOrd="6" destOrd="0" presId="urn:microsoft.com/office/officeart/2005/8/layout/vProcess5"/>
    <dgm:cxn modelId="{8E4F9970-2E85-4818-9EF5-B984244BD1A0}" type="presParOf" srcId="{1E194B41-E750-4F82-8402-2051827F3943}" destId="{58C007AB-48EB-42EB-A42D-3D795C382594}" srcOrd="7" destOrd="0" presId="urn:microsoft.com/office/officeart/2005/8/layout/vProcess5"/>
    <dgm:cxn modelId="{5CDBFBD9-5CDB-4280-B2C9-7FC81D06C316}" type="presParOf" srcId="{1E194B41-E750-4F82-8402-2051827F3943}" destId="{4A159DBE-3C7A-4795-9920-0C1A8D18EAB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03D-2173-4320-9C81-8BD440E39E27}">
      <dsp:nvSpPr>
        <dsp:cNvPr id="0" name=""/>
        <dsp:cNvSpPr/>
      </dsp:nvSpPr>
      <dsp:spPr>
        <a:xfrm>
          <a:off x="6842004" y="3421493"/>
          <a:ext cx="406976" cy="1248060"/>
        </a:xfrm>
        <a:custGeom>
          <a:avLst/>
          <a:gdLst/>
          <a:ahLst/>
          <a:cxnLst/>
          <a:rect l="0" t="0" r="0" b="0"/>
          <a:pathLst>
            <a:path>
              <a:moveTo>
                <a:pt x="0" y="0"/>
              </a:moveTo>
              <a:lnTo>
                <a:pt x="0" y="1248060"/>
              </a:lnTo>
              <a:lnTo>
                <a:pt x="406976" y="12480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211FB-D8CA-4361-AF7C-A58841B17427}">
      <dsp:nvSpPr>
        <dsp:cNvPr id="0" name=""/>
        <dsp:cNvSpPr/>
      </dsp:nvSpPr>
      <dsp:spPr>
        <a:xfrm>
          <a:off x="4644333" y="1495139"/>
          <a:ext cx="3282940" cy="569766"/>
        </a:xfrm>
        <a:custGeom>
          <a:avLst/>
          <a:gdLst/>
          <a:ahLst/>
          <a:cxnLst/>
          <a:rect l="0" t="0" r="0" b="0"/>
          <a:pathLst>
            <a:path>
              <a:moveTo>
                <a:pt x="0" y="0"/>
              </a:moveTo>
              <a:lnTo>
                <a:pt x="0" y="284883"/>
              </a:lnTo>
              <a:lnTo>
                <a:pt x="3282940" y="284883"/>
              </a:lnTo>
              <a:lnTo>
                <a:pt x="3282940" y="5697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9DC1E-B67B-4E34-9116-72EC95BDBF08}">
      <dsp:nvSpPr>
        <dsp:cNvPr id="0" name=""/>
        <dsp:cNvSpPr/>
      </dsp:nvSpPr>
      <dsp:spPr>
        <a:xfrm>
          <a:off x="3559063" y="3421493"/>
          <a:ext cx="406976" cy="1248060"/>
        </a:xfrm>
        <a:custGeom>
          <a:avLst/>
          <a:gdLst/>
          <a:ahLst/>
          <a:cxnLst/>
          <a:rect l="0" t="0" r="0" b="0"/>
          <a:pathLst>
            <a:path>
              <a:moveTo>
                <a:pt x="0" y="0"/>
              </a:moveTo>
              <a:lnTo>
                <a:pt x="0" y="1248060"/>
              </a:lnTo>
              <a:lnTo>
                <a:pt x="406976" y="12480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3B871-F806-4782-991C-12BE8AC9E800}">
      <dsp:nvSpPr>
        <dsp:cNvPr id="0" name=""/>
        <dsp:cNvSpPr/>
      </dsp:nvSpPr>
      <dsp:spPr>
        <a:xfrm>
          <a:off x="4598613" y="1495139"/>
          <a:ext cx="91440" cy="569766"/>
        </a:xfrm>
        <a:custGeom>
          <a:avLst/>
          <a:gdLst/>
          <a:ahLst/>
          <a:cxnLst/>
          <a:rect l="0" t="0" r="0" b="0"/>
          <a:pathLst>
            <a:path>
              <a:moveTo>
                <a:pt x="45720" y="0"/>
              </a:moveTo>
              <a:lnTo>
                <a:pt x="45720" y="5697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1709C-1FBA-45C2-90B3-BC3463B38FFA}">
      <dsp:nvSpPr>
        <dsp:cNvPr id="0" name=""/>
        <dsp:cNvSpPr/>
      </dsp:nvSpPr>
      <dsp:spPr>
        <a:xfrm>
          <a:off x="276123" y="3421493"/>
          <a:ext cx="406976" cy="1248060"/>
        </a:xfrm>
        <a:custGeom>
          <a:avLst/>
          <a:gdLst/>
          <a:ahLst/>
          <a:cxnLst/>
          <a:rect l="0" t="0" r="0" b="0"/>
          <a:pathLst>
            <a:path>
              <a:moveTo>
                <a:pt x="0" y="0"/>
              </a:moveTo>
              <a:lnTo>
                <a:pt x="0" y="1248060"/>
              </a:lnTo>
              <a:lnTo>
                <a:pt x="406976" y="12480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AF5EC-65F6-4113-97BF-ED4172ECCF0F}">
      <dsp:nvSpPr>
        <dsp:cNvPr id="0" name=""/>
        <dsp:cNvSpPr/>
      </dsp:nvSpPr>
      <dsp:spPr>
        <a:xfrm>
          <a:off x="1361392" y="1495139"/>
          <a:ext cx="3282940" cy="569766"/>
        </a:xfrm>
        <a:custGeom>
          <a:avLst/>
          <a:gdLst/>
          <a:ahLst/>
          <a:cxnLst/>
          <a:rect l="0" t="0" r="0" b="0"/>
          <a:pathLst>
            <a:path>
              <a:moveTo>
                <a:pt x="3282940" y="0"/>
              </a:moveTo>
              <a:lnTo>
                <a:pt x="3282940" y="284883"/>
              </a:lnTo>
              <a:lnTo>
                <a:pt x="0" y="284883"/>
              </a:lnTo>
              <a:lnTo>
                <a:pt x="0" y="5697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10819-F43B-48AD-81BE-B187CB07C903}">
      <dsp:nvSpPr>
        <dsp:cNvPr id="0" name=""/>
        <dsp:cNvSpPr/>
      </dsp:nvSpPr>
      <dsp:spPr>
        <a:xfrm>
          <a:off x="3287746" y="138553"/>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Decenios </a:t>
          </a:r>
          <a:endParaRPr lang="es-ES" sz="1100" kern="1200" dirty="0"/>
        </a:p>
      </dsp:txBody>
      <dsp:txXfrm>
        <a:off x="3287746" y="138553"/>
        <a:ext cx="2713173" cy="1356586"/>
      </dsp:txXfrm>
    </dsp:sp>
    <dsp:sp modelId="{A010F888-2E92-4E2F-9F66-F97C81376520}">
      <dsp:nvSpPr>
        <dsp:cNvPr id="0" name=""/>
        <dsp:cNvSpPr/>
      </dsp:nvSpPr>
      <dsp:spPr>
        <a:xfrm>
          <a:off x="4805" y="2064906"/>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José Joaquín Prieto </a:t>
          </a:r>
        </a:p>
        <a:p>
          <a:pPr lvl="0" algn="ctr" defTabSz="488950">
            <a:lnSpc>
              <a:spcPct val="90000"/>
            </a:lnSpc>
            <a:spcBef>
              <a:spcPct val="0"/>
            </a:spcBef>
            <a:spcAft>
              <a:spcPct val="35000"/>
            </a:spcAft>
          </a:pPr>
          <a:r>
            <a:rPr lang="es-ES" sz="1100" kern="1200" dirty="0" smtClean="0"/>
            <a:t>1831-1841</a:t>
          </a:r>
          <a:endParaRPr lang="es-ES" sz="1100" kern="1200" dirty="0"/>
        </a:p>
      </dsp:txBody>
      <dsp:txXfrm>
        <a:off x="4805" y="2064906"/>
        <a:ext cx="2713173" cy="1356586"/>
      </dsp:txXfrm>
    </dsp:sp>
    <dsp:sp modelId="{6FEF4E3C-8435-413A-8F07-AC0A4A065059}">
      <dsp:nvSpPr>
        <dsp:cNvPr id="0" name=""/>
        <dsp:cNvSpPr/>
      </dsp:nvSpPr>
      <dsp:spPr>
        <a:xfrm>
          <a:off x="683099" y="3991260"/>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 Constitución de 1833.</a:t>
          </a:r>
        </a:p>
        <a:p>
          <a:pPr lvl="0" algn="ctr" defTabSz="488950">
            <a:lnSpc>
              <a:spcPct val="90000"/>
            </a:lnSpc>
            <a:spcBef>
              <a:spcPct val="0"/>
            </a:spcBef>
            <a:spcAft>
              <a:spcPct val="35000"/>
            </a:spcAft>
          </a:pPr>
          <a:r>
            <a:rPr lang="es-ES" sz="1100" kern="1200" dirty="0" smtClean="0"/>
            <a:t>- Creación de la Guardia Cívica.</a:t>
          </a:r>
        </a:p>
        <a:p>
          <a:pPr lvl="0" algn="ctr" defTabSz="488950">
            <a:lnSpc>
              <a:spcPct val="90000"/>
            </a:lnSpc>
            <a:spcBef>
              <a:spcPct val="0"/>
            </a:spcBef>
            <a:spcAft>
              <a:spcPct val="35000"/>
            </a:spcAft>
          </a:pPr>
          <a:r>
            <a:rPr lang="es-ES" sz="1100" kern="1200" dirty="0" smtClean="0"/>
            <a:t>Auge Económico: Explotación Mineral de </a:t>
          </a:r>
          <a:r>
            <a:rPr lang="es-ES" sz="1100" kern="1200" dirty="0" err="1" smtClean="0"/>
            <a:t>Chañarcillo</a:t>
          </a:r>
          <a:r>
            <a:rPr lang="es-ES" sz="1100" kern="1200" dirty="0" smtClean="0"/>
            <a:t> .</a:t>
          </a:r>
        </a:p>
        <a:p>
          <a:pPr lvl="0" algn="ctr" defTabSz="488950">
            <a:lnSpc>
              <a:spcPct val="90000"/>
            </a:lnSpc>
            <a:spcBef>
              <a:spcPct val="0"/>
            </a:spcBef>
            <a:spcAft>
              <a:spcPct val="35000"/>
            </a:spcAft>
          </a:pPr>
          <a:r>
            <a:rPr lang="es-ES" sz="1100" kern="1200" dirty="0" smtClean="0"/>
            <a:t>- Guerra Contra la Confederación Perú Boliviana. </a:t>
          </a:r>
        </a:p>
        <a:p>
          <a:pPr lvl="0" algn="ctr" defTabSz="488950">
            <a:lnSpc>
              <a:spcPct val="90000"/>
            </a:lnSpc>
            <a:spcBef>
              <a:spcPct val="0"/>
            </a:spcBef>
            <a:spcAft>
              <a:spcPct val="35000"/>
            </a:spcAft>
          </a:pPr>
          <a:r>
            <a:rPr lang="es-ES" sz="1100" kern="1200" dirty="0" smtClean="0"/>
            <a:t>Asesinato de Diego Portales.</a:t>
          </a:r>
          <a:endParaRPr lang="es-ES" sz="1100" kern="1200" dirty="0"/>
        </a:p>
      </dsp:txBody>
      <dsp:txXfrm>
        <a:off x="683099" y="3991260"/>
        <a:ext cx="2713173" cy="1356586"/>
      </dsp:txXfrm>
    </dsp:sp>
    <dsp:sp modelId="{F21B0C33-6076-4E2B-AD67-E43CBCC6FD00}">
      <dsp:nvSpPr>
        <dsp:cNvPr id="0" name=""/>
        <dsp:cNvSpPr/>
      </dsp:nvSpPr>
      <dsp:spPr>
        <a:xfrm>
          <a:off x="3287746" y="2064906"/>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Manuel Bulnes </a:t>
          </a:r>
        </a:p>
        <a:p>
          <a:pPr lvl="0" algn="ctr" defTabSz="488950">
            <a:lnSpc>
              <a:spcPct val="90000"/>
            </a:lnSpc>
            <a:spcBef>
              <a:spcPct val="0"/>
            </a:spcBef>
            <a:spcAft>
              <a:spcPct val="35000"/>
            </a:spcAft>
          </a:pPr>
          <a:r>
            <a:rPr lang="es-ES" sz="1100" kern="1200" dirty="0" smtClean="0"/>
            <a:t>1841-1851</a:t>
          </a:r>
          <a:endParaRPr lang="es-ES" sz="1100" kern="1200" dirty="0"/>
        </a:p>
      </dsp:txBody>
      <dsp:txXfrm>
        <a:off x="3287746" y="2064906"/>
        <a:ext cx="2713173" cy="1356586"/>
      </dsp:txXfrm>
    </dsp:sp>
    <dsp:sp modelId="{CD078053-4401-4E85-86AD-B4352B2936DC}">
      <dsp:nvSpPr>
        <dsp:cNvPr id="0" name=""/>
        <dsp:cNvSpPr/>
      </dsp:nvSpPr>
      <dsp:spPr>
        <a:xfrm>
          <a:off x="3966039" y="3991260"/>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 Impulso a la Educación: creación de la Universidad de Chile y de la Escuela normal de Preceptores.</a:t>
          </a:r>
        </a:p>
        <a:p>
          <a:pPr lvl="0" algn="ctr" defTabSz="488950">
            <a:lnSpc>
              <a:spcPct val="90000"/>
            </a:lnSpc>
            <a:spcBef>
              <a:spcPct val="0"/>
            </a:spcBef>
            <a:spcAft>
              <a:spcPct val="35000"/>
            </a:spcAft>
          </a:pPr>
          <a:r>
            <a:rPr lang="es-ES" sz="1100" kern="1200" dirty="0" smtClean="0"/>
            <a:t>- Economía: Venta de trigo a california y Australia. </a:t>
          </a:r>
        </a:p>
        <a:p>
          <a:pPr lvl="0" algn="ctr" defTabSz="488950">
            <a:lnSpc>
              <a:spcPct val="90000"/>
            </a:lnSpc>
            <a:spcBef>
              <a:spcPct val="0"/>
            </a:spcBef>
            <a:spcAft>
              <a:spcPct val="35000"/>
            </a:spcAft>
          </a:pPr>
          <a:r>
            <a:rPr lang="es-ES" sz="1100" kern="1200" dirty="0" smtClean="0"/>
            <a:t>- Colonización de la provincia de Llanquihue y </a:t>
          </a:r>
          <a:r>
            <a:rPr lang="es-ES" sz="1100" kern="1200" dirty="0" err="1" smtClean="0"/>
            <a:t>Malleco</a:t>
          </a:r>
          <a:r>
            <a:rPr lang="es-ES" sz="1100" kern="1200" dirty="0" smtClean="0"/>
            <a:t>.</a:t>
          </a:r>
          <a:endParaRPr lang="es-ES" sz="1100" kern="1200" dirty="0"/>
        </a:p>
      </dsp:txBody>
      <dsp:txXfrm>
        <a:off x="3966039" y="3991260"/>
        <a:ext cx="2713173" cy="1356586"/>
      </dsp:txXfrm>
    </dsp:sp>
    <dsp:sp modelId="{830DEFF0-256E-476B-BD95-2CF103FBAD71}">
      <dsp:nvSpPr>
        <dsp:cNvPr id="0" name=""/>
        <dsp:cNvSpPr/>
      </dsp:nvSpPr>
      <dsp:spPr>
        <a:xfrm>
          <a:off x="6570686" y="2064906"/>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Manuel Montt</a:t>
          </a:r>
        </a:p>
        <a:p>
          <a:pPr lvl="0" algn="ctr" defTabSz="488950">
            <a:lnSpc>
              <a:spcPct val="90000"/>
            </a:lnSpc>
            <a:spcBef>
              <a:spcPct val="0"/>
            </a:spcBef>
            <a:spcAft>
              <a:spcPct val="35000"/>
            </a:spcAft>
          </a:pPr>
          <a:r>
            <a:rPr lang="es-ES" sz="1100" kern="1200" dirty="0" smtClean="0"/>
            <a:t>1851-1861</a:t>
          </a:r>
          <a:endParaRPr lang="es-ES" sz="1100" kern="1200" dirty="0"/>
        </a:p>
      </dsp:txBody>
      <dsp:txXfrm>
        <a:off x="6570686" y="2064906"/>
        <a:ext cx="2713173" cy="1356586"/>
      </dsp:txXfrm>
    </dsp:sp>
    <dsp:sp modelId="{033EB915-1619-4C0C-9AF8-33F1A26B18F0}">
      <dsp:nvSpPr>
        <dsp:cNvPr id="0" name=""/>
        <dsp:cNvSpPr/>
      </dsp:nvSpPr>
      <dsp:spPr>
        <a:xfrm>
          <a:off x="7248980" y="3991260"/>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Código Civil redactado por </a:t>
          </a:r>
          <a:r>
            <a:rPr lang="es-ES" sz="1100" kern="1200" dirty="0" err="1" smtClean="0"/>
            <a:t>Andres</a:t>
          </a:r>
          <a:r>
            <a:rPr lang="es-ES" sz="1100" kern="1200" dirty="0" smtClean="0"/>
            <a:t> Bello.</a:t>
          </a:r>
        </a:p>
        <a:p>
          <a:pPr lvl="0" algn="ctr" defTabSz="488950">
            <a:lnSpc>
              <a:spcPct val="90000"/>
            </a:lnSpc>
            <a:spcBef>
              <a:spcPct val="0"/>
            </a:spcBef>
            <a:spcAft>
              <a:spcPct val="35000"/>
            </a:spcAft>
          </a:pPr>
          <a:r>
            <a:rPr lang="es-ES" sz="1100" kern="1200" dirty="0" smtClean="0"/>
            <a:t>- Desarrollo de la infraestructura: ferrocarriles y telégrafo. </a:t>
          </a:r>
        </a:p>
        <a:p>
          <a:pPr lvl="0" algn="ctr" defTabSz="488950">
            <a:lnSpc>
              <a:spcPct val="90000"/>
            </a:lnSpc>
            <a:spcBef>
              <a:spcPct val="0"/>
            </a:spcBef>
            <a:spcAft>
              <a:spcPct val="35000"/>
            </a:spcAft>
          </a:pPr>
          <a:r>
            <a:rPr lang="es-ES" sz="1100" kern="1200" dirty="0" smtClean="0"/>
            <a:t>- Problemas con la </a:t>
          </a:r>
          <a:r>
            <a:rPr lang="es-ES" sz="1100" kern="1200" dirty="0" err="1" smtClean="0"/>
            <a:t>Igleaia</a:t>
          </a:r>
          <a:r>
            <a:rPr lang="es-ES" sz="1100" kern="1200" dirty="0" smtClean="0"/>
            <a:t> católica, la Cuestión del Sacristán. </a:t>
          </a:r>
          <a:endParaRPr lang="es-ES" sz="1100" kern="1200" dirty="0"/>
        </a:p>
      </dsp:txBody>
      <dsp:txXfrm>
        <a:off x="7248980" y="3991260"/>
        <a:ext cx="2713173" cy="135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E08FE-7A8B-4A73-BEF9-3368A9049974}">
      <dsp:nvSpPr>
        <dsp:cNvPr id="0" name=""/>
        <dsp:cNvSpPr/>
      </dsp:nvSpPr>
      <dsp:spPr>
        <a:xfrm>
          <a:off x="2552625" y="2709333"/>
          <a:ext cx="675382" cy="1930400"/>
        </a:xfrm>
        <a:custGeom>
          <a:avLst/>
          <a:gdLst/>
          <a:ahLst/>
          <a:cxnLst/>
          <a:rect l="0" t="0" r="0" b="0"/>
          <a:pathLst>
            <a:path>
              <a:moveTo>
                <a:pt x="0" y="0"/>
              </a:moveTo>
              <a:lnTo>
                <a:pt x="337691" y="0"/>
              </a:lnTo>
              <a:lnTo>
                <a:pt x="337691" y="1930400"/>
              </a:lnTo>
              <a:lnTo>
                <a:pt x="675382" y="193040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839188" y="3623405"/>
        <a:ext cx="102256" cy="102256"/>
      </dsp:txXfrm>
    </dsp:sp>
    <dsp:sp modelId="{482F4D61-71EA-4417-8399-EBBC3884F51F}">
      <dsp:nvSpPr>
        <dsp:cNvPr id="0" name=""/>
        <dsp:cNvSpPr/>
      </dsp:nvSpPr>
      <dsp:spPr>
        <a:xfrm>
          <a:off x="2552625" y="2709333"/>
          <a:ext cx="675382" cy="643466"/>
        </a:xfrm>
        <a:custGeom>
          <a:avLst/>
          <a:gdLst/>
          <a:ahLst/>
          <a:cxnLst/>
          <a:rect l="0" t="0" r="0" b="0"/>
          <a:pathLst>
            <a:path>
              <a:moveTo>
                <a:pt x="0" y="0"/>
              </a:moveTo>
              <a:lnTo>
                <a:pt x="337691" y="0"/>
              </a:lnTo>
              <a:lnTo>
                <a:pt x="337691" y="643466"/>
              </a:lnTo>
              <a:lnTo>
                <a:pt x="675382" y="6434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66995" y="3007745"/>
        <a:ext cx="46642" cy="46642"/>
      </dsp:txXfrm>
    </dsp:sp>
    <dsp:sp modelId="{D7DC49CB-20CC-4099-AD33-20107AB38F6F}">
      <dsp:nvSpPr>
        <dsp:cNvPr id="0" name=""/>
        <dsp:cNvSpPr/>
      </dsp:nvSpPr>
      <dsp:spPr>
        <a:xfrm>
          <a:off x="2552625" y="2065866"/>
          <a:ext cx="675382" cy="643466"/>
        </a:xfrm>
        <a:custGeom>
          <a:avLst/>
          <a:gdLst/>
          <a:ahLst/>
          <a:cxnLst/>
          <a:rect l="0" t="0" r="0" b="0"/>
          <a:pathLst>
            <a:path>
              <a:moveTo>
                <a:pt x="0" y="643466"/>
              </a:moveTo>
              <a:lnTo>
                <a:pt x="337691" y="643466"/>
              </a:lnTo>
              <a:lnTo>
                <a:pt x="337691" y="0"/>
              </a:lnTo>
              <a:lnTo>
                <a:pt x="6753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66995" y="2364279"/>
        <a:ext cx="46642" cy="46642"/>
      </dsp:txXfrm>
    </dsp:sp>
    <dsp:sp modelId="{D4D56FAE-BC91-4217-9EDC-5EC36B6E3076}">
      <dsp:nvSpPr>
        <dsp:cNvPr id="0" name=""/>
        <dsp:cNvSpPr/>
      </dsp:nvSpPr>
      <dsp:spPr>
        <a:xfrm>
          <a:off x="2552625" y="778933"/>
          <a:ext cx="675382" cy="1930400"/>
        </a:xfrm>
        <a:custGeom>
          <a:avLst/>
          <a:gdLst/>
          <a:ahLst/>
          <a:cxnLst/>
          <a:rect l="0" t="0" r="0" b="0"/>
          <a:pathLst>
            <a:path>
              <a:moveTo>
                <a:pt x="0" y="1930400"/>
              </a:moveTo>
              <a:lnTo>
                <a:pt x="337691" y="1930400"/>
              </a:lnTo>
              <a:lnTo>
                <a:pt x="337691" y="0"/>
              </a:lnTo>
              <a:lnTo>
                <a:pt x="6753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839188" y="1693005"/>
        <a:ext cx="102256" cy="102256"/>
      </dsp:txXfrm>
    </dsp:sp>
    <dsp:sp modelId="{948F9F1E-BAA6-4B42-A974-4DF42EFEE768}">
      <dsp:nvSpPr>
        <dsp:cNvPr id="0" name=""/>
        <dsp:cNvSpPr/>
      </dsp:nvSpPr>
      <dsp:spPr>
        <a:xfrm rot="16200000">
          <a:off x="-671481" y="2194560"/>
          <a:ext cx="5418667"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t>Características políticas </a:t>
          </a:r>
          <a:endParaRPr lang="es-ES" sz="3600" kern="1200" dirty="0"/>
        </a:p>
      </dsp:txBody>
      <dsp:txXfrm>
        <a:off x="-671481" y="2194560"/>
        <a:ext cx="5418667" cy="1029546"/>
      </dsp:txXfrm>
    </dsp:sp>
    <dsp:sp modelId="{B84EF6A2-F166-4010-AB96-5A82813FAA8E}">
      <dsp:nvSpPr>
        <dsp:cNvPr id="0" name=""/>
        <dsp:cNvSpPr/>
      </dsp:nvSpPr>
      <dsp:spPr>
        <a:xfrm>
          <a:off x="3228008" y="264160"/>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Constitución de 1833 por Diego Portales*</a:t>
          </a:r>
          <a:endParaRPr lang="es-ES" sz="2100" kern="1200" dirty="0"/>
        </a:p>
      </dsp:txBody>
      <dsp:txXfrm>
        <a:off x="3228008" y="264160"/>
        <a:ext cx="3376913" cy="1029546"/>
      </dsp:txXfrm>
    </dsp:sp>
    <dsp:sp modelId="{4942478A-CB60-485A-A7E2-C456B26717CB}">
      <dsp:nvSpPr>
        <dsp:cNvPr id="0" name=""/>
        <dsp:cNvSpPr/>
      </dsp:nvSpPr>
      <dsp:spPr>
        <a:xfrm>
          <a:off x="3228008" y="1551093"/>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CL" sz="2100" kern="1200" smtClean="0"/>
            <a:t>Amplió los poderes otorgados por la Constitución. </a:t>
          </a:r>
          <a:endParaRPr lang="es-ES" sz="2100" kern="1200"/>
        </a:p>
      </dsp:txBody>
      <dsp:txXfrm>
        <a:off x="3228008" y="1551093"/>
        <a:ext cx="3376913" cy="1029546"/>
      </dsp:txXfrm>
    </dsp:sp>
    <dsp:sp modelId="{29BCCC90-0CEB-4B25-8074-10C36AA10E26}">
      <dsp:nvSpPr>
        <dsp:cNvPr id="0" name=""/>
        <dsp:cNvSpPr/>
      </dsp:nvSpPr>
      <dsp:spPr>
        <a:xfrm>
          <a:off x="3228008" y="2838026"/>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Apoyo de la aristocracia terrateniente y la Iglesia Católica. </a:t>
          </a:r>
          <a:endParaRPr lang="es-ES" sz="2100" kern="1200" dirty="0"/>
        </a:p>
      </dsp:txBody>
      <dsp:txXfrm>
        <a:off x="3228008" y="2838026"/>
        <a:ext cx="3376913" cy="1029546"/>
      </dsp:txXfrm>
    </dsp:sp>
    <dsp:sp modelId="{FFA8734E-FDAB-4281-8FA1-AD951B76C151}">
      <dsp:nvSpPr>
        <dsp:cNvPr id="0" name=""/>
        <dsp:cNvSpPr/>
      </dsp:nvSpPr>
      <dsp:spPr>
        <a:xfrm>
          <a:off x="3228008" y="4124960"/>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Intervencionismo electoral.</a:t>
          </a:r>
          <a:endParaRPr lang="es-ES" sz="2100" kern="1200" dirty="0"/>
        </a:p>
      </dsp:txBody>
      <dsp:txXfrm>
        <a:off x="3228008" y="4124960"/>
        <a:ext cx="3376913" cy="1029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B423-D96F-4E72-9FAC-45F312D5E391}">
      <dsp:nvSpPr>
        <dsp:cNvPr id="0" name=""/>
        <dsp:cNvSpPr/>
      </dsp:nvSpPr>
      <dsp:spPr>
        <a:xfrm>
          <a:off x="3128915" y="3429000"/>
          <a:ext cx="854781" cy="2281099"/>
        </a:xfrm>
        <a:custGeom>
          <a:avLst/>
          <a:gdLst/>
          <a:ahLst/>
          <a:cxnLst/>
          <a:rect l="0" t="0" r="0" b="0"/>
          <a:pathLst>
            <a:path>
              <a:moveTo>
                <a:pt x="0" y="0"/>
              </a:moveTo>
              <a:lnTo>
                <a:pt x="427390" y="0"/>
              </a:lnTo>
              <a:lnTo>
                <a:pt x="427390" y="2281099"/>
              </a:lnTo>
              <a:lnTo>
                <a:pt x="854781" y="22810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495405" y="4508649"/>
        <a:ext cx="121799" cy="121799"/>
      </dsp:txXfrm>
    </dsp:sp>
    <dsp:sp modelId="{B57D32E1-F677-48BD-94CD-9630460607DD}">
      <dsp:nvSpPr>
        <dsp:cNvPr id="0" name=""/>
        <dsp:cNvSpPr/>
      </dsp:nvSpPr>
      <dsp:spPr>
        <a:xfrm>
          <a:off x="3128915" y="3429000"/>
          <a:ext cx="854781" cy="652324"/>
        </a:xfrm>
        <a:custGeom>
          <a:avLst/>
          <a:gdLst/>
          <a:ahLst/>
          <a:cxnLst/>
          <a:rect l="0" t="0" r="0" b="0"/>
          <a:pathLst>
            <a:path>
              <a:moveTo>
                <a:pt x="0" y="0"/>
              </a:moveTo>
              <a:lnTo>
                <a:pt x="427390" y="0"/>
              </a:lnTo>
              <a:lnTo>
                <a:pt x="427390" y="652324"/>
              </a:lnTo>
              <a:lnTo>
                <a:pt x="854781" y="6523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29424" y="3728280"/>
        <a:ext cx="53762" cy="53762"/>
      </dsp:txXfrm>
    </dsp:sp>
    <dsp:sp modelId="{AA9EA95D-CF09-4799-8EDD-B2CAB2C254B5}">
      <dsp:nvSpPr>
        <dsp:cNvPr id="0" name=""/>
        <dsp:cNvSpPr/>
      </dsp:nvSpPr>
      <dsp:spPr>
        <a:xfrm>
          <a:off x="3128915" y="1800224"/>
          <a:ext cx="854781" cy="1628775"/>
        </a:xfrm>
        <a:custGeom>
          <a:avLst/>
          <a:gdLst/>
          <a:ahLst/>
          <a:cxnLst/>
          <a:rect l="0" t="0" r="0" b="0"/>
          <a:pathLst>
            <a:path>
              <a:moveTo>
                <a:pt x="0" y="1628775"/>
              </a:moveTo>
              <a:lnTo>
                <a:pt x="427390" y="1628775"/>
              </a:lnTo>
              <a:lnTo>
                <a:pt x="427390" y="0"/>
              </a:lnTo>
              <a:lnTo>
                <a:pt x="85478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510319" y="2568626"/>
        <a:ext cx="91972" cy="91972"/>
      </dsp:txXfrm>
    </dsp:sp>
    <dsp:sp modelId="{13505DA0-48D2-47EF-90B6-E851D36E32EB}">
      <dsp:nvSpPr>
        <dsp:cNvPr id="0" name=""/>
        <dsp:cNvSpPr/>
      </dsp:nvSpPr>
      <dsp:spPr>
        <a:xfrm rot="16200000">
          <a:off x="-951594" y="2777490"/>
          <a:ext cx="6858000" cy="13030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Características económicas </a:t>
          </a:r>
          <a:endParaRPr lang="es-ES" sz="4400" kern="1200" dirty="0"/>
        </a:p>
      </dsp:txBody>
      <dsp:txXfrm>
        <a:off x="-951594" y="2777490"/>
        <a:ext cx="6858000" cy="1303020"/>
      </dsp:txXfrm>
    </dsp:sp>
    <dsp:sp modelId="{0CD973C7-127D-44D9-9083-E960BAAA2D4A}">
      <dsp:nvSpPr>
        <dsp:cNvPr id="0" name=""/>
        <dsp:cNvSpPr/>
      </dsp:nvSpPr>
      <dsp:spPr>
        <a:xfrm>
          <a:off x="3983696" y="496390"/>
          <a:ext cx="4350408" cy="260766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L" sz="1600" kern="1200" dirty="0" smtClean="0"/>
            <a:t>El período estará caracterizado por el crecimiento económico producto de las medidas adoptadas por el Ministro de Hacienda Manuel Rengifo; por el descubrimiento y explotación de los minerales de Chañarcillo y de Tamaya; por la apertura de nuevos mercados para la producción agrícola (Australia y California) y la incorporación de nuevas tierras agrícolas al desarrollo nacional. </a:t>
          </a:r>
          <a:endParaRPr lang="es-ES" sz="1600" kern="1200" dirty="0"/>
        </a:p>
      </dsp:txBody>
      <dsp:txXfrm>
        <a:off x="3983696" y="496390"/>
        <a:ext cx="4350408" cy="2607668"/>
      </dsp:txXfrm>
    </dsp:sp>
    <dsp:sp modelId="{42EF8182-2B77-40C3-91A1-3A4462F70984}">
      <dsp:nvSpPr>
        <dsp:cNvPr id="0" name=""/>
        <dsp:cNvSpPr/>
      </dsp:nvSpPr>
      <dsp:spPr>
        <a:xfrm>
          <a:off x="3983696" y="3429814"/>
          <a:ext cx="4273905" cy="13030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Modelo de crecimiento capitalista, sin embargo con elementos proteccionistas. </a:t>
          </a:r>
          <a:endParaRPr lang="es-ES" sz="1600" kern="1200" dirty="0"/>
        </a:p>
      </dsp:txBody>
      <dsp:txXfrm>
        <a:off x="3983696" y="3429814"/>
        <a:ext cx="4273905" cy="1303020"/>
      </dsp:txXfrm>
    </dsp:sp>
    <dsp:sp modelId="{2E7A3205-5952-48B5-9650-6FED14D7A3D7}">
      <dsp:nvSpPr>
        <dsp:cNvPr id="0" name=""/>
        <dsp:cNvSpPr/>
      </dsp:nvSpPr>
      <dsp:spPr>
        <a:xfrm>
          <a:off x="3983696" y="5058589"/>
          <a:ext cx="4273905" cy="130302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Exportaciones de materias primas </a:t>
          </a:r>
          <a:endParaRPr lang="es-ES" sz="1600" kern="1200" dirty="0"/>
        </a:p>
      </dsp:txBody>
      <dsp:txXfrm>
        <a:off x="3983696" y="5058589"/>
        <a:ext cx="4273905" cy="1303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AD4DA-52AD-4962-9BB0-14E661CCDC36}">
      <dsp:nvSpPr>
        <dsp:cNvPr id="0" name=""/>
        <dsp:cNvSpPr/>
      </dsp:nvSpPr>
      <dsp:spPr>
        <a:xfrm>
          <a:off x="2552625" y="2709333"/>
          <a:ext cx="675382" cy="1286933"/>
        </a:xfrm>
        <a:custGeom>
          <a:avLst/>
          <a:gdLst/>
          <a:ahLst/>
          <a:cxnLst/>
          <a:rect l="0" t="0" r="0" b="0"/>
          <a:pathLst>
            <a:path>
              <a:moveTo>
                <a:pt x="0" y="0"/>
              </a:moveTo>
              <a:lnTo>
                <a:pt x="337691" y="0"/>
              </a:lnTo>
              <a:lnTo>
                <a:pt x="337691" y="1286933"/>
              </a:lnTo>
              <a:lnTo>
                <a:pt x="675382" y="12869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3316465"/>
        <a:ext cx="72669" cy="72669"/>
      </dsp:txXfrm>
    </dsp:sp>
    <dsp:sp modelId="{3BB913F0-87DC-4247-9DFF-07C76FAE5D7B}">
      <dsp:nvSpPr>
        <dsp:cNvPr id="0" name=""/>
        <dsp:cNvSpPr/>
      </dsp:nvSpPr>
      <dsp:spPr>
        <a:xfrm>
          <a:off x="2552625" y="2663613"/>
          <a:ext cx="675382" cy="91440"/>
        </a:xfrm>
        <a:custGeom>
          <a:avLst/>
          <a:gdLst/>
          <a:ahLst/>
          <a:cxnLst/>
          <a:rect l="0" t="0" r="0" b="0"/>
          <a:pathLst>
            <a:path>
              <a:moveTo>
                <a:pt x="0" y="45720"/>
              </a:moveTo>
              <a:lnTo>
                <a:pt x="6753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73432" y="2692448"/>
        <a:ext cx="33769" cy="33769"/>
      </dsp:txXfrm>
    </dsp:sp>
    <dsp:sp modelId="{FB5FEC73-2B33-40E8-B49E-8593F768F768}">
      <dsp:nvSpPr>
        <dsp:cNvPr id="0" name=""/>
        <dsp:cNvSpPr/>
      </dsp:nvSpPr>
      <dsp:spPr>
        <a:xfrm>
          <a:off x="2552625" y="1422400"/>
          <a:ext cx="675382" cy="1286933"/>
        </a:xfrm>
        <a:custGeom>
          <a:avLst/>
          <a:gdLst/>
          <a:ahLst/>
          <a:cxnLst/>
          <a:rect l="0" t="0" r="0" b="0"/>
          <a:pathLst>
            <a:path>
              <a:moveTo>
                <a:pt x="0" y="1286933"/>
              </a:moveTo>
              <a:lnTo>
                <a:pt x="337691" y="1286933"/>
              </a:lnTo>
              <a:lnTo>
                <a:pt x="337691" y="0"/>
              </a:lnTo>
              <a:lnTo>
                <a:pt x="6753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2029532"/>
        <a:ext cx="72669" cy="72669"/>
      </dsp:txXfrm>
    </dsp:sp>
    <dsp:sp modelId="{F4856A7F-D1DD-4E73-99AD-F298EB0CE8DC}">
      <dsp:nvSpPr>
        <dsp:cNvPr id="0" name=""/>
        <dsp:cNvSpPr/>
      </dsp:nvSpPr>
      <dsp:spPr>
        <a:xfrm rot="16200000">
          <a:off x="-671481" y="2194560"/>
          <a:ext cx="5418667"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Exportaciones de minerales </a:t>
          </a:r>
          <a:endParaRPr lang="es-ES" sz="3500" kern="1200" dirty="0"/>
        </a:p>
      </dsp:txBody>
      <dsp:txXfrm>
        <a:off x="-671481" y="2194560"/>
        <a:ext cx="5418667" cy="1029546"/>
      </dsp:txXfrm>
    </dsp:sp>
    <dsp:sp modelId="{BE9197C1-1BDD-4104-B0E3-1F9BD692198C}">
      <dsp:nvSpPr>
        <dsp:cNvPr id="0" name=""/>
        <dsp:cNvSpPr/>
      </dsp:nvSpPr>
      <dsp:spPr>
        <a:xfrm>
          <a:off x="3228008" y="907626"/>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Carbón en las provincias de Aruco y Concepción hasta 1860 (luego debe importar)</a:t>
          </a:r>
          <a:endParaRPr lang="es-ES" sz="1700" kern="1200" dirty="0"/>
        </a:p>
      </dsp:txBody>
      <dsp:txXfrm>
        <a:off x="3228008" y="907626"/>
        <a:ext cx="3376913" cy="1029546"/>
      </dsp:txXfrm>
    </dsp:sp>
    <dsp:sp modelId="{8930DDD5-5760-4A9D-AB3A-CD304F0FFF80}">
      <dsp:nvSpPr>
        <dsp:cNvPr id="0" name=""/>
        <dsp:cNvSpPr/>
      </dsp:nvSpPr>
      <dsp:spPr>
        <a:xfrm>
          <a:off x="3228008" y="2194560"/>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Plata después de 1832 por el descubrimiento de </a:t>
          </a:r>
          <a:r>
            <a:rPr lang="es-ES" sz="1700" kern="1200" dirty="0" err="1" smtClean="0"/>
            <a:t>Chañarcillo</a:t>
          </a:r>
          <a:r>
            <a:rPr lang="es-ES" sz="1700" kern="1200" dirty="0" smtClean="0"/>
            <a:t>, al sur de Copiapó.</a:t>
          </a:r>
          <a:endParaRPr lang="es-ES" sz="1700" kern="1200" dirty="0"/>
        </a:p>
      </dsp:txBody>
      <dsp:txXfrm>
        <a:off x="3228008" y="2194560"/>
        <a:ext cx="3376913" cy="1029546"/>
      </dsp:txXfrm>
    </dsp:sp>
    <dsp:sp modelId="{1D6D2B14-345F-42F4-A73D-2087B1100F3C}">
      <dsp:nvSpPr>
        <dsp:cNvPr id="0" name=""/>
        <dsp:cNvSpPr/>
      </dsp:nvSpPr>
      <dsp:spPr>
        <a:xfrm>
          <a:off x="3228008" y="3481493"/>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Cobre debido al gran desarrollo industrial externo. Chile se convirtió en exportador en las décadas de 1840 y 1850</a:t>
          </a:r>
          <a:endParaRPr lang="es-ES" sz="1700" kern="1200" dirty="0"/>
        </a:p>
      </dsp:txBody>
      <dsp:txXfrm>
        <a:off x="3228008" y="3481493"/>
        <a:ext cx="3376913" cy="10295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19B7F-30F7-4FBA-8074-199403BEAA5B}">
      <dsp:nvSpPr>
        <dsp:cNvPr id="0" name=""/>
        <dsp:cNvSpPr/>
      </dsp:nvSpPr>
      <dsp:spPr>
        <a:xfrm>
          <a:off x="2986737" y="2991394"/>
          <a:ext cx="745694" cy="1420912"/>
        </a:xfrm>
        <a:custGeom>
          <a:avLst/>
          <a:gdLst/>
          <a:ahLst/>
          <a:cxnLst/>
          <a:rect l="0" t="0" r="0" b="0"/>
          <a:pathLst>
            <a:path>
              <a:moveTo>
                <a:pt x="0" y="0"/>
              </a:moveTo>
              <a:lnTo>
                <a:pt x="372847" y="0"/>
              </a:lnTo>
              <a:lnTo>
                <a:pt x="372847" y="1420912"/>
              </a:lnTo>
              <a:lnTo>
                <a:pt x="745694" y="14209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19467" y="3661733"/>
        <a:ext cx="80234" cy="80234"/>
      </dsp:txXfrm>
    </dsp:sp>
    <dsp:sp modelId="{CBB3519C-A1D5-481C-B91A-26FF91C20D73}">
      <dsp:nvSpPr>
        <dsp:cNvPr id="0" name=""/>
        <dsp:cNvSpPr/>
      </dsp:nvSpPr>
      <dsp:spPr>
        <a:xfrm>
          <a:off x="2986737" y="2945674"/>
          <a:ext cx="745694" cy="91440"/>
        </a:xfrm>
        <a:custGeom>
          <a:avLst/>
          <a:gdLst/>
          <a:ahLst/>
          <a:cxnLst/>
          <a:rect l="0" t="0" r="0" b="0"/>
          <a:pathLst>
            <a:path>
              <a:moveTo>
                <a:pt x="0" y="45720"/>
              </a:moveTo>
              <a:lnTo>
                <a:pt x="372847" y="45720"/>
              </a:lnTo>
              <a:lnTo>
                <a:pt x="372847" y="117834"/>
              </a:lnTo>
              <a:lnTo>
                <a:pt x="745694" y="11783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40855" y="2972665"/>
        <a:ext cx="37458" cy="37458"/>
      </dsp:txXfrm>
    </dsp:sp>
    <dsp:sp modelId="{7A49349E-09DD-468D-9ABC-AF797F34D31F}">
      <dsp:nvSpPr>
        <dsp:cNvPr id="0" name=""/>
        <dsp:cNvSpPr/>
      </dsp:nvSpPr>
      <dsp:spPr>
        <a:xfrm>
          <a:off x="2986737" y="1570482"/>
          <a:ext cx="745694" cy="1420912"/>
        </a:xfrm>
        <a:custGeom>
          <a:avLst/>
          <a:gdLst/>
          <a:ahLst/>
          <a:cxnLst/>
          <a:rect l="0" t="0" r="0" b="0"/>
          <a:pathLst>
            <a:path>
              <a:moveTo>
                <a:pt x="0" y="1420912"/>
              </a:moveTo>
              <a:lnTo>
                <a:pt x="372847" y="1420912"/>
              </a:lnTo>
              <a:lnTo>
                <a:pt x="372847" y="0"/>
              </a:lnTo>
              <a:lnTo>
                <a:pt x="7456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19467" y="2240820"/>
        <a:ext cx="80234" cy="80234"/>
      </dsp:txXfrm>
    </dsp:sp>
    <dsp:sp modelId="{CA6096B2-F2A7-4682-B65A-FA11F9B7ECBE}">
      <dsp:nvSpPr>
        <dsp:cNvPr id="0" name=""/>
        <dsp:cNvSpPr/>
      </dsp:nvSpPr>
      <dsp:spPr>
        <a:xfrm rot="16200000">
          <a:off x="-573021" y="2423029"/>
          <a:ext cx="5982789" cy="11367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kern="1200" dirty="0" smtClean="0"/>
            <a:t>Exportaciones agrícolas </a:t>
          </a:r>
          <a:endParaRPr lang="es-ES" sz="4000" kern="1200" dirty="0"/>
        </a:p>
      </dsp:txBody>
      <dsp:txXfrm>
        <a:off x="-573021" y="2423029"/>
        <a:ext cx="5982789" cy="1136729"/>
      </dsp:txXfrm>
    </dsp:sp>
    <dsp:sp modelId="{81B6A227-17F3-4865-90B3-A5A7B770F667}">
      <dsp:nvSpPr>
        <dsp:cNvPr id="0" name=""/>
        <dsp:cNvSpPr/>
      </dsp:nvSpPr>
      <dsp:spPr>
        <a:xfrm>
          <a:off x="3732432" y="1002117"/>
          <a:ext cx="3728474" cy="11367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A partir de 1848 Chile exporta trigo y harina principalmente a:</a:t>
          </a:r>
          <a:endParaRPr lang="es-ES" sz="1700" kern="1200" dirty="0"/>
        </a:p>
      </dsp:txBody>
      <dsp:txXfrm>
        <a:off x="3732432" y="1002117"/>
        <a:ext cx="3728474" cy="1136729"/>
      </dsp:txXfrm>
    </dsp:sp>
    <dsp:sp modelId="{0D418411-A6A4-4964-BC4C-448DEF8BC18E}">
      <dsp:nvSpPr>
        <dsp:cNvPr id="0" name=""/>
        <dsp:cNvSpPr/>
      </dsp:nvSpPr>
      <dsp:spPr>
        <a:xfrm>
          <a:off x="3732432" y="2495143"/>
          <a:ext cx="3728474" cy="11367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t>California</a:t>
          </a:r>
          <a:r>
            <a:rPr lang="es-ES" sz="1700" kern="1200" dirty="0" smtClean="0"/>
            <a:t> producto de la explosión demográfica de la ¨Fiebre del oro” en EE.UU (en las cercanías de San Francisco) entre 1848 y 1860 aprox.</a:t>
          </a:r>
          <a:endParaRPr lang="es-ES" sz="1700" kern="1200" dirty="0"/>
        </a:p>
      </dsp:txBody>
      <dsp:txXfrm>
        <a:off x="3732432" y="2495143"/>
        <a:ext cx="3728474" cy="1136729"/>
      </dsp:txXfrm>
    </dsp:sp>
    <dsp:sp modelId="{A22623FD-783B-49C9-842F-6005AF2B22D7}">
      <dsp:nvSpPr>
        <dsp:cNvPr id="0" name=""/>
        <dsp:cNvSpPr/>
      </dsp:nvSpPr>
      <dsp:spPr>
        <a:xfrm>
          <a:off x="3732432" y="3843941"/>
          <a:ext cx="3728474" cy="11367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err="1" smtClean="0"/>
            <a:t>Autralia</a:t>
          </a:r>
          <a:r>
            <a:rPr lang="es-ES" sz="1700" kern="1200" dirty="0" smtClean="0"/>
            <a:t> hacia 1855 también tuvo su propia “Fiebre del oro” que atrajo a mucha población.  </a:t>
          </a:r>
          <a:endParaRPr lang="es-ES" sz="1700" kern="1200" dirty="0"/>
        </a:p>
      </dsp:txBody>
      <dsp:txXfrm>
        <a:off x="3732432" y="3843941"/>
        <a:ext cx="3728474" cy="11367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8B572-8011-4631-9387-AE622C48E655}">
      <dsp:nvSpPr>
        <dsp:cNvPr id="0" name=""/>
        <dsp:cNvSpPr/>
      </dsp:nvSpPr>
      <dsp:spPr>
        <a:xfrm>
          <a:off x="2628886" y="3024051"/>
          <a:ext cx="753835" cy="1436424"/>
        </a:xfrm>
        <a:custGeom>
          <a:avLst/>
          <a:gdLst/>
          <a:ahLst/>
          <a:cxnLst/>
          <a:rect l="0" t="0" r="0" b="0"/>
          <a:pathLst>
            <a:path>
              <a:moveTo>
                <a:pt x="0" y="0"/>
              </a:moveTo>
              <a:lnTo>
                <a:pt x="376917" y="0"/>
              </a:lnTo>
              <a:lnTo>
                <a:pt x="376917" y="1436424"/>
              </a:lnTo>
              <a:lnTo>
                <a:pt x="753835" y="14364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65248" y="3701707"/>
        <a:ext cx="81110" cy="81110"/>
      </dsp:txXfrm>
    </dsp:sp>
    <dsp:sp modelId="{6DF1B9F4-2F75-46BE-A09D-1D36E6655BBC}">
      <dsp:nvSpPr>
        <dsp:cNvPr id="0" name=""/>
        <dsp:cNvSpPr/>
      </dsp:nvSpPr>
      <dsp:spPr>
        <a:xfrm>
          <a:off x="2628886" y="2978331"/>
          <a:ext cx="753835" cy="91440"/>
        </a:xfrm>
        <a:custGeom>
          <a:avLst/>
          <a:gdLst/>
          <a:ahLst/>
          <a:cxnLst/>
          <a:rect l="0" t="0" r="0" b="0"/>
          <a:pathLst>
            <a:path>
              <a:moveTo>
                <a:pt x="0" y="45720"/>
              </a:moveTo>
              <a:lnTo>
                <a:pt x="753835"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86958" y="3005205"/>
        <a:ext cx="37691" cy="37691"/>
      </dsp:txXfrm>
    </dsp:sp>
    <dsp:sp modelId="{D32B6A65-9C5D-4AC3-B77C-BEDA507BDF05}">
      <dsp:nvSpPr>
        <dsp:cNvPr id="0" name=""/>
        <dsp:cNvSpPr/>
      </dsp:nvSpPr>
      <dsp:spPr>
        <a:xfrm>
          <a:off x="2628886" y="1587626"/>
          <a:ext cx="753835" cy="1436424"/>
        </a:xfrm>
        <a:custGeom>
          <a:avLst/>
          <a:gdLst/>
          <a:ahLst/>
          <a:cxnLst/>
          <a:rect l="0" t="0" r="0" b="0"/>
          <a:pathLst>
            <a:path>
              <a:moveTo>
                <a:pt x="0" y="1436424"/>
              </a:moveTo>
              <a:lnTo>
                <a:pt x="376917" y="1436424"/>
              </a:lnTo>
              <a:lnTo>
                <a:pt x="376917" y="0"/>
              </a:lnTo>
              <a:lnTo>
                <a:pt x="75383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65248" y="2265283"/>
        <a:ext cx="81110" cy="81110"/>
      </dsp:txXfrm>
    </dsp:sp>
    <dsp:sp modelId="{E5E1D5C3-F248-4E65-8C44-684F7E722A08}">
      <dsp:nvSpPr>
        <dsp:cNvPr id="0" name=""/>
        <dsp:cNvSpPr/>
      </dsp:nvSpPr>
      <dsp:spPr>
        <a:xfrm rot="16200000">
          <a:off x="-969734" y="2449481"/>
          <a:ext cx="6048102" cy="11491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ES" sz="4100" kern="1200" dirty="0" smtClean="0"/>
            <a:t>Características sociales</a:t>
          </a:r>
          <a:endParaRPr lang="es-ES" sz="4100" kern="1200" dirty="0"/>
        </a:p>
      </dsp:txBody>
      <dsp:txXfrm>
        <a:off x="-969734" y="2449481"/>
        <a:ext cx="6048102" cy="1149139"/>
      </dsp:txXfrm>
    </dsp:sp>
    <dsp:sp modelId="{4EF6A2BF-B1F7-4389-8150-09EE090AC081}">
      <dsp:nvSpPr>
        <dsp:cNvPr id="0" name=""/>
        <dsp:cNvSpPr/>
      </dsp:nvSpPr>
      <dsp:spPr>
        <a:xfrm>
          <a:off x="3382721" y="1013057"/>
          <a:ext cx="3769177" cy="11491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Prestigio y poder concentrado en la aristocracia terrateniente.</a:t>
          </a:r>
          <a:endParaRPr lang="es-ES" sz="2000" kern="1200" dirty="0"/>
        </a:p>
      </dsp:txBody>
      <dsp:txXfrm>
        <a:off x="3382721" y="1013057"/>
        <a:ext cx="3769177" cy="1149139"/>
      </dsp:txXfrm>
    </dsp:sp>
    <dsp:sp modelId="{E703F514-2B73-4A28-9E7B-F56AA4F3DF0E}">
      <dsp:nvSpPr>
        <dsp:cNvPr id="0" name=""/>
        <dsp:cNvSpPr/>
      </dsp:nvSpPr>
      <dsp:spPr>
        <a:xfrm>
          <a:off x="3382721" y="2449481"/>
          <a:ext cx="3769177" cy="11491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Importante inversión en la educación pública y privada como símbolo de progreso social.</a:t>
          </a:r>
          <a:endParaRPr lang="es-ES" sz="2000" kern="1200" dirty="0"/>
        </a:p>
      </dsp:txBody>
      <dsp:txXfrm>
        <a:off x="3382721" y="2449481"/>
        <a:ext cx="3769177" cy="1149139"/>
      </dsp:txXfrm>
    </dsp:sp>
    <dsp:sp modelId="{C109886A-1496-40E5-9ACD-381A7DA1FC91}">
      <dsp:nvSpPr>
        <dsp:cNvPr id="0" name=""/>
        <dsp:cNvSpPr/>
      </dsp:nvSpPr>
      <dsp:spPr>
        <a:xfrm>
          <a:off x="3382721" y="3885905"/>
          <a:ext cx="3769177" cy="11491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En el campo (rural) se mantienen las estructuras coloniales (costumbres o tradiciones, </a:t>
          </a:r>
          <a:r>
            <a:rPr lang="es-ES" sz="2000" kern="1200" dirty="0" err="1" smtClean="0"/>
            <a:t>etc</a:t>
          </a:r>
          <a:r>
            <a:rPr lang="es-ES" sz="2000" kern="1200" dirty="0" smtClean="0"/>
            <a:t>)</a:t>
          </a:r>
          <a:endParaRPr lang="es-ES" sz="2000" kern="1200" dirty="0"/>
        </a:p>
      </dsp:txBody>
      <dsp:txXfrm>
        <a:off x="3382721" y="3885905"/>
        <a:ext cx="3769177" cy="1149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11BF7-7606-4980-80F6-817151300043}">
      <dsp:nvSpPr>
        <dsp:cNvPr id="0" name=""/>
        <dsp:cNvSpPr/>
      </dsp:nvSpPr>
      <dsp:spPr>
        <a:xfrm>
          <a:off x="7853799" y="6103614"/>
          <a:ext cx="580650" cy="91440"/>
        </a:xfrm>
        <a:custGeom>
          <a:avLst/>
          <a:gdLst/>
          <a:ahLst/>
          <a:cxnLst/>
          <a:rect l="0" t="0" r="0" b="0"/>
          <a:pathLst>
            <a:path>
              <a:moveTo>
                <a:pt x="0" y="45720"/>
              </a:moveTo>
              <a:lnTo>
                <a:pt x="580650"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129607" y="6134818"/>
        <a:ext cx="29032" cy="29032"/>
      </dsp:txXfrm>
    </dsp:sp>
    <dsp:sp modelId="{B81A2CA0-7256-4C80-A2D6-2EFC48201C68}">
      <dsp:nvSpPr>
        <dsp:cNvPr id="0" name=""/>
        <dsp:cNvSpPr/>
      </dsp:nvSpPr>
      <dsp:spPr>
        <a:xfrm>
          <a:off x="4369898" y="6103614"/>
          <a:ext cx="580650" cy="91440"/>
        </a:xfrm>
        <a:custGeom>
          <a:avLst/>
          <a:gdLst/>
          <a:ahLst/>
          <a:cxnLst/>
          <a:rect l="0" t="0" r="0" b="0"/>
          <a:pathLst>
            <a:path>
              <a:moveTo>
                <a:pt x="0" y="45720"/>
              </a:moveTo>
              <a:lnTo>
                <a:pt x="580650"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45707" y="6134818"/>
        <a:ext cx="29032" cy="29032"/>
      </dsp:txXfrm>
    </dsp:sp>
    <dsp:sp modelId="{AE6373FD-F59A-4B31-A71F-C4E5D6EF3C8C}">
      <dsp:nvSpPr>
        <dsp:cNvPr id="0" name=""/>
        <dsp:cNvSpPr/>
      </dsp:nvSpPr>
      <dsp:spPr>
        <a:xfrm>
          <a:off x="885997" y="3659885"/>
          <a:ext cx="580650" cy="2489448"/>
        </a:xfrm>
        <a:custGeom>
          <a:avLst/>
          <a:gdLst/>
          <a:ahLst/>
          <a:cxnLst/>
          <a:rect l="0" t="0" r="0" b="0"/>
          <a:pathLst>
            <a:path>
              <a:moveTo>
                <a:pt x="0" y="0"/>
              </a:moveTo>
              <a:lnTo>
                <a:pt x="290325" y="0"/>
              </a:lnTo>
              <a:lnTo>
                <a:pt x="290325" y="2489448"/>
              </a:lnTo>
              <a:lnTo>
                <a:pt x="580650" y="24894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1112415" y="4840703"/>
        <a:ext cx="127813" cy="127813"/>
      </dsp:txXfrm>
    </dsp:sp>
    <dsp:sp modelId="{61077CB7-2FBF-4597-9D31-36340B0B5132}">
      <dsp:nvSpPr>
        <dsp:cNvPr id="0" name=""/>
        <dsp:cNvSpPr/>
      </dsp:nvSpPr>
      <dsp:spPr>
        <a:xfrm>
          <a:off x="7853799" y="3936490"/>
          <a:ext cx="580650" cy="1106421"/>
        </a:xfrm>
        <a:custGeom>
          <a:avLst/>
          <a:gdLst/>
          <a:ahLst/>
          <a:cxnLst/>
          <a:rect l="0" t="0" r="0" b="0"/>
          <a:pathLst>
            <a:path>
              <a:moveTo>
                <a:pt x="0" y="0"/>
              </a:moveTo>
              <a:lnTo>
                <a:pt x="290325" y="0"/>
              </a:lnTo>
              <a:lnTo>
                <a:pt x="290325" y="1106421"/>
              </a:lnTo>
              <a:lnTo>
                <a:pt x="580650" y="110642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112885" y="4458463"/>
        <a:ext cx="62476" cy="62476"/>
      </dsp:txXfrm>
    </dsp:sp>
    <dsp:sp modelId="{AFAD6C56-85FB-4421-960B-8A24B4F21F37}">
      <dsp:nvSpPr>
        <dsp:cNvPr id="0" name=""/>
        <dsp:cNvSpPr/>
      </dsp:nvSpPr>
      <dsp:spPr>
        <a:xfrm>
          <a:off x="7853799" y="3890770"/>
          <a:ext cx="580650" cy="91440"/>
        </a:xfrm>
        <a:custGeom>
          <a:avLst/>
          <a:gdLst/>
          <a:ahLst/>
          <a:cxnLst/>
          <a:rect l="0" t="0" r="0" b="0"/>
          <a:pathLst>
            <a:path>
              <a:moveTo>
                <a:pt x="0" y="45720"/>
              </a:moveTo>
              <a:lnTo>
                <a:pt x="580650"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129607" y="3921974"/>
        <a:ext cx="29032" cy="29032"/>
      </dsp:txXfrm>
    </dsp:sp>
    <dsp:sp modelId="{464CB87B-F01D-4F5D-B2BE-BE153C971A3C}">
      <dsp:nvSpPr>
        <dsp:cNvPr id="0" name=""/>
        <dsp:cNvSpPr/>
      </dsp:nvSpPr>
      <dsp:spPr>
        <a:xfrm>
          <a:off x="7853799" y="2830069"/>
          <a:ext cx="580650" cy="1106421"/>
        </a:xfrm>
        <a:custGeom>
          <a:avLst/>
          <a:gdLst/>
          <a:ahLst/>
          <a:cxnLst/>
          <a:rect l="0" t="0" r="0" b="0"/>
          <a:pathLst>
            <a:path>
              <a:moveTo>
                <a:pt x="0" y="1106421"/>
              </a:moveTo>
              <a:lnTo>
                <a:pt x="290325" y="1106421"/>
              </a:lnTo>
              <a:lnTo>
                <a:pt x="290325" y="0"/>
              </a:lnTo>
              <a:lnTo>
                <a:pt x="580650"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112885" y="3352041"/>
        <a:ext cx="62476" cy="62476"/>
      </dsp:txXfrm>
    </dsp:sp>
    <dsp:sp modelId="{F75EC7B2-59E0-4288-AB4F-33AA172E42AA}">
      <dsp:nvSpPr>
        <dsp:cNvPr id="0" name=""/>
        <dsp:cNvSpPr/>
      </dsp:nvSpPr>
      <dsp:spPr>
        <a:xfrm>
          <a:off x="4369898" y="3890770"/>
          <a:ext cx="580650" cy="91440"/>
        </a:xfrm>
        <a:custGeom>
          <a:avLst/>
          <a:gdLst/>
          <a:ahLst/>
          <a:cxnLst/>
          <a:rect l="0" t="0" r="0" b="0"/>
          <a:pathLst>
            <a:path>
              <a:moveTo>
                <a:pt x="0" y="45720"/>
              </a:moveTo>
              <a:lnTo>
                <a:pt x="580650"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45707" y="3921974"/>
        <a:ext cx="29032" cy="29032"/>
      </dsp:txXfrm>
    </dsp:sp>
    <dsp:sp modelId="{E424350F-EF8D-4DFE-B541-62082CBF6858}">
      <dsp:nvSpPr>
        <dsp:cNvPr id="0" name=""/>
        <dsp:cNvSpPr/>
      </dsp:nvSpPr>
      <dsp:spPr>
        <a:xfrm>
          <a:off x="885997" y="3659885"/>
          <a:ext cx="580650" cy="276605"/>
        </a:xfrm>
        <a:custGeom>
          <a:avLst/>
          <a:gdLst/>
          <a:ahLst/>
          <a:cxnLst/>
          <a:rect l="0" t="0" r="0" b="0"/>
          <a:pathLst>
            <a:path>
              <a:moveTo>
                <a:pt x="0" y="0"/>
              </a:moveTo>
              <a:lnTo>
                <a:pt x="290325" y="0"/>
              </a:lnTo>
              <a:lnTo>
                <a:pt x="290325" y="276605"/>
              </a:lnTo>
              <a:lnTo>
                <a:pt x="580650" y="2766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60243" y="3782108"/>
        <a:ext cx="32158" cy="32158"/>
      </dsp:txXfrm>
    </dsp:sp>
    <dsp:sp modelId="{5A3B20F0-E2C1-4DAF-B45C-B4EB6DD24182}">
      <dsp:nvSpPr>
        <dsp:cNvPr id="0" name=""/>
        <dsp:cNvSpPr/>
      </dsp:nvSpPr>
      <dsp:spPr>
        <a:xfrm>
          <a:off x="4369898" y="1170436"/>
          <a:ext cx="580650" cy="553210"/>
        </a:xfrm>
        <a:custGeom>
          <a:avLst/>
          <a:gdLst/>
          <a:ahLst/>
          <a:cxnLst/>
          <a:rect l="0" t="0" r="0" b="0"/>
          <a:pathLst>
            <a:path>
              <a:moveTo>
                <a:pt x="0" y="0"/>
              </a:moveTo>
              <a:lnTo>
                <a:pt x="290325" y="0"/>
              </a:lnTo>
              <a:lnTo>
                <a:pt x="290325" y="553210"/>
              </a:lnTo>
              <a:lnTo>
                <a:pt x="580650" y="55321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40173" y="1426992"/>
        <a:ext cx="40099" cy="40099"/>
      </dsp:txXfrm>
    </dsp:sp>
    <dsp:sp modelId="{662F470C-6EC2-47FD-87B0-0709E27280B0}">
      <dsp:nvSpPr>
        <dsp:cNvPr id="0" name=""/>
        <dsp:cNvSpPr/>
      </dsp:nvSpPr>
      <dsp:spPr>
        <a:xfrm>
          <a:off x="7841169" y="508386"/>
          <a:ext cx="593279" cy="91440"/>
        </a:xfrm>
        <a:custGeom>
          <a:avLst/>
          <a:gdLst/>
          <a:ahLst/>
          <a:cxnLst/>
          <a:rect l="0" t="0" r="0" b="0"/>
          <a:pathLst>
            <a:path>
              <a:moveTo>
                <a:pt x="0" y="45720"/>
              </a:moveTo>
              <a:lnTo>
                <a:pt x="296639" y="45720"/>
              </a:lnTo>
              <a:lnTo>
                <a:pt x="296639" y="108839"/>
              </a:lnTo>
              <a:lnTo>
                <a:pt x="593279" y="1088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122893" y="539190"/>
        <a:ext cx="29831" cy="29831"/>
      </dsp:txXfrm>
    </dsp:sp>
    <dsp:sp modelId="{1D1309EC-A68B-49A5-B848-D98F82DEBCBF}">
      <dsp:nvSpPr>
        <dsp:cNvPr id="0" name=""/>
        <dsp:cNvSpPr/>
      </dsp:nvSpPr>
      <dsp:spPr>
        <a:xfrm>
          <a:off x="4369898" y="554106"/>
          <a:ext cx="568021" cy="616330"/>
        </a:xfrm>
        <a:custGeom>
          <a:avLst/>
          <a:gdLst/>
          <a:ahLst/>
          <a:cxnLst/>
          <a:rect l="0" t="0" r="0" b="0"/>
          <a:pathLst>
            <a:path>
              <a:moveTo>
                <a:pt x="0" y="616330"/>
              </a:moveTo>
              <a:lnTo>
                <a:pt x="284010" y="616330"/>
              </a:lnTo>
              <a:lnTo>
                <a:pt x="284010" y="0"/>
              </a:lnTo>
              <a:lnTo>
                <a:pt x="568021"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2954" y="841317"/>
        <a:ext cx="41907" cy="41907"/>
      </dsp:txXfrm>
    </dsp:sp>
    <dsp:sp modelId="{C87F0806-847F-4ED6-BA80-BBA108DFE383}">
      <dsp:nvSpPr>
        <dsp:cNvPr id="0" name=""/>
        <dsp:cNvSpPr/>
      </dsp:nvSpPr>
      <dsp:spPr>
        <a:xfrm>
          <a:off x="885997" y="1170436"/>
          <a:ext cx="580650" cy="2489448"/>
        </a:xfrm>
        <a:custGeom>
          <a:avLst/>
          <a:gdLst/>
          <a:ahLst/>
          <a:cxnLst/>
          <a:rect l="0" t="0" r="0" b="0"/>
          <a:pathLst>
            <a:path>
              <a:moveTo>
                <a:pt x="0" y="2489448"/>
              </a:moveTo>
              <a:lnTo>
                <a:pt x="290325" y="2489448"/>
              </a:lnTo>
              <a:lnTo>
                <a:pt x="290325" y="0"/>
              </a:lnTo>
              <a:lnTo>
                <a:pt x="58065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1112415" y="2351254"/>
        <a:ext cx="127813" cy="127813"/>
      </dsp:txXfrm>
    </dsp:sp>
    <dsp:sp modelId="{1C0F83F1-7C59-4D10-9EC4-DBBC4A6713CF}">
      <dsp:nvSpPr>
        <dsp:cNvPr id="0" name=""/>
        <dsp:cNvSpPr/>
      </dsp:nvSpPr>
      <dsp:spPr>
        <a:xfrm rot="16200000">
          <a:off x="-1885880" y="3217316"/>
          <a:ext cx="4658617"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S" sz="3800" kern="1200" dirty="0" smtClean="0"/>
            <a:t>Modelos coloniales</a:t>
          </a:r>
          <a:endParaRPr lang="es-ES" sz="3800" kern="1200" dirty="0"/>
        </a:p>
      </dsp:txBody>
      <dsp:txXfrm>
        <a:off x="-1885880" y="3217316"/>
        <a:ext cx="4658617" cy="885137"/>
      </dsp:txXfrm>
    </dsp:sp>
    <dsp:sp modelId="{04B58DF1-C2D1-4F48-92C0-D215B480728F}">
      <dsp:nvSpPr>
        <dsp:cNvPr id="0" name=""/>
        <dsp:cNvSpPr/>
      </dsp:nvSpPr>
      <dsp:spPr>
        <a:xfrm>
          <a:off x="1466647" y="727867"/>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África</a:t>
          </a:r>
          <a:endParaRPr lang="es-ES" sz="1200" kern="1200" dirty="0"/>
        </a:p>
      </dsp:txBody>
      <dsp:txXfrm>
        <a:off x="1466647" y="727867"/>
        <a:ext cx="2903250" cy="885137"/>
      </dsp:txXfrm>
    </dsp:sp>
    <dsp:sp modelId="{70DD247A-C8A6-48DC-8F02-C9A59E0D589C}">
      <dsp:nvSpPr>
        <dsp:cNvPr id="0" name=""/>
        <dsp:cNvSpPr/>
      </dsp:nvSpPr>
      <dsp:spPr>
        <a:xfrm>
          <a:off x="4937919" y="111537"/>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La mayor parte de las estructuras políticas previas eran tribales.  </a:t>
          </a:r>
          <a:endParaRPr lang="es-ES" sz="1200" kern="1200" dirty="0"/>
        </a:p>
      </dsp:txBody>
      <dsp:txXfrm>
        <a:off x="4937919" y="111537"/>
        <a:ext cx="2903250" cy="885137"/>
      </dsp:txXfrm>
    </dsp:sp>
    <dsp:sp modelId="{2031C01E-628F-4C4B-A573-818BFE3D0C5B}">
      <dsp:nvSpPr>
        <dsp:cNvPr id="0" name=""/>
        <dsp:cNvSpPr/>
      </dsp:nvSpPr>
      <dsp:spPr>
        <a:xfrm>
          <a:off x="8434449" y="174656"/>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Colonias dedicadas a la explotación de los recursos materiales y humanos.</a:t>
          </a:r>
          <a:endParaRPr lang="es-ES" sz="1200" kern="1200" dirty="0"/>
        </a:p>
      </dsp:txBody>
      <dsp:txXfrm>
        <a:off x="8434449" y="174656"/>
        <a:ext cx="2903250" cy="885137"/>
      </dsp:txXfrm>
    </dsp:sp>
    <dsp:sp modelId="{F130AC37-C42F-4A15-89C4-5F12AACF3428}">
      <dsp:nvSpPr>
        <dsp:cNvPr id="0" name=""/>
        <dsp:cNvSpPr/>
      </dsp:nvSpPr>
      <dsp:spPr>
        <a:xfrm>
          <a:off x="4950548" y="1281078"/>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El reparto se realiza a partir de un acuerdo previo: Conferencia de Berlín (1884-1885). Este proceso es conocido como “reparto de África” </a:t>
          </a:r>
          <a:endParaRPr lang="es-ES" sz="1200" kern="1200" dirty="0"/>
        </a:p>
      </dsp:txBody>
      <dsp:txXfrm>
        <a:off x="4950548" y="1281078"/>
        <a:ext cx="2903250" cy="885137"/>
      </dsp:txXfrm>
    </dsp:sp>
    <dsp:sp modelId="{9BA2164B-3C4F-4F28-BFD0-D39333A226B7}">
      <dsp:nvSpPr>
        <dsp:cNvPr id="0" name=""/>
        <dsp:cNvSpPr/>
      </dsp:nvSpPr>
      <dsp:spPr>
        <a:xfrm>
          <a:off x="1466647" y="3493922"/>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Asia </a:t>
          </a:r>
          <a:endParaRPr lang="es-ES" sz="1200" kern="1200" dirty="0"/>
        </a:p>
      </dsp:txBody>
      <dsp:txXfrm>
        <a:off x="1466647" y="3493922"/>
        <a:ext cx="2903250" cy="885137"/>
      </dsp:txXfrm>
    </dsp:sp>
    <dsp:sp modelId="{F3C6EA75-8266-40D8-9C9C-9F11DE35E7A7}">
      <dsp:nvSpPr>
        <dsp:cNvPr id="0" name=""/>
        <dsp:cNvSpPr/>
      </dsp:nvSpPr>
      <dsp:spPr>
        <a:xfrm>
          <a:off x="4950548" y="3493922"/>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El reparto fue muy complejo al existir estructuras políticas previas muy consolidadas. </a:t>
          </a:r>
          <a:endParaRPr lang="es-ES" sz="1200" kern="1200" dirty="0"/>
        </a:p>
      </dsp:txBody>
      <dsp:txXfrm>
        <a:off x="4950548" y="3493922"/>
        <a:ext cx="2903250" cy="885137"/>
      </dsp:txXfrm>
    </dsp:sp>
    <dsp:sp modelId="{AC01E7A5-E39F-4E6A-84E5-9F59CF721791}">
      <dsp:nvSpPr>
        <dsp:cNvPr id="0" name=""/>
        <dsp:cNvSpPr/>
      </dsp:nvSpPr>
      <dsp:spPr>
        <a:xfrm>
          <a:off x="8434449" y="2387500"/>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Protectorados: subsisten los gobiernos indígenas pero dependientes de la Metrópolis.  </a:t>
          </a:r>
          <a:endParaRPr lang="es-ES" sz="1200" kern="1200" dirty="0"/>
        </a:p>
      </dsp:txBody>
      <dsp:txXfrm>
        <a:off x="8434449" y="2387500"/>
        <a:ext cx="2903250" cy="885137"/>
      </dsp:txXfrm>
    </dsp:sp>
    <dsp:sp modelId="{5285589B-0673-45B5-843C-0937C919DC69}">
      <dsp:nvSpPr>
        <dsp:cNvPr id="0" name=""/>
        <dsp:cNvSpPr/>
      </dsp:nvSpPr>
      <dsp:spPr>
        <a:xfrm>
          <a:off x="8434449" y="3493922"/>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China: reparto en esferas de influencia (Hong Kong)</a:t>
          </a:r>
          <a:endParaRPr lang="es-ES" sz="1200" kern="1200" dirty="0"/>
        </a:p>
      </dsp:txBody>
      <dsp:txXfrm>
        <a:off x="8434449" y="3493922"/>
        <a:ext cx="2903250" cy="885137"/>
      </dsp:txXfrm>
    </dsp:sp>
    <dsp:sp modelId="{077240E3-FB57-48F3-A318-27C3A916D597}">
      <dsp:nvSpPr>
        <dsp:cNvPr id="0" name=""/>
        <dsp:cNvSpPr/>
      </dsp:nvSpPr>
      <dsp:spPr>
        <a:xfrm>
          <a:off x="8434449" y="4600343"/>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India: subsisten los poderes locales unidos bajo el gobierno de un virrey británico. </a:t>
          </a:r>
          <a:endParaRPr lang="es-ES" sz="1200" kern="1200" dirty="0"/>
        </a:p>
      </dsp:txBody>
      <dsp:txXfrm>
        <a:off x="8434449" y="4600343"/>
        <a:ext cx="2903250" cy="885137"/>
      </dsp:txXfrm>
    </dsp:sp>
    <dsp:sp modelId="{678D2799-412B-474F-AA62-3004D5BE80EF}">
      <dsp:nvSpPr>
        <dsp:cNvPr id="0" name=""/>
        <dsp:cNvSpPr/>
      </dsp:nvSpPr>
      <dsp:spPr>
        <a:xfrm>
          <a:off x="1466647" y="5706765"/>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Oceanía</a:t>
          </a:r>
          <a:endParaRPr lang="es-ES" sz="1200" kern="1200" dirty="0"/>
        </a:p>
      </dsp:txBody>
      <dsp:txXfrm>
        <a:off x="1466647" y="5706765"/>
        <a:ext cx="2903250" cy="885137"/>
      </dsp:txXfrm>
    </dsp:sp>
    <dsp:sp modelId="{866C7091-1483-4426-BAA8-C07ADBAB1D64}">
      <dsp:nvSpPr>
        <dsp:cNvPr id="0" name=""/>
        <dsp:cNvSpPr/>
      </dsp:nvSpPr>
      <dsp:spPr>
        <a:xfrm>
          <a:off x="4950548" y="5706765"/>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no existen estructuras políticas previas</a:t>
          </a:r>
          <a:endParaRPr lang="es-ES" sz="1200" kern="1200" dirty="0"/>
        </a:p>
      </dsp:txBody>
      <dsp:txXfrm>
        <a:off x="4950548" y="5706765"/>
        <a:ext cx="2903250" cy="885137"/>
      </dsp:txXfrm>
    </dsp:sp>
    <dsp:sp modelId="{43F6F1E0-7585-402D-A75D-3D88D4D05DFF}">
      <dsp:nvSpPr>
        <dsp:cNvPr id="0" name=""/>
        <dsp:cNvSpPr/>
      </dsp:nvSpPr>
      <dsp:spPr>
        <a:xfrm>
          <a:off x="8434449" y="5706765"/>
          <a:ext cx="2903250" cy="885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Dominios o colonias de poblamiento: reproducen las estructuras sociopolíticas de la metrópolis.</a:t>
          </a:r>
          <a:endParaRPr lang="es-ES" sz="1200" kern="1200" dirty="0"/>
        </a:p>
      </dsp:txBody>
      <dsp:txXfrm>
        <a:off x="8434449" y="5706765"/>
        <a:ext cx="2903250" cy="885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3655D-5B04-47E5-BC6B-73FCCB1E6E7C}">
      <dsp:nvSpPr>
        <dsp:cNvPr id="0" name=""/>
        <dsp:cNvSpPr/>
      </dsp:nvSpPr>
      <dsp:spPr>
        <a:xfrm>
          <a:off x="0" y="0"/>
          <a:ext cx="6258560" cy="9753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Poder Ejecutivo</a:t>
          </a:r>
          <a:r>
            <a:rPr lang="es-ES" sz="1100" kern="1200" dirty="0" smtClean="0"/>
            <a:t>: </a:t>
          </a:r>
          <a:endParaRPr lang="es-ES" sz="1100" kern="1200" dirty="0"/>
        </a:p>
      </dsp:txBody>
      <dsp:txXfrm>
        <a:off x="28567" y="28567"/>
        <a:ext cx="5091953" cy="918226"/>
      </dsp:txXfrm>
    </dsp:sp>
    <dsp:sp modelId="{1DE53903-F145-4321-B4C9-91E14A2B1271}">
      <dsp:nvSpPr>
        <dsp:cNvPr id="0" name=""/>
        <dsp:cNvSpPr/>
      </dsp:nvSpPr>
      <dsp:spPr>
        <a:xfrm>
          <a:off x="467360" y="1110826"/>
          <a:ext cx="6258560" cy="9753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L" sz="1100" kern="1200" smtClean="0"/>
            <a:t>El Presidente de la República de Chile encabeza este Poder. Es un Ejecutivo “monista” en cuanto el Presidente desarrolla las funciones de Jefe de Estado y también las de Jefe de Gobierno.</a:t>
          </a:r>
          <a:endParaRPr lang="es-ES" sz="1100" kern="1200"/>
        </a:p>
      </dsp:txBody>
      <dsp:txXfrm>
        <a:off x="495927" y="1139393"/>
        <a:ext cx="5100081" cy="918226"/>
      </dsp:txXfrm>
    </dsp:sp>
    <dsp:sp modelId="{016653EA-3EEE-4A5E-9772-A1D992408706}">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L" sz="1100" kern="1200" smtClean="0"/>
            <a:t>Según la Constitución Política, la autoridad del Presidente de la República “se extiende a todo cuanto tiene por objeto la conservación del orden público en el interior y la seguridad externa de la República, de acuerdo con la Constitución y las leyes” (artículo 24, inciso segundo).</a:t>
          </a:r>
          <a:endParaRPr lang="es-ES" sz="1100" kern="1200"/>
        </a:p>
      </dsp:txBody>
      <dsp:txXfrm>
        <a:off x="963286" y="2250220"/>
        <a:ext cx="5100081" cy="918226"/>
      </dsp:txXfrm>
    </dsp:sp>
    <dsp:sp modelId="{08B9F0B2-A388-40BB-AB75-4D0D81A7EDFD}">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L" sz="1100" kern="1200" smtClean="0"/>
            <a:t>Cada 21 de mayo, ante el Congreso Nacional, el Presidente en ejercicio debe dar cuenta al país de la situación administrativa y política de la nación.</a:t>
          </a:r>
          <a:endParaRPr lang="es-ES" sz="1100" kern="1200"/>
        </a:p>
      </dsp:txBody>
      <dsp:txXfrm>
        <a:off x="1430646" y="3361047"/>
        <a:ext cx="5100081" cy="918226"/>
      </dsp:txXfrm>
    </dsp:sp>
    <dsp:sp modelId="{B354BA42-2DAF-459C-96DE-DDA29940CDCF}">
      <dsp:nvSpPr>
        <dsp:cNvPr id="0" name=""/>
        <dsp:cNvSpPr/>
      </dsp:nvSpPr>
      <dsp:spPr>
        <a:xfrm>
          <a:off x="1869439" y="4443306"/>
          <a:ext cx="6258560" cy="9753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CL" sz="1100" kern="1200" smtClean="0"/>
            <a:t>El Presidente de la República cuenta con un cúmulo de atribuciones tanto en materia de gobierno y administración, como en la labor legislativa, judicial y económica. </a:t>
          </a:r>
          <a:endParaRPr lang="es-ES" sz="1100" kern="1200"/>
        </a:p>
      </dsp:txBody>
      <dsp:txXfrm>
        <a:off x="1898006" y="4471873"/>
        <a:ext cx="5100081" cy="918226"/>
      </dsp:txXfrm>
    </dsp:sp>
    <dsp:sp modelId="{4F6664A8-35CE-4AB8-BC62-DF02FD5B222D}">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5767221" y="712554"/>
        <a:ext cx="348692" cy="477073"/>
      </dsp:txXfrm>
    </dsp:sp>
    <dsp:sp modelId="{2FEE531A-5A45-4BB2-86DD-48461E901C83}">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6234581" y="1823381"/>
        <a:ext cx="348692" cy="477073"/>
      </dsp:txXfrm>
    </dsp:sp>
    <dsp:sp modelId="{394F0D1B-212E-46E2-93EE-F13291ECAB16}">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6701941" y="2917952"/>
        <a:ext cx="348692" cy="477073"/>
      </dsp:txXfrm>
    </dsp:sp>
    <dsp:sp modelId="{26AE6BF0-A7C1-431F-9696-7FE72EDDF1C8}">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S" sz="2800" kern="1200"/>
        </a:p>
      </dsp:txBody>
      <dsp:txXfrm>
        <a:off x="7169301" y="4039616"/>
        <a:ext cx="348692" cy="477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140A-2E29-4B2B-98CE-187673D123D9}">
      <dsp:nvSpPr>
        <dsp:cNvPr id="0" name=""/>
        <dsp:cNvSpPr/>
      </dsp:nvSpPr>
      <dsp:spPr>
        <a:xfrm>
          <a:off x="0" y="0"/>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ES" sz="4800" kern="1200" dirty="0" smtClean="0"/>
            <a:t>PODER LEGISLATIVO</a:t>
          </a:r>
          <a:endParaRPr lang="es-ES" sz="4800" kern="1200" dirty="0"/>
        </a:p>
      </dsp:txBody>
      <dsp:txXfrm>
        <a:off x="47612" y="47612"/>
        <a:ext cx="5154651" cy="1530376"/>
      </dsp:txXfrm>
    </dsp:sp>
    <dsp:sp modelId="{3B57E7A6-EA1A-4020-86A7-3697CF1C64B5}">
      <dsp:nvSpPr>
        <dsp:cNvPr id="0" name=""/>
        <dsp:cNvSpPr/>
      </dsp:nvSpPr>
      <dsp:spPr>
        <a:xfrm>
          <a:off x="609599" y="1896533"/>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smtClean="0"/>
            <a:t>Este Poder del Estado lo ejerce el Congreso Nacional, integrado por el Senado de la República y la Cámara de Diputados.</a:t>
          </a:r>
          <a:endParaRPr lang="es-ES" sz="1600" kern="1200"/>
        </a:p>
      </dsp:txBody>
      <dsp:txXfrm>
        <a:off x="657211" y="1944145"/>
        <a:ext cx="5147335" cy="1530376"/>
      </dsp:txXfrm>
    </dsp:sp>
    <dsp:sp modelId="{F7C57BD9-41B0-4C97-BCD6-2039E1FDF4DB}">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smtClean="0"/>
            <a:t>La ley orgánica constitucional del Congreso Nacional regula las atribuciones y funcionamiento del Parlamento, la discusión de los proyectos de ley, los vetos del Presidente de la República, y la tramitación de las acusaciones constitucionales contra diversas autoridades.</a:t>
          </a:r>
          <a:endParaRPr lang="es-ES" sz="1600" kern="1200"/>
        </a:p>
      </dsp:txBody>
      <dsp:txXfrm>
        <a:off x="1266811" y="3840678"/>
        <a:ext cx="5147335" cy="1530376"/>
      </dsp:txXfrm>
    </dsp:sp>
    <dsp:sp modelId="{699C8953-59ED-4E97-9119-4451982916BE}">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089903" y="1232746"/>
        <a:ext cx="581152" cy="795122"/>
      </dsp:txXfrm>
    </dsp:sp>
    <dsp:sp modelId="{C0E4E675-EEB7-4A94-9B44-B358C282114D}">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699503" y="3118442"/>
        <a:ext cx="581152" cy="7951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8FC-7781-431B-87BA-3AF018917A30}" type="datetimeFigureOut">
              <a:rPr lang="es-CL" smtClean="0"/>
              <a:t>27-06-2020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4317-694A-4F1C-ACAF-4D4F8F254E78}" type="slidenum">
              <a:rPr lang="es-CL" smtClean="0"/>
              <a:t>‹Nº›</a:t>
            </a:fld>
            <a:endParaRPr lang="es-CL"/>
          </a:p>
        </p:txBody>
      </p:sp>
    </p:spTree>
    <p:extLst>
      <p:ext uri="{BB962C8B-B14F-4D97-AF65-F5344CB8AC3E}">
        <p14:creationId xmlns:p14="http://schemas.microsoft.com/office/powerpoint/2010/main" val="348007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92135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27-06-2020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4015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520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6808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0316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25696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101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06608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349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54487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49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D1A203-798E-4917-949F-7766B2C4BFAC}" type="datetimeFigureOut">
              <a:rPr lang="es-CL" smtClean="0"/>
              <a:t>27-06-2020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3464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D1A203-798E-4917-949F-7766B2C4BFAC}" type="datetimeFigureOut">
              <a:rPr lang="es-CL" smtClean="0"/>
              <a:t>27-06-2020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1648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5790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6592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25D1A203-798E-4917-949F-7766B2C4BFAC}" type="datetimeFigureOut">
              <a:rPr lang="es-CL" smtClean="0"/>
              <a:t>27-06-2020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4992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27-06-2020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7098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1A203-798E-4917-949F-7766B2C4BFAC}" type="datetimeFigureOut">
              <a:rPr lang="es-CL" smtClean="0"/>
              <a:t>27-06-2020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CFAD77-CAED-46DE-9026-A12D3B48DD4A}" type="slidenum">
              <a:rPr lang="es-CL" smtClean="0"/>
              <a:t>‹Nº›</a:t>
            </a:fld>
            <a:endParaRPr lang="es-CL"/>
          </a:p>
        </p:txBody>
      </p:sp>
    </p:spTree>
    <p:extLst>
      <p:ext uri="{BB962C8B-B14F-4D97-AF65-F5344CB8AC3E}">
        <p14:creationId xmlns:p14="http://schemas.microsoft.com/office/powerpoint/2010/main" val="53407739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6991" b="28319"/>
          <a:stretch/>
        </p:blipFill>
        <p:spPr>
          <a:xfrm>
            <a:off x="574766" y="522514"/>
            <a:ext cx="2952206" cy="1319349"/>
          </a:xfrm>
          <a:prstGeom prst="rect">
            <a:avLst/>
          </a:prstGeom>
        </p:spPr>
      </p:pic>
      <p:sp>
        <p:nvSpPr>
          <p:cNvPr id="7" name="CuadroTexto 6"/>
          <p:cNvSpPr txBox="1"/>
          <p:nvPr/>
        </p:nvSpPr>
        <p:spPr>
          <a:xfrm>
            <a:off x="1841863" y="2508069"/>
            <a:ext cx="8895806" cy="3447098"/>
          </a:xfrm>
          <a:prstGeom prst="rect">
            <a:avLst/>
          </a:prstGeom>
          <a:noFill/>
        </p:spPr>
        <p:txBody>
          <a:bodyPr wrap="square" rtlCol="0">
            <a:spAutoFit/>
          </a:bodyPr>
          <a:lstStyle/>
          <a:p>
            <a:pPr algn="ctr"/>
            <a:r>
              <a:rPr lang="es-CL" sz="3600" dirty="0" smtClean="0"/>
              <a:t>HISTORIA </a:t>
            </a:r>
          </a:p>
          <a:p>
            <a:pPr algn="ctr"/>
            <a:r>
              <a:rPr lang="es-CL" sz="3600" dirty="0" smtClean="0"/>
              <a:t>CLASE </a:t>
            </a:r>
            <a:r>
              <a:rPr lang="es-CL" sz="3600" dirty="0"/>
              <a:t>8</a:t>
            </a:r>
            <a:endParaRPr lang="es-CL" sz="3600" dirty="0" smtClean="0"/>
          </a:p>
          <a:p>
            <a:pPr algn="ctr"/>
            <a:endParaRPr lang="es-CL" sz="2000" dirty="0"/>
          </a:p>
          <a:p>
            <a:pPr algn="ctr"/>
            <a:endParaRPr lang="es-CL" sz="3600" dirty="0" smtClean="0"/>
          </a:p>
          <a:p>
            <a:pPr algn="ctr"/>
            <a:endParaRPr lang="es-CL" dirty="0"/>
          </a:p>
          <a:p>
            <a:pPr algn="ctr"/>
            <a:endParaRPr lang="es-CL" dirty="0" smtClean="0"/>
          </a:p>
          <a:p>
            <a:pPr algn="ctr"/>
            <a:endParaRPr lang="es-CL" dirty="0"/>
          </a:p>
          <a:p>
            <a:pPr algn="ctr"/>
            <a:r>
              <a:rPr lang="es-CL" dirty="0" smtClean="0"/>
              <a:t>Profesora: Fabiola Loyola. </a:t>
            </a:r>
            <a:endParaRPr lang="es-CL" dirty="0"/>
          </a:p>
          <a:p>
            <a:pPr algn="ctr"/>
            <a:r>
              <a:rPr lang="es-CL" dirty="0" smtClean="0"/>
              <a:t> </a:t>
            </a:r>
          </a:p>
        </p:txBody>
      </p:sp>
    </p:spTree>
    <p:extLst>
      <p:ext uri="{BB962C8B-B14F-4D97-AF65-F5344CB8AC3E}">
        <p14:creationId xmlns:p14="http://schemas.microsoft.com/office/powerpoint/2010/main" val="74668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18457" y="0"/>
          <a:ext cx="10750731" cy="6415024"/>
        </p:xfrm>
        <a:graphic>
          <a:graphicData uri="http://schemas.openxmlformats.org/drawingml/2006/table">
            <a:tbl>
              <a:tblPr firstRow="1" bandRow="1">
                <a:tableStyleId>{5C22544A-7EE6-4342-B048-85BDC9FD1C3A}</a:tableStyleId>
              </a:tblPr>
              <a:tblGrid>
                <a:gridCol w="10750731">
                  <a:extLst>
                    <a:ext uri="{9D8B030D-6E8A-4147-A177-3AD203B41FA5}">
                      <a16:colId xmlns:a16="http://schemas.microsoft.com/office/drawing/2014/main" val="1139035219"/>
                    </a:ext>
                  </a:extLst>
                </a:gridCol>
              </a:tblGrid>
              <a:tr h="370840">
                <a:tc>
                  <a:txBody>
                    <a:bodyPr/>
                    <a:lstStyle/>
                    <a:p>
                      <a:r>
                        <a:rPr lang="es-CL" dirty="0" smtClean="0"/>
                        <a:t>Principales características de la Constitución de 1833*</a:t>
                      </a:r>
                    </a:p>
                  </a:txBody>
                  <a:tcPr/>
                </a:tc>
                <a:extLst>
                  <a:ext uri="{0D108BD9-81ED-4DB2-BD59-A6C34878D82A}">
                    <a16:rowId xmlns:a16="http://schemas.microsoft.com/office/drawing/2014/main" val="85963090"/>
                  </a:ext>
                </a:extLst>
              </a:tr>
              <a:tr h="370840">
                <a:tc>
                  <a:txBody>
                    <a:bodyPr/>
                    <a:lstStyle/>
                    <a:p>
                      <a:pPr indent="449580"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Una vez en el poder los conservadores se dieron en la tarea de crear una nueva Constitución, que le diera </a:t>
                      </a:r>
                      <a:r>
                        <a:rPr lang="es-ES_tradnl" sz="1800" b="1" dirty="0" smtClean="0">
                          <a:effectLst/>
                          <a:latin typeface="Arial" panose="020B0604020202020204" pitchFamily="34" charset="0"/>
                          <a:ea typeface="Calibri" panose="020F0502020204030204" pitchFamily="34" charset="0"/>
                          <a:cs typeface="Times New Roman" panose="02020603050405020304" pitchFamily="18" charset="0"/>
                        </a:rPr>
                        <a:t>más atribuciones al ejecutivo y que al mismo tiempo limitara las libertades públicas</a:t>
                      </a: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con el propósito de poder gobernar de acuerdo al pensamiento de Portales.</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b="1" dirty="0" smtClean="0">
                          <a:effectLst/>
                          <a:latin typeface="Arial" panose="020B0604020202020204" pitchFamily="34" charset="0"/>
                          <a:ea typeface="Calibri" panose="020F0502020204030204" pitchFamily="34" charset="0"/>
                          <a:cs typeface="Times New Roman" panose="02020603050405020304" pitchFamily="18" charset="0"/>
                        </a:rPr>
                        <a:t>La carta fundamental tenía, entre otras disposiciones: </a:t>
                      </a:r>
                      <a:endParaRPr lang="es-CL"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Permitía reprimir cualquier conato revolucionario.</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Las libertades públicas quedaban relegadas a un segundo plano.</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Se establece el régimen popular representativo.</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Al Presidente de la República se le otorgan máximas atribuciones (sin límites), por cinco años, reelegible para el período inmediato (ocurrió con los tres presidentes del período).</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El Artículo 5º establece a la religión católica como oficial del Estado, excluyendo el ejercicio público de cualquier otra (reformada en 1865 y punto final en 1925)</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Se establece el criterio censitario para la obtención de la ciudadanía activa, es decir, poseer propiedad inmueble o capital o estar casado si era mayor de 21 años, limitado y controlado por el ejecutivo.</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Se establece el Veto absoluto del Presidente a la formación de las leyes.</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effectLst/>
                          <a:latin typeface="Arial" panose="020B0604020202020204" pitchFamily="34" charset="0"/>
                          <a:ea typeface="Calibri" panose="020F0502020204030204" pitchFamily="34" charset="0"/>
                          <a:cs typeface="Times New Roman" panose="02020603050405020304" pitchFamily="18" charset="0"/>
                        </a:rPr>
                        <a:t>- Se establecen garantías individuales.</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 establece un Congreso bicameral. Los Diputados serán electos en votación directa y permanecerán tres años en el cargo y los Senadores nueve (mayoría conservadores)</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_tradnl" sz="18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Los parlamentarios disponen de las leyes periódicas y del juicio político para fiscalizar al ejecutivo.</a:t>
                      </a:r>
                      <a:endParaRPr lang="es-CL"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a:txBody>
                  <a:tcPr/>
                </a:tc>
                <a:extLst>
                  <a:ext uri="{0D108BD9-81ED-4DB2-BD59-A6C34878D82A}">
                    <a16:rowId xmlns:a16="http://schemas.microsoft.com/office/drawing/2014/main" val="2188626031"/>
                  </a:ext>
                </a:extLst>
              </a:tr>
            </a:tbl>
          </a:graphicData>
        </a:graphic>
      </p:graphicFrame>
    </p:spTree>
    <p:extLst>
      <p:ext uri="{BB962C8B-B14F-4D97-AF65-F5344CB8AC3E}">
        <p14:creationId xmlns:p14="http://schemas.microsoft.com/office/powerpoint/2010/main" val="28743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0" y="0"/>
          <a:ext cx="10160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421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35813" y="0"/>
            <a:ext cx="4855982" cy="6689709"/>
          </a:xfrm>
          <a:prstGeom prst="rect">
            <a:avLst/>
          </a:prstGeom>
        </p:spPr>
      </p:pic>
    </p:spTree>
    <p:extLst>
      <p:ext uri="{BB962C8B-B14F-4D97-AF65-F5344CB8AC3E}">
        <p14:creationId xmlns:p14="http://schemas.microsoft.com/office/powerpoint/2010/main" val="3252687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87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849087" y="365760"/>
          <a:ext cx="9310914" cy="5982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099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17567" y="457201"/>
          <a:ext cx="8631646" cy="604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07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7463" y="457200"/>
            <a:ext cx="9117874" cy="923330"/>
          </a:xfrm>
          <a:prstGeom prst="rect">
            <a:avLst/>
          </a:prstGeom>
          <a:noFill/>
        </p:spPr>
        <p:txBody>
          <a:bodyPr wrap="square" rtlCol="0">
            <a:spAutoFit/>
          </a:bodyPr>
          <a:lstStyle/>
          <a:p>
            <a:r>
              <a:rPr lang="es-CL" dirty="0" smtClean="0"/>
              <a:t>HISTORIA UNIVERSAL</a:t>
            </a:r>
          </a:p>
          <a:p>
            <a:endParaRPr lang="es-CL" dirty="0"/>
          </a:p>
          <a:p>
            <a:r>
              <a:rPr lang="es-CL" dirty="0" smtClean="0"/>
              <a:t>- Objetivo: Comprender y analizar </a:t>
            </a:r>
            <a:r>
              <a:rPr lang="es-CL" dirty="0" smtClean="0"/>
              <a:t>el imperialismo en África, Asia y Oceanía</a:t>
            </a:r>
            <a:r>
              <a:rPr lang="es-CL" dirty="0" smtClean="0"/>
              <a:t>.</a:t>
            </a:r>
            <a:endParaRPr lang="es-CL" dirty="0"/>
          </a:p>
        </p:txBody>
      </p:sp>
    </p:spTree>
    <p:extLst>
      <p:ext uri="{BB962C8B-B14F-4D97-AF65-F5344CB8AC3E}">
        <p14:creationId xmlns:p14="http://schemas.microsoft.com/office/powerpoint/2010/main" val="390961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0" y="91440"/>
          <a:ext cx="11338560"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3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77291" y="5527655"/>
            <a:ext cx="6096000" cy="92333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Comparación de África entre 1880 y 1913 (en inglés). El colonialismo europeo de África se intensificó tras la Conferencia de Berlín (1884-1885).</a:t>
            </a:r>
          </a:p>
        </p:txBody>
      </p:sp>
      <p:pic>
        <p:nvPicPr>
          <p:cNvPr id="6" name="Imagen 5"/>
          <p:cNvPicPr>
            <a:picLocks noChangeAspect="1"/>
          </p:cNvPicPr>
          <p:nvPr/>
        </p:nvPicPr>
        <p:blipFill>
          <a:blip r:embed="rId2"/>
          <a:stretch>
            <a:fillRect/>
          </a:stretch>
        </p:blipFill>
        <p:spPr>
          <a:xfrm>
            <a:off x="1763486" y="1289686"/>
            <a:ext cx="7576457" cy="3740875"/>
          </a:xfrm>
          <a:prstGeom prst="rect">
            <a:avLst/>
          </a:prstGeom>
        </p:spPr>
      </p:pic>
    </p:spTree>
    <p:extLst>
      <p:ext uri="{BB962C8B-B14F-4D97-AF65-F5344CB8AC3E}">
        <p14:creationId xmlns:p14="http://schemas.microsoft.com/office/powerpoint/2010/main" val="306028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16629" y="359602"/>
            <a:ext cx="6573586" cy="6197952"/>
          </a:xfrm>
          <a:prstGeom prst="rect">
            <a:avLst/>
          </a:prstGeom>
        </p:spPr>
      </p:pic>
    </p:spTree>
    <p:extLst>
      <p:ext uri="{BB962C8B-B14F-4D97-AF65-F5344CB8AC3E}">
        <p14:creationId xmlns:p14="http://schemas.microsoft.com/office/powerpoint/2010/main" val="333411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19349" y="627017"/>
            <a:ext cx="9287691" cy="2585323"/>
          </a:xfrm>
          <a:prstGeom prst="rect">
            <a:avLst/>
          </a:prstGeom>
          <a:noFill/>
        </p:spPr>
        <p:txBody>
          <a:bodyPr wrap="square" rtlCol="0">
            <a:spAutoFit/>
          </a:bodyPr>
          <a:lstStyle/>
          <a:p>
            <a:endParaRPr lang="es-CL" dirty="0" smtClean="0"/>
          </a:p>
          <a:p>
            <a:r>
              <a:rPr lang="es-CL" dirty="0" smtClean="0"/>
              <a:t>HISTORIA DE CHILE</a:t>
            </a:r>
            <a:endParaRPr lang="es-CL" dirty="0"/>
          </a:p>
          <a:p>
            <a:endParaRPr lang="es-CL" dirty="0" smtClean="0"/>
          </a:p>
          <a:p>
            <a:endParaRPr lang="es-CL" dirty="0"/>
          </a:p>
          <a:p>
            <a:endParaRPr lang="es-CL" dirty="0" smtClean="0"/>
          </a:p>
          <a:p>
            <a:r>
              <a:rPr lang="es-CL" dirty="0" smtClean="0"/>
              <a:t>Objetivos:</a:t>
            </a:r>
          </a:p>
          <a:p>
            <a:pPr marL="285750" indent="-285750">
              <a:buFontTx/>
              <a:buChar char="-"/>
            </a:pPr>
            <a:r>
              <a:rPr lang="es-CL" dirty="0" smtClean="0"/>
              <a:t>Comprender, analizar y evaluar </a:t>
            </a:r>
            <a:r>
              <a:rPr lang="es-CL" dirty="0" smtClean="0"/>
              <a:t>el fin de </a:t>
            </a:r>
            <a:r>
              <a:rPr lang="es-CL" dirty="0" smtClean="0"/>
              <a:t>la unidad sobre </a:t>
            </a:r>
            <a:r>
              <a:rPr lang="es-CL" dirty="0" smtClean="0"/>
              <a:t>la </a:t>
            </a:r>
            <a:r>
              <a:rPr lang="es-CL" dirty="0" smtClean="0"/>
              <a:t>organización de la República de </a:t>
            </a:r>
            <a:r>
              <a:rPr lang="es-CL" dirty="0" smtClean="0"/>
              <a:t>Chile y comprender las características generales de la época conservadora.</a:t>
            </a:r>
            <a:endParaRPr lang="es-CL" dirty="0"/>
          </a:p>
        </p:txBody>
      </p:sp>
    </p:spTree>
    <p:extLst>
      <p:ext uri="{BB962C8B-B14F-4D97-AF65-F5344CB8AC3E}">
        <p14:creationId xmlns:p14="http://schemas.microsoft.com/office/powerpoint/2010/main" val="1776171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30139" y="255988"/>
            <a:ext cx="5461498" cy="6326059"/>
          </a:xfrm>
          <a:prstGeom prst="rect">
            <a:avLst/>
          </a:prstGeom>
        </p:spPr>
      </p:pic>
    </p:spTree>
    <p:extLst>
      <p:ext uri="{BB962C8B-B14F-4D97-AF65-F5344CB8AC3E}">
        <p14:creationId xmlns:p14="http://schemas.microsoft.com/office/powerpoint/2010/main" val="209051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854926" y="92976"/>
            <a:ext cx="7935918" cy="6582144"/>
          </a:xfrm>
          <a:prstGeom prst="rect">
            <a:avLst/>
          </a:prstGeom>
        </p:spPr>
      </p:pic>
    </p:spTree>
    <p:extLst>
      <p:ext uri="{BB962C8B-B14F-4D97-AF65-F5344CB8AC3E}">
        <p14:creationId xmlns:p14="http://schemas.microsoft.com/office/powerpoint/2010/main" val="64765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40525" y="496388"/>
            <a:ext cx="8021683" cy="6016262"/>
          </a:xfrm>
          <a:prstGeom prst="rect">
            <a:avLst/>
          </a:prstGeom>
        </p:spPr>
      </p:pic>
    </p:spTree>
    <p:extLst>
      <p:ext uri="{BB962C8B-B14F-4D97-AF65-F5344CB8AC3E}">
        <p14:creationId xmlns:p14="http://schemas.microsoft.com/office/powerpoint/2010/main" val="404904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49977" y="585634"/>
            <a:ext cx="9629972" cy="5893543"/>
          </a:xfrm>
          <a:prstGeom prst="rect">
            <a:avLst/>
          </a:prstGeom>
        </p:spPr>
      </p:pic>
    </p:spTree>
    <p:extLst>
      <p:ext uri="{BB962C8B-B14F-4D97-AF65-F5344CB8AC3E}">
        <p14:creationId xmlns:p14="http://schemas.microsoft.com/office/powerpoint/2010/main" val="427783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58521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204103720"/>
                    </a:ext>
                  </a:extLst>
                </a:gridCol>
              </a:tblGrid>
              <a:tr h="370840">
                <a:tc>
                  <a:txBody>
                    <a:bodyPr/>
                    <a:lstStyle/>
                    <a:p>
                      <a:r>
                        <a:rPr lang="es-CL" dirty="0" smtClean="0"/>
                        <a:t>Principales zonas de dominio (actuales países):</a:t>
                      </a:r>
                    </a:p>
                    <a:p>
                      <a:endParaRPr lang="es-CL" dirty="0" smtClean="0"/>
                    </a:p>
                    <a:p>
                      <a:endParaRPr lang="es-CL" dirty="0" smtClean="0"/>
                    </a:p>
                    <a:p>
                      <a:r>
                        <a:rPr lang="es-CL" dirty="0" smtClean="0"/>
                        <a:t>Inglaterra: </a:t>
                      </a:r>
                      <a:r>
                        <a:rPr lang="es-CL" b="0" dirty="0" smtClean="0"/>
                        <a:t>Egipto, Sudán, Sudáfrica, India, Australia, Nueva Zelanda, Surinam </a:t>
                      </a:r>
                    </a:p>
                    <a:p>
                      <a:r>
                        <a:rPr lang="es-CL" dirty="0" smtClean="0"/>
                        <a:t>Francia: </a:t>
                      </a:r>
                      <a:r>
                        <a:rPr lang="es-CL" b="0" dirty="0" smtClean="0"/>
                        <a:t>África Occidental, Madagascar, Indochina, Guyana Francesa </a:t>
                      </a:r>
                    </a:p>
                    <a:p>
                      <a:endParaRPr lang="es-CL" dirty="0" smtClean="0"/>
                    </a:p>
                    <a:p>
                      <a:r>
                        <a:rPr lang="es-CL" dirty="0" smtClean="0"/>
                        <a:t>Italia: </a:t>
                      </a:r>
                      <a:r>
                        <a:rPr lang="es-CL" b="0" dirty="0" smtClean="0"/>
                        <a:t>Libia, </a:t>
                      </a:r>
                      <a:r>
                        <a:rPr lang="es-CL" b="0" dirty="0" err="1" smtClean="0"/>
                        <a:t>Somalía</a:t>
                      </a:r>
                      <a:r>
                        <a:rPr lang="es-CL" b="0" dirty="0" smtClean="0"/>
                        <a:t> </a:t>
                      </a:r>
                    </a:p>
                    <a:p>
                      <a:endParaRPr lang="es-CL" dirty="0" smtClean="0"/>
                    </a:p>
                    <a:p>
                      <a:r>
                        <a:rPr lang="es-CL" dirty="0" smtClean="0"/>
                        <a:t>Alemania: </a:t>
                      </a:r>
                      <a:r>
                        <a:rPr lang="es-CL" b="0" dirty="0" smtClean="0"/>
                        <a:t>África suroccidental, Tanganica, Camerún </a:t>
                      </a:r>
                    </a:p>
                    <a:p>
                      <a:endParaRPr lang="es-CL" dirty="0" smtClean="0"/>
                    </a:p>
                    <a:p>
                      <a:r>
                        <a:rPr lang="es-CL" dirty="0" smtClean="0"/>
                        <a:t>España: </a:t>
                      </a:r>
                      <a:r>
                        <a:rPr lang="es-CL" b="0" dirty="0" smtClean="0"/>
                        <a:t>Canarias, Sahara española, Filipinas </a:t>
                      </a:r>
                    </a:p>
                    <a:p>
                      <a:endParaRPr lang="es-CL" dirty="0" smtClean="0"/>
                    </a:p>
                    <a:p>
                      <a:r>
                        <a:rPr lang="es-CL" dirty="0" smtClean="0"/>
                        <a:t>Portugal: </a:t>
                      </a:r>
                      <a:r>
                        <a:rPr lang="es-CL" b="0" dirty="0" smtClean="0"/>
                        <a:t>Angola, Mozambique </a:t>
                      </a:r>
                    </a:p>
                    <a:p>
                      <a:endParaRPr lang="es-CL" dirty="0" smtClean="0"/>
                    </a:p>
                    <a:p>
                      <a:r>
                        <a:rPr lang="es-CL" dirty="0" smtClean="0"/>
                        <a:t>Bélgica: </a:t>
                      </a:r>
                      <a:r>
                        <a:rPr lang="es-CL" b="0" dirty="0" smtClean="0"/>
                        <a:t>Congo Belga </a:t>
                      </a:r>
                    </a:p>
                    <a:p>
                      <a:endParaRPr lang="es-CL" dirty="0" smtClean="0"/>
                    </a:p>
                    <a:p>
                      <a:r>
                        <a:rPr lang="es-CL" dirty="0" smtClean="0"/>
                        <a:t>Dinamarca: </a:t>
                      </a:r>
                      <a:r>
                        <a:rPr lang="es-CL" b="0" dirty="0" smtClean="0"/>
                        <a:t>Groenlandia, Islandia </a:t>
                      </a:r>
                    </a:p>
                    <a:p>
                      <a:endParaRPr lang="es-CL" dirty="0" smtClean="0"/>
                    </a:p>
                    <a:p>
                      <a:r>
                        <a:rPr lang="es-CL" dirty="0" smtClean="0"/>
                        <a:t>Holanda: </a:t>
                      </a:r>
                      <a:r>
                        <a:rPr lang="es-CL" b="0" dirty="0" smtClean="0"/>
                        <a:t>Indonesia, Guyana Holandesa </a:t>
                      </a:r>
                    </a:p>
                    <a:p>
                      <a:endParaRPr lang="es-CL" dirty="0"/>
                    </a:p>
                  </a:txBody>
                  <a:tcPr/>
                </a:tc>
                <a:extLst>
                  <a:ext uri="{0D108BD9-81ED-4DB2-BD59-A6C34878D82A}">
                    <a16:rowId xmlns:a16="http://schemas.microsoft.com/office/drawing/2014/main" val="3833903458"/>
                  </a:ext>
                </a:extLst>
              </a:tr>
            </a:tbl>
          </a:graphicData>
        </a:graphic>
      </p:graphicFrame>
    </p:spTree>
    <p:extLst>
      <p:ext uri="{BB962C8B-B14F-4D97-AF65-F5344CB8AC3E}">
        <p14:creationId xmlns:p14="http://schemas.microsoft.com/office/powerpoint/2010/main" val="9977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32857" y="456477"/>
            <a:ext cx="8866360" cy="5905134"/>
          </a:xfrm>
          <a:prstGeom prst="rect">
            <a:avLst/>
          </a:prstGeom>
        </p:spPr>
      </p:pic>
    </p:spTree>
    <p:extLst>
      <p:ext uri="{BB962C8B-B14F-4D97-AF65-F5344CB8AC3E}">
        <p14:creationId xmlns:p14="http://schemas.microsoft.com/office/powerpoint/2010/main" val="299568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79715" y="420864"/>
            <a:ext cx="8895806" cy="6049147"/>
          </a:xfrm>
          <a:prstGeom prst="rect">
            <a:avLst/>
          </a:prstGeom>
        </p:spPr>
      </p:pic>
    </p:spTree>
    <p:extLst>
      <p:ext uri="{BB962C8B-B14F-4D97-AF65-F5344CB8AC3E}">
        <p14:creationId xmlns:p14="http://schemas.microsoft.com/office/powerpoint/2010/main" val="83776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39142" y="777240"/>
            <a:ext cx="3804012" cy="5741905"/>
          </a:xfrm>
          <a:prstGeom prst="rect">
            <a:avLst/>
          </a:prstGeom>
        </p:spPr>
      </p:pic>
    </p:spTree>
    <p:extLst>
      <p:ext uri="{BB962C8B-B14F-4D97-AF65-F5344CB8AC3E}">
        <p14:creationId xmlns:p14="http://schemas.microsoft.com/office/powerpoint/2010/main" val="2535438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FORMACIÓN CIUDADANA</a:t>
            </a:r>
            <a:br>
              <a:rPr lang="es-CL" dirty="0" smtClean="0"/>
            </a:br>
            <a:r>
              <a:rPr lang="es-CL" dirty="0"/>
              <a:t/>
            </a:r>
            <a:br>
              <a:rPr lang="es-CL" dirty="0"/>
            </a:br>
            <a:endParaRPr lang="es-CL" dirty="0"/>
          </a:p>
        </p:txBody>
      </p:sp>
      <p:sp>
        <p:nvSpPr>
          <p:cNvPr id="4" name="CuadroTexto 3"/>
          <p:cNvSpPr txBox="1"/>
          <p:nvPr/>
        </p:nvSpPr>
        <p:spPr>
          <a:xfrm>
            <a:off x="836023" y="1632857"/>
            <a:ext cx="9588137" cy="646331"/>
          </a:xfrm>
          <a:prstGeom prst="rect">
            <a:avLst/>
          </a:prstGeom>
          <a:noFill/>
        </p:spPr>
        <p:txBody>
          <a:bodyPr wrap="square" rtlCol="0">
            <a:spAutoFit/>
          </a:bodyPr>
          <a:lstStyle/>
          <a:p>
            <a:r>
              <a:rPr lang="es-CL" dirty="0" smtClean="0"/>
              <a:t>- Objetivo: Comprender la estructura de la Constitución de 1980, su parte </a:t>
            </a:r>
            <a:r>
              <a:rPr lang="es-CL" dirty="0" smtClean="0"/>
              <a:t>orgánica parte 1</a:t>
            </a:r>
            <a:r>
              <a:rPr lang="es-CL" dirty="0" smtClean="0"/>
              <a:t>.  </a:t>
            </a:r>
            <a:endParaRPr lang="es-CL" dirty="0"/>
          </a:p>
        </p:txBody>
      </p:sp>
    </p:spTree>
    <p:extLst>
      <p:ext uri="{BB962C8B-B14F-4D97-AF65-F5344CB8AC3E}">
        <p14:creationId xmlns:p14="http://schemas.microsoft.com/office/powerpoint/2010/main" val="426037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86742" y="480201"/>
            <a:ext cx="6096000" cy="646331"/>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Estructura de la Constitución de 1980: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Parte O</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rgánica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1574800" y="112653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02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242" b="42226"/>
          <a:stretch/>
        </p:blipFill>
        <p:spPr>
          <a:xfrm>
            <a:off x="2790416" y="1972900"/>
            <a:ext cx="6941412" cy="3252244"/>
          </a:xfrm>
          <a:prstGeom prst="rect">
            <a:avLst/>
          </a:prstGeom>
        </p:spPr>
      </p:pic>
      <p:sp>
        <p:nvSpPr>
          <p:cNvPr id="5" name="CuadroTexto 4"/>
          <p:cNvSpPr txBox="1"/>
          <p:nvPr/>
        </p:nvSpPr>
        <p:spPr>
          <a:xfrm>
            <a:off x="2338251" y="548640"/>
            <a:ext cx="698862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Características generales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15718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940525" y="327780"/>
          <a:ext cx="10228217" cy="6314440"/>
        </p:xfrm>
        <a:graphic>
          <a:graphicData uri="http://schemas.openxmlformats.org/drawingml/2006/table">
            <a:tbl>
              <a:tblPr firstRow="1" bandRow="1">
                <a:tableStyleId>{5C22544A-7EE6-4342-B048-85BDC9FD1C3A}</a:tableStyleId>
              </a:tblPr>
              <a:tblGrid>
                <a:gridCol w="10228217">
                  <a:extLst>
                    <a:ext uri="{9D8B030D-6E8A-4147-A177-3AD203B41FA5}">
                      <a16:colId xmlns:a16="http://schemas.microsoft.com/office/drawing/2014/main" val="2974932553"/>
                    </a:ext>
                  </a:extLst>
                </a:gridCol>
              </a:tblGrid>
              <a:tr h="370840">
                <a:tc>
                  <a:txBody>
                    <a:bodyPr/>
                    <a:lstStyle/>
                    <a:p>
                      <a:r>
                        <a:rPr lang="es-CL" dirty="0" smtClean="0"/>
                        <a:t>PODER EJECUTIVO</a:t>
                      </a:r>
                      <a:endParaRPr lang="es-CL" dirty="0"/>
                    </a:p>
                  </a:txBody>
                  <a:tcPr/>
                </a:tc>
                <a:extLst>
                  <a:ext uri="{0D108BD9-81ED-4DB2-BD59-A6C34878D82A}">
                    <a16:rowId xmlns:a16="http://schemas.microsoft.com/office/drawing/2014/main" val="1983623089"/>
                  </a:ext>
                </a:extLst>
              </a:tr>
              <a:tr h="370840">
                <a:tc>
                  <a:txBody>
                    <a:bodyPr/>
                    <a:lstStyle/>
                    <a:p>
                      <a:r>
                        <a:rPr lang="es-CL" dirty="0" smtClean="0"/>
                        <a:t>Entre sus atribuciones se encuentran:</a:t>
                      </a:r>
                    </a:p>
                    <a:p>
                      <a:endParaRPr lang="es-CL" dirty="0"/>
                    </a:p>
                  </a:txBody>
                  <a:tcPr/>
                </a:tc>
                <a:extLst>
                  <a:ext uri="{0D108BD9-81ED-4DB2-BD59-A6C34878D82A}">
                    <a16:rowId xmlns:a16="http://schemas.microsoft.com/office/drawing/2014/main" val="2104678272"/>
                  </a:ext>
                </a:extLst>
              </a:tr>
              <a:tr h="370840">
                <a:tc>
                  <a:txBody>
                    <a:bodyPr/>
                    <a:lstStyle/>
                    <a:p>
                      <a:endParaRPr lang="es-CL" dirty="0" smtClean="0"/>
                    </a:p>
                    <a:p>
                      <a:r>
                        <a:rPr lang="es-CL" dirty="0" smtClean="0"/>
                        <a:t>-	Concurrir a la formación de las leyes. Proponerlas a través de los llamados Mensajes, sancionarlas y promulgarlas.</a:t>
                      </a:r>
                    </a:p>
                    <a:p>
                      <a:r>
                        <a:rPr lang="es-CL" dirty="0" smtClean="0"/>
                        <a:t>-	Ejercer la potestad reglamentaria, es decir, la facultad de dictar normas para implementar las leyes.</a:t>
                      </a:r>
                    </a:p>
                    <a:p>
                      <a:r>
                        <a:rPr lang="es-CL" dirty="0" smtClean="0"/>
                        <a:t>-	Convocar a plebiscitos.</a:t>
                      </a:r>
                    </a:p>
                    <a:p>
                      <a:r>
                        <a:rPr lang="es-CL" dirty="0" smtClean="0"/>
                        <a:t>-	Nombrar y remover a los Ministros de Estado.</a:t>
                      </a:r>
                    </a:p>
                    <a:p>
                      <a:r>
                        <a:rPr lang="es-CL" dirty="0" smtClean="0"/>
                        <a:t>Otorgar indultos. El indulto es un modo de extinción de la responsabilidad penal de acuerdo al artículo 93 del Código Penal. Se le define como una “gracia por la cual se remite total o parcialmente un delito”. Pueden ser generales (alcanzan a personas indeterminadamente) o particulares (referidos a una o más personas determinadas).</a:t>
                      </a:r>
                    </a:p>
                    <a:p>
                      <a:r>
                        <a:rPr lang="es-CL" dirty="0" smtClean="0"/>
                        <a:t>Cuidar de la recaudación de las rentas.</a:t>
                      </a:r>
                    </a:p>
                    <a:p>
                      <a:r>
                        <a:rPr lang="es-CL" dirty="0" smtClean="0"/>
                        <a:t>-	Llevar adelante las relaciones internacionales del país, en concordancia con la política exterior del Gobierno.</a:t>
                      </a:r>
                    </a:p>
                    <a:p>
                      <a:r>
                        <a:rPr lang="es-CL" dirty="0" smtClean="0"/>
                        <a:t>-	Nombrar a embajadores, ministros diplomáticos y a representantes ante organismos internacionales.</a:t>
                      </a:r>
                    </a:p>
                    <a:p>
                      <a:r>
                        <a:rPr lang="es-CL" dirty="0" smtClean="0"/>
                        <a:t>-	Conceder jubilaciones, retiros, montepíos y pensiones de gracia con arreglo a las leyes, etc.</a:t>
                      </a:r>
                    </a:p>
                    <a:p>
                      <a:endParaRPr lang="es-CL" dirty="0"/>
                    </a:p>
                  </a:txBody>
                  <a:tcPr/>
                </a:tc>
                <a:extLst>
                  <a:ext uri="{0D108BD9-81ED-4DB2-BD59-A6C34878D82A}">
                    <a16:rowId xmlns:a16="http://schemas.microsoft.com/office/drawing/2014/main" val="2761990747"/>
                  </a:ext>
                </a:extLst>
              </a:tr>
            </a:tbl>
          </a:graphicData>
        </a:graphic>
      </p:graphicFrame>
    </p:spTree>
    <p:extLst>
      <p:ext uri="{BB962C8B-B14F-4D97-AF65-F5344CB8AC3E}">
        <p14:creationId xmlns:p14="http://schemas.microsoft.com/office/powerpoint/2010/main" val="111060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679303" y="1372809"/>
          <a:ext cx="8128000" cy="4124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85095290"/>
                    </a:ext>
                  </a:extLst>
                </a:gridCol>
              </a:tblGrid>
              <a:tr h="370840">
                <a:tc>
                  <a:txBody>
                    <a:bodyPr/>
                    <a:lstStyle/>
                    <a:p>
                      <a:r>
                        <a:rPr lang="es-CL" dirty="0" smtClean="0"/>
                        <a:t>PODER</a:t>
                      </a:r>
                      <a:r>
                        <a:rPr lang="es-CL" baseline="0" dirty="0" smtClean="0"/>
                        <a:t> EJECUTIVO</a:t>
                      </a:r>
                      <a:endParaRPr lang="es-CL" dirty="0"/>
                    </a:p>
                  </a:txBody>
                  <a:tcPr/>
                </a:tc>
                <a:extLst>
                  <a:ext uri="{0D108BD9-81ED-4DB2-BD59-A6C34878D82A}">
                    <a16:rowId xmlns:a16="http://schemas.microsoft.com/office/drawing/2014/main" val="3184009191"/>
                  </a:ext>
                </a:extLst>
              </a:tr>
              <a:tr h="370840">
                <a:tc>
                  <a:txBody>
                    <a:bodyPr/>
                    <a:lstStyle/>
                    <a:p>
                      <a:r>
                        <a:rPr lang="es-CL" dirty="0" smtClean="0"/>
                        <a:t>Responsabilidad</a:t>
                      </a:r>
                      <a:endParaRPr lang="es-CL" dirty="0"/>
                    </a:p>
                  </a:txBody>
                  <a:tcPr/>
                </a:tc>
                <a:extLst>
                  <a:ext uri="{0D108BD9-81ED-4DB2-BD59-A6C34878D82A}">
                    <a16:rowId xmlns:a16="http://schemas.microsoft.com/office/drawing/2014/main" val="3685966630"/>
                  </a:ext>
                </a:extLst>
              </a:tr>
              <a:tr h="370840">
                <a:tc>
                  <a:txBody>
                    <a:bodyPr/>
                    <a:lstStyle/>
                    <a:p>
                      <a:r>
                        <a:rPr lang="es-CL" dirty="0" smtClean="0"/>
                        <a:t>El Presidente de la República puede ser acusado constitucionalmente por la mayoría de los miembros de la Cámara de Diputados en ejercicio. La acusación constitucional es un mecanismo jurídico-político contemplado en la Constitución para hacer efectiva la responsabilidad de altas autoridades. En el caso del Presidente esta acusación debe fundarse en que la administración haya comprometido gravemente el honor y la seguridad de la nación, o infringido la Constitución o las leyes (artículo 52 N° 2, letra a).</a:t>
                      </a:r>
                    </a:p>
                    <a:p>
                      <a:endParaRPr lang="es-CL" dirty="0" smtClean="0"/>
                    </a:p>
                    <a:p>
                      <a:r>
                        <a:rPr lang="es-CL" dirty="0" smtClean="0"/>
                        <a:t>Esta acusación deberá ser resuelta por el Senado, que actúa como jurado.</a:t>
                      </a:r>
                    </a:p>
                    <a:p>
                      <a:endParaRPr lang="es-CL" dirty="0"/>
                    </a:p>
                  </a:txBody>
                  <a:tcPr/>
                </a:tc>
                <a:extLst>
                  <a:ext uri="{0D108BD9-81ED-4DB2-BD59-A6C34878D82A}">
                    <a16:rowId xmlns:a16="http://schemas.microsoft.com/office/drawing/2014/main" val="3702390088"/>
                  </a:ext>
                </a:extLst>
              </a:tr>
            </a:tbl>
          </a:graphicData>
        </a:graphic>
      </p:graphicFrame>
    </p:spTree>
    <p:extLst>
      <p:ext uri="{BB962C8B-B14F-4D97-AF65-F5344CB8AC3E}">
        <p14:creationId xmlns:p14="http://schemas.microsoft.com/office/powerpoint/2010/main" val="3449693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705428" y="1895323"/>
          <a:ext cx="8128000" cy="27533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10196269"/>
                    </a:ext>
                  </a:extLst>
                </a:gridCol>
              </a:tblGrid>
              <a:tr h="370840">
                <a:tc>
                  <a:txBody>
                    <a:bodyPr/>
                    <a:lstStyle/>
                    <a:p>
                      <a:r>
                        <a:rPr lang="es-CL" dirty="0" smtClean="0"/>
                        <a:t>PODER</a:t>
                      </a:r>
                      <a:r>
                        <a:rPr lang="es-CL" baseline="0" dirty="0" smtClean="0"/>
                        <a:t> EJECUTIVO</a:t>
                      </a:r>
                      <a:endParaRPr lang="es-CL" dirty="0"/>
                    </a:p>
                  </a:txBody>
                  <a:tcPr/>
                </a:tc>
                <a:extLst>
                  <a:ext uri="{0D108BD9-81ED-4DB2-BD59-A6C34878D82A}">
                    <a16:rowId xmlns:a16="http://schemas.microsoft.com/office/drawing/2014/main" val="549555377"/>
                  </a:ext>
                </a:extLst>
              </a:tr>
              <a:tr h="370840">
                <a:tc>
                  <a:txBody>
                    <a:bodyPr/>
                    <a:lstStyle/>
                    <a:p>
                      <a:r>
                        <a:rPr lang="es-CL" dirty="0" smtClean="0"/>
                        <a:t>Requisitos para ser elegido Presidente de la República</a:t>
                      </a:r>
                      <a:endParaRPr lang="es-CL" dirty="0"/>
                    </a:p>
                  </a:txBody>
                  <a:tcPr/>
                </a:tc>
                <a:extLst>
                  <a:ext uri="{0D108BD9-81ED-4DB2-BD59-A6C34878D82A}">
                    <a16:rowId xmlns:a16="http://schemas.microsoft.com/office/drawing/2014/main" val="1830403793"/>
                  </a:ext>
                </a:extLst>
              </a:tr>
              <a:tr h="370840">
                <a:tc>
                  <a:txBody>
                    <a:bodyPr/>
                    <a:lstStyle/>
                    <a:p>
                      <a:r>
                        <a:rPr lang="es-CL" dirty="0" smtClean="0"/>
                        <a:t>-	Ser chileno.</a:t>
                      </a:r>
                    </a:p>
                    <a:p>
                      <a:r>
                        <a:rPr lang="es-CL" dirty="0" smtClean="0"/>
                        <a:t>-	Tener cumplidos 35 años de edad.</a:t>
                      </a:r>
                    </a:p>
                    <a:p>
                      <a:r>
                        <a:rPr lang="es-CL" dirty="0" smtClean="0"/>
                        <a:t>-	Ser ciudadano con derecho a sufragio.</a:t>
                      </a:r>
                    </a:p>
                    <a:p>
                      <a:r>
                        <a:rPr lang="es-CL" dirty="0" smtClean="0"/>
                        <a:t>Desde la reforma constitucional de 2005, el período del mandato presidencial es de cuatro años. Quien ocupa el cargo no puede ser reelegido para el período inmediatamente siguiente.</a:t>
                      </a:r>
                    </a:p>
                    <a:p>
                      <a:endParaRPr lang="es-CL" dirty="0"/>
                    </a:p>
                  </a:txBody>
                  <a:tcPr/>
                </a:tc>
                <a:extLst>
                  <a:ext uri="{0D108BD9-81ED-4DB2-BD59-A6C34878D82A}">
                    <a16:rowId xmlns:a16="http://schemas.microsoft.com/office/drawing/2014/main" val="2706410378"/>
                  </a:ext>
                </a:extLst>
              </a:tr>
            </a:tbl>
          </a:graphicData>
        </a:graphic>
      </p:graphicFrame>
    </p:spTree>
    <p:extLst>
      <p:ext uri="{BB962C8B-B14F-4D97-AF65-F5344CB8AC3E}">
        <p14:creationId xmlns:p14="http://schemas.microsoft.com/office/powerpoint/2010/main" val="1173905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103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40284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193822120"/>
                    </a:ext>
                  </a:extLst>
                </a:gridCol>
              </a:tblGrid>
              <a:tr h="370840">
                <a:tc>
                  <a:txBody>
                    <a:bodyPr/>
                    <a:lstStyle/>
                    <a:p>
                      <a:r>
                        <a:rPr lang="es-CL" dirty="0" smtClean="0"/>
                        <a:t>PODER</a:t>
                      </a:r>
                      <a:r>
                        <a:rPr lang="es-CL" baseline="0" dirty="0" smtClean="0"/>
                        <a:t> LEGISLATIVO: EL SENADO</a:t>
                      </a:r>
                      <a:endParaRPr lang="es-CL" dirty="0"/>
                    </a:p>
                  </a:txBody>
                  <a:tcPr/>
                </a:tc>
                <a:extLst>
                  <a:ext uri="{0D108BD9-81ED-4DB2-BD59-A6C34878D82A}">
                    <a16:rowId xmlns:a16="http://schemas.microsoft.com/office/drawing/2014/main" val="1086195143"/>
                  </a:ext>
                </a:extLst>
              </a:tr>
              <a:tr h="370840">
                <a:tc>
                  <a:txBody>
                    <a:bodyPr/>
                    <a:lstStyle/>
                    <a:p>
                      <a:endParaRPr lang="es-CL" dirty="0" smtClean="0"/>
                    </a:p>
                    <a:p>
                      <a:endParaRPr lang="es-CL" dirty="0" smtClean="0"/>
                    </a:p>
                    <a:p>
                      <a:r>
                        <a:rPr lang="es-CL" dirty="0" smtClean="0"/>
                        <a:t>En la actualidad, y hasta 2022, el Senado está compuesto por 43 Senadores elegidos democráticamente. La Ley Nº 20.840 establece que habrá 50 Senadores, número que se completará en las elecciones de 2021. El Senado se renueva alternativamente según el número de regiones, sean pares o impares. El año 2017 se renovaron las regiones impares y en 2021 lo harán las pares más la Región Metropolitana. El sistema reformado establece 15 circunscripciones, que eligen distinta cantidad de representantes: cinco circunscripciones eligen dos Senadores cada una, cinco circunscripciones eligen a tres Senadores cada una, y las restantes cinco elegirán a cinco Senadores.</a:t>
                      </a:r>
                    </a:p>
                    <a:p>
                      <a:endParaRPr lang="es-CL" dirty="0"/>
                    </a:p>
                  </a:txBody>
                  <a:tcPr/>
                </a:tc>
                <a:extLst>
                  <a:ext uri="{0D108BD9-81ED-4DB2-BD59-A6C34878D82A}">
                    <a16:rowId xmlns:a16="http://schemas.microsoft.com/office/drawing/2014/main" val="1287705895"/>
                  </a:ext>
                </a:extLst>
              </a:tr>
            </a:tbl>
          </a:graphicData>
        </a:graphic>
      </p:graphicFrame>
    </p:spTree>
    <p:extLst>
      <p:ext uri="{BB962C8B-B14F-4D97-AF65-F5344CB8AC3E}">
        <p14:creationId xmlns:p14="http://schemas.microsoft.com/office/powerpoint/2010/main" val="93048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653177" y="510659"/>
          <a:ext cx="8128000" cy="2473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000980410"/>
                    </a:ext>
                  </a:extLst>
                </a:gridCol>
              </a:tblGrid>
              <a:tr h="370840">
                <a:tc>
                  <a:txBody>
                    <a:bodyPr/>
                    <a:lstStyle/>
                    <a:p>
                      <a:r>
                        <a:rPr lang="es-CL" dirty="0" smtClean="0"/>
                        <a:t>PODER LEGISLATIVO: EL SENADO</a:t>
                      </a:r>
                      <a:endParaRPr lang="es-CL" dirty="0"/>
                    </a:p>
                  </a:txBody>
                  <a:tcPr/>
                </a:tc>
                <a:extLst>
                  <a:ext uri="{0D108BD9-81ED-4DB2-BD59-A6C34878D82A}">
                    <a16:rowId xmlns:a16="http://schemas.microsoft.com/office/drawing/2014/main" val="96861671"/>
                  </a:ext>
                </a:extLst>
              </a:tr>
              <a:tr h="370840">
                <a:tc>
                  <a:txBody>
                    <a:bodyPr/>
                    <a:lstStyle/>
                    <a:p>
                      <a:r>
                        <a:rPr lang="es-CL" dirty="0" smtClean="0"/>
                        <a:t>Requisitos para ser elegido Senador:</a:t>
                      </a:r>
                    </a:p>
                    <a:p>
                      <a:endParaRPr lang="es-CL" dirty="0"/>
                    </a:p>
                  </a:txBody>
                  <a:tcPr/>
                </a:tc>
                <a:extLst>
                  <a:ext uri="{0D108BD9-81ED-4DB2-BD59-A6C34878D82A}">
                    <a16:rowId xmlns:a16="http://schemas.microsoft.com/office/drawing/2014/main" val="2500543054"/>
                  </a:ext>
                </a:extLst>
              </a:tr>
              <a:tr h="370840">
                <a:tc>
                  <a:txBody>
                    <a:bodyPr/>
                    <a:lstStyle/>
                    <a:p>
                      <a:endParaRPr lang="es-CL" dirty="0" smtClean="0"/>
                    </a:p>
                    <a:p>
                      <a:r>
                        <a:rPr lang="es-CL" dirty="0" smtClean="0"/>
                        <a:t>-	Ser ciudadano con derecho a sufragio.</a:t>
                      </a:r>
                    </a:p>
                    <a:p>
                      <a:r>
                        <a:rPr lang="es-CL" dirty="0" smtClean="0"/>
                        <a:t>-	Tener 35 años de edad o más.</a:t>
                      </a:r>
                    </a:p>
                    <a:p>
                      <a:r>
                        <a:rPr lang="es-CL" dirty="0" smtClean="0"/>
                        <a:t>-	Haber cursado la educación media o equivalente.</a:t>
                      </a:r>
                    </a:p>
                    <a:p>
                      <a:endParaRPr lang="es-CL" dirty="0"/>
                    </a:p>
                  </a:txBody>
                  <a:tcPr/>
                </a:tc>
                <a:extLst>
                  <a:ext uri="{0D108BD9-81ED-4DB2-BD59-A6C34878D82A}">
                    <a16:rowId xmlns:a16="http://schemas.microsoft.com/office/drawing/2014/main" val="857839732"/>
                  </a:ext>
                </a:extLst>
              </a:tr>
            </a:tbl>
          </a:graphicData>
        </a:graphic>
      </p:graphicFrame>
      <p:graphicFrame>
        <p:nvGraphicFramePr>
          <p:cNvPr id="6" name="Tabla 5"/>
          <p:cNvGraphicFramePr>
            <a:graphicFrameLocks noGrp="1"/>
          </p:cNvGraphicFramePr>
          <p:nvPr>
            <p:extLst/>
          </p:nvPr>
        </p:nvGraphicFramePr>
        <p:xfrm>
          <a:off x="1653177" y="3567370"/>
          <a:ext cx="8128000" cy="1930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282652225"/>
                    </a:ext>
                  </a:extLst>
                </a:gridCol>
              </a:tblGrid>
              <a:tr h="370840">
                <a:tc>
                  <a:txBody>
                    <a:bodyPr/>
                    <a:lstStyle/>
                    <a:p>
                      <a:r>
                        <a:rPr lang="es-CL" dirty="0" smtClean="0"/>
                        <a:t>PODER LEGISLATIVO:</a:t>
                      </a:r>
                      <a:r>
                        <a:rPr lang="es-CL" baseline="0" dirty="0" smtClean="0"/>
                        <a:t> EL SENADO</a:t>
                      </a:r>
                      <a:endParaRPr lang="es-CL" dirty="0"/>
                    </a:p>
                  </a:txBody>
                  <a:tcPr/>
                </a:tc>
                <a:extLst>
                  <a:ext uri="{0D108BD9-81ED-4DB2-BD59-A6C34878D82A}">
                    <a16:rowId xmlns:a16="http://schemas.microsoft.com/office/drawing/2014/main" val="198741856"/>
                  </a:ext>
                </a:extLst>
              </a:tr>
              <a:tr h="370840">
                <a:tc>
                  <a:txBody>
                    <a:bodyPr/>
                    <a:lstStyle/>
                    <a:p>
                      <a:r>
                        <a:rPr lang="es-CL" dirty="0" smtClean="0"/>
                        <a:t>Duración en el cargo:</a:t>
                      </a:r>
                      <a:endParaRPr lang="es-CL" dirty="0"/>
                    </a:p>
                  </a:txBody>
                  <a:tcPr/>
                </a:tc>
                <a:extLst>
                  <a:ext uri="{0D108BD9-81ED-4DB2-BD59-A6C34878D82A}">
                    <a16:rowId xmlns:a16="http://schemas.microsoft.com/office/drawing/2014/main" val="2380119357"/>
                  </a:ext>
                </a:extLst>
              </a:tr>
              <a:tr h="370840">
                <a:tc>
                  <a:txBody>
                    <a:bodyPr/>
                    <a:lstStyle/>
                    <a:p>
                      <a:r>
                        <a:rPr lang="es-CL" dirty="0" smtClean="0"/>
                        <a:t>-	Los Senadores ejercen sus cargos por un período de ocho años. Sin embargo, el Senado se renueva en parcialidades cada cuatro años, correspondiéndoles en una ocasión a los Senadores de las regiones impares y en otra, a los Senadores de las regiones pares.</a:t>
                      </a:r>
                      <a:endParaRPr lang="es-CL" dirty="0"/>
                    </a:p>
                  </a:txBody>
                  <a:tcPr/>
                </a:tc>
                <a:extLst>
                  <a:ext uri="{0D108BD9-81ED-4DB2-BD59-A6C34878D82A}">
                    <a16:rowId xmlns:a16="http://schemas.microsoft.com/office/drawing/2014/main" val="2423261026"/>
                  </a:ext>
                </a:extLst>
              </a:tr>
            </a:tbl>
          </a:graphicData>
        </a:graphic>
      </p:graphicFrame>
    </p:spTree>
    <p:extLst>
      <p:ext uri="{BB962C8B-B14F-4D97-AF65-F5344CB8AC3E}">
        <p14:creationId xmlns:p14="http://schemas.microsoft.com/office/powerpoint/2010/main" val="2939857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300447" y="235130"/>
          <a:ext cx="11403874" cy="6400800"/>
        </p:xfrm>
        <a:graphic>
          <a:graphicData uri="http://schemas.openxmlformats.org/drawingml/2006/table">
            <a:tbl>
              <a:tblPr firstRow="1" bandRow="1">
                <a:tableStyleId>{5C22544A-7EE6-4342-B048-85BDC9FD1C3A}</a:tableStyleId>
              </a:tblPr>
              <a:tblGrid>
                <a:gridCol w="11403874">
                  <a:extLst>
                    <a:ext uri="{9D8B030D-6E8A-4147-A177-3AD203B41FA5}">
                      <a16:colId xmlns:a16="http://schemas.microsoft.com/office/drawing/2014/main" val="4259325211"/>
                    </a:ext>
                  </a:extLst>
                </a:gridCol>
              </a:tblGrid>
              <a:tr h="348492">
                <a:tc>
                  <a:txBody>
                    <a:bodyPr/>
                    <a:lstStyle/>
                    <a:p>
                      <a:r>
                        <a:rPr lang="es-CL" dirty="0" smtClean="0"/>
                        <a:t>PODER LEGISLATIVO: EL SENADO</a:t>
                      </a:r>
                      <a:endParaRPr lang="es-CL" dirty="0"/>
                    </a:p>
                  </a:txBody>
                  <a:tcPr/>
                </a:tc>
                <a:extLst>
                  <a:ext uri="{0D108BD9-81ED-4DB2-BD59-A6C34878D82A}">
                    <a16:rowId xmlns:a16="http://schemas.microsoft.com/office/drawing/2014/main" val="2067428865"/>
                  </a:ext>
                </a:extLst>
              </a:tr>
              <a:tr h="705396">
                <a:tc>
                  <a:txBody>
                    <a:bodyPr/>
                    <a:lstStyle/>
                    <a:p>
                      <a:endParaRPr lang="es-CL" sz="1200" b="1" dirty="0" smtClean="0"/>
                    </a:p>
                    <a:p>
                      <a:r>
                        <a:rPr lang="es-CL" sz="1200" b="1" dirty="0" smtClean="0"/>
                        <a:t>Funciones del Senado: </a:t>
                      </a:r>
                      <a:r>
                        <a:rPr lang="es-CL" sz="1200" dirty="0" smtClean="0"/>
                        <a:t>Al Igual que la Cámara de Diputados, esta corporación cumple con la función legislativa. Asimismo, tiene atribuciones exclusivas, las que de acuerdo a lo dispuesto en el artículo 53 de la Constitución, son:</a:t>
                      </a:r>
                    </a:p>
                    <a:p>
                      <a:endParaRPr lang="es-CL" dirty="0"/>
                    </a:p>
                  </a:txBody>
                  <a:tcPr/>
                </a:tc>
                <a:extLst>
                  <a:ext uri="{0D108BD9-81ED-4DB2-BD59-A6C34878D82A}">
                    <a16:rowId xmlns:a16="http://schemas.microsoft.com/office/drawing/2014/main" val="244082764"/>
                  </a:ext>
                </a:extLst>
              </a:tr>
              <a:tr h="4878893">
                <a:tc>
                  <a:txBody>
                    <a:bodyPr/>
                    <a:lstStyle/>
                    <a:p>
                      <a:r>
                        <a:rPr lang="es-CL" dirty="0" smtClean="0"/>
                        <a:t>-</a:t>
                      </a:r>
                      <a:r>
                        <a:rPr lang="es-CL" sz="1400" dirty="0" smtClean="0"/>
                        <a:t>	Conocer las acusaciones constitucionales entabladas por la Cámara de Diputados.</a:t>
                      </a:r>
                    </a:p>
                    <a:p>
                      <a:r>
                        <a:rPr lang="es-CL" sz="1400" dirty="0" smtClean="0"/>
                        <a:t>-	Decidir si ha o no lugar la admisión de las acciones judiciales que cualquier persona pretenda iniciar en contra de algún Ministro de Estado, con motivo de los perjuicios que pueda haber sufrido injustamente por acto de éste en el desempeño de su cargo, es decir, para hacer efectiva su responsabilidad civil.</a:t>
                      </a:r>
                    </a:p>
                    <a:p>
                      <a:r>
                        <a:rPr lang="es-CL" sz="1400" dirty="0" smtClean="0"/>
                        <a:t>-	Conocer de las contiendas de competencia que se susciten entre las autoridades políticas o administrativas y los tribunales superiores de justicia.</a:t>
                      </a:r>
                    </a:p>
                    <a:p>
                      <a:r>
                        <a:rPr lang="es-CL" sz="1400" dirty="0" smtClean="0"/>
                        <a:t>-	Otorgar la rehabilitación de la ciudadanía en el caso del artículo 17 N° 3 de la Constitución.</a:t>
                      </a:r>
                    </a:p>
                    <a:p>
                      <a:r>
                        <a:rPr lang="es-CL" sz="1400" dirty="0" smtClean="0"/>
                        <a:t>-	Prestar o negar su consentimiento a los actos del Presidente de la República en los casos en que la Constitución o la ley lo requieran.</a:t>
                      </a:r>
                    </a:p>
                    <a:p>
                      <a:r>
                        <a:rPr lang="es-CL" sz="1400" dirty="0" smtClean="0"/>
                        <a:t>-	Otorgar su acuerdo para que el Presidente de la República pueda ausentarse del país por más de 30 días, o a contar del día de la elección presidencial (el tercer domingo de noviembre del año anterior a aquel en que deba cesar en su cargo el que esté en funciones).</a:t>
                      </a:r>
                    </a:p>
                    <a:p>
                      <a:r>
                        <a:rPr lang="es-CL" sz="1400" dirty="0" smtClean="0"/>
                        <a:t>-	Declarar la inhabilidad del Presidente de la República o del Presidente electo cuando un impedimento físico o mental lo inhabilite para el ejercicio de sus funciones; y declarar asimismo, cuando el Presidente de la República haga dimisión de su cargo, si los motivos que la originan son o no fundados y, en consecuencia, admitirla o desecharla. En ambos casos se deberá oír previamente al Tribunal Constitucional.</a:t>
                      </a:r>
                    </a:p>
                    <a:p>
                      <a:r>
                        <a:rPr lang="es-CL" sz="1400" dirty="0" smtClean="0"/>
                        <a:t>-	Aprobar, por la mayoría de sus miembros en ejercicio, la declaración inconstitucionalidad del Tribunal Constitucional de organizaciones o partidos políticos, cuando ella afecta al Presidente de la República o al Presidente electo (artículo 93 Nº 10 de la Constitución Política.</a:t>
                      </a:r>
                    </a:p>
                    <a:p>
                      <a:r>
                        <a:rPr lang="es-CL" sz="1400" dirty="0" smtClean="0"/>
                        <a:t>-	Aprobar, en sesión especialmente convocada al efecto y con el voto conforme de los dos tercios de los senadores en ejercicio, la designación de los ministros y fiscales judiciales de la Corte Suprema y del Fiscal Nacional del Ministerio Público.</a:t>
                      </a:r>
                    </a:p>
                    <a:p>
                      <a:r>
                        <a:rPr lang="es-CL" sz="1400" dirty="0" smtClean="0"/>
                        <a:t>-	Dar su dictamen al Presidente de la República en los casos que este lo solicite.</a:t>
                      </a:r>
                    </a:p>
                    <a:p>
                      <a:endParaRPr lang="es-CL" dirty="0"/>
                    </a:p>
                  </a:txBody>
                  <a:tcPr/>
                </a:tc>
                <a:extLst>
                  <a:ext uri="{0D108BD9-81ED-4DB2-BD59-A6C34878D82A}">
                    <a16:rowId xmlns:a16="http://schemas.microsoft.com/office/drawing/2014/main" val="2234594523"/>
                  </a:ext>
                </a:extLst>
              </a:tr>
            </a:tbl>
          </a:graphicData>
        </a:graphic>
      </p:graphicFrame>
    </p:spTree>
    <p:extLst>
      <p:ext uri="{BB962C8B-B14F-4D97-AF65-F5344CB8AC3E}">
        <p14:creationId xmlns:p14="http://schemas.microsoft.com/office/powerpoint/2010/main" val="263020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49479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828026839"/>
                    </a:ext>
                  </a:extLst>
                </a:gridCol>
              </a:tblGrid>
              <a:tr h="370840">
                <a:tc>
                  <a:txBody>
                    <a:bodyPr/>
                    <a:lstStyle/>
                    <a:p>
                      <a:r>
                        <a:rPr lang="es-CL" dirty="0" smtClean="0"/>
                        <a:t>PODER LEGISLATIVO: EL SENADO</a:t>
                      </a:r>
                      <a:endParaRPr lang="es-CL" dirty="0"/>
                    </a:p>
                  </a:txBody>
                  <a:tcPr/>
                </a:tc>
                <a:extLst>
                  <a:ext uri="{0D108BD9-81ED-4DB2-BD59-A6C34878D82A}">
                    <a16:rowId xmlns:a16="http://schemas.microsoft.com/office/drawing/2014/main" val="3309186674"/>
                  </a:ext>
                </a:extLst>
              </a:tr>
              <a:tr h="370840">
                <a:tc>
                  <a:txBody>
                    <a:bodyPr/>
                    <a:lstStyle/>
                    <a:p>
                      <a:r>
                        <a:rPr lang="es-CL" dirty="0" smtClean="0"/>
                        <a:t>Además, el Senado tiene las siguientes atribuciones adicionales:</a:t>
                      </a:r>
                      <a:endParaRPr lang="es-CL" dirty="0"/>
                    </a:p>
                  </a:txBody>
                  <a:tcPr/>
                </a:tc>
                <a:extLst>
                  <a:ext uri="{0D108BD9-81ED-4DB2-BD59-A6C34878D82A}">
                    <a16:rowId xmlns:a16="http://schemas.microsoft.com/office/drawing/2014/main" val="1673082497"/>
                  </a:ext>
                </a:extLst>
              </a:tr>
              <a:tr h="370840">
                <a:tc>
                  <a:txBody>
                    <a:bodyPr/>
                    <a:lstStyle/>
                    <a:p>
                      <a:endParaRPr lang="es-CL" dirty="0" smtClean="0"/>
                    </a:p>
                    <a:p>
                      <a:r>
                        <a:rPr lang="es-CL" dirty="0" smtClean="0"/>
                        <a:t>-	Participa en la elección de cuatro ministros del Tribunal Constitucional. Dos son nombrados directamente por el Senado y dos son previamente propuestos por la Cámara de Diputados para su aprobación o rechazo por el Senado. Los nombramientos, o la propuesta, en su caso, requieren para su aprobación del voto favorable de los dos tercios de los senadores o diputados en ejercicio, según corresponda (artículo 92, letra b).</a:t>
                      </a:r>
                    </a:p>
                    <a:p>
                      <a:r>
                        <a:rPr lang="es-CL" dirty="0" smtClean="0"/>
                        <a:t>-	Presta su acuerdo al nombramiento del Contralor General de la República, el cual es designado por el Presidente de la República con acuerdo del Senado adoptado por tres quintos de sus miembros en ejercicio (artículo 98 de la Constitución).</a:t>
                      </a:r>
                    </a:p>
                    <a:p>
                      <a:r>
                        <a:rPr lang="es-CL" dirty="0" smtClean="0"/>
                        <a:t>-	Su Presidente participa en el Consejo de Seguridad Nacional (artículo 106 de la Constitución).</a:t>
                      </a:r>
                    </a:p>
                    <a:p>
                      <a:endParaRPr lang="es-CL" dirty="0"/>
                    </a:p>
                  </a:txBody>
                  <a:tcPr/>
                </a:tc>
                <a:extLst>
                  <a:ext uri="{0D108BD9-81ED-4DB2-BD59-A6C34878D82A}">
                    <a16:rowId xmlns:a16="http://schemas.microsoft.com/office/drawing/2014/main" val="2572715523"/>
                  </a:ext>
                </a:extLst>
              </a:tr>
            </a:tbl>
          </a:graphicData>
        </a:graphic>
      </p:graphicFrame>
    </p:spTree>
    <p:extLst>
      <p:ext uri="{BB962C8B-B14F-4D97-AF65-F5344CB8AC3E}">
        <p14:creationId xmlns:p14="http://schemas.microsoft.com/office/powerpoint/2010/main" val="373157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11208" y="137295"/>
            <a:ext cx="6457950" cy="6296025"/>
          </a:xfrm>
          <a:prstGeom prst="rect">
            <a:avLst/>
          </a:prstGeom>
        </p:spPr>
      </p:pic>
    </p:spTree>
    <p:extLst>
      <p:ext uri="{BB962C8B-B14F-4D97-AF65-F5344CB8AC3E}">
        <p14:creationId xmlns:p14="http://schemas.microsoft.com/office/powerpoint/2010/main" val="398750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54034" y="535577"/>
            <a:ext cx="8516983" cy="72943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Fin del periodo: “Batalla de </a:t>
            </a:r>
            <a:r>
              <a:rPr kumimoji="0" lang="es-CL" sz="18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Lircay</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Antecedentes: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Antes de las elecciones de 1823 existía un duro enfrentamiento ideológico entre los Pipiolos (liberales) y pelucones (conservadores) a través de los periódicos “El canalla” y “El hambriento”.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Luego de las elecciones los Pelucones denunciaron fraude, violencia e intervención en las elecciones nacionales y provinciales. Sin embargo, lo que más provocó su indignación fue el abuso de poder del Ejecutivo (Francisco Antonio Pinto) quien aprovecho la mayoría de los liberales en el congreso para nombrar a Joaquín Vicuña como vicepresidente (quien había tenido el tercer lugar en las votaciones, tras el conservador Francisco Ruiz-Tagle y del </a:t>
            </a:r>
            <a:r>
              <a:rPr kumimoji="0" lang="es-CL" sz="18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O´Higginista</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José Joaquín Prieto)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31928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27463" y="640080"/>
            <a:ext cx="9548948" cy="563231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J.J. Prieto como intendente de la provincia de Concepción, desconoce al Congreso y a todas las autoridades electas.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Bulnes con las tropas de Concepción se dirigen a Santiago para reestablecer el orden y la legalidad.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Pinto renuncia al igual que su vicepresidente ante las denuncias de la oposición.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Francisco Ramón Vicuña asumió como jefe interino. </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Los revolucionarios formaron una junta nacional, la que convocó a un Congreso de Plenipotenciarios, integrada por: Francisco Ruiz Tagle (luego renuncia) y José Tomás Ovalle, como vicepresidente, quien posteriormente pasará a presidir el Congreso, teniendo como Ministro de Estado (En las carteras de Interior,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R</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elaciones exteriores, Guerra y Marina), a uno de los gestores de la Revolución: Diego Portales. </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Esta institución declaró nulo todos los actos del Congreso anterior y destituyó del mando de las fuerzas militares que se enfrentan con las tropas del sur a, Ramón Freire, quien se negó a obedecer, seguro de su triunfo. </a:t>
            </a:r>
          </a:p>
        </p:txBody>
      </p:sp>
    </p:spTree>
    <p:extLst>
      <p:ext uri="{BB962C8B-B14F-4D97-AF65-F5344CB8AC3E}">
        <p14:creationId xmlns:p14="http://schemas.microsoft.com/office/powerpoint/2010/main" val="262479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58091" y="875211"/>
            <a:ext cx="9627326"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Desarrollo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Militarmente las tropas de Prieto y Bulnes (apoyados por pelucones, </a:t>
            </a:r>
            <a:r>
              <a:rPr kumimoji="0" lang="es-CL" sz="18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O´Higginistas</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y Estanqueros), se enfrentaron a las de Francisco de la Lastra y Ramón Freire, en </a:t>
            </a:r>
            <a:r>
              <a:rPr kumimoji="0" lang="es-CL" sz="18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Ochagavia</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y </a:t>
            </a:r>
            <a:r>
              <a:rPr kumimoji="0" lang="es-CL" sz="18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Lircay</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donde lograron derrotarlos en los inicios de 1830, poniendo fin al conflicto.</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Da inicio a la denominada República Autoritaria, cuyos presidentes serán: José Joaquín Prieto (1831-1841); Manuel Bulnes (1841-1851); y Manuel Montt 81851-1861)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8921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8640" y="300446"/>
            <a:ext cx="1024128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PERIODO CONSERVADOR O REPÚBLICA AUTORITARIA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1831-1861</a:t>
            </a:r>
            <a:endParaRPr kumimoji="0" lang="es-CL"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685800" y="1254553"/>
          <a:ext cx="996696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081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425268" y="5367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762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6229</TotalTime>
  <Words>2729</Words>
  <Application>Microsoft Office PowerPoint</Application>
  <PresentationFormat>Panorámica</PresentationFormat>
  <Paragraphs>211</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Calibri</vt:lpstr>
      <vt:lpstr>Century Gothic</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FORMACIÓN CIUDADANA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Loyoar</dc:creator>
  <cp:lastModifiedBy>Fabiola Loyoar</cp:lastModifiedBy>
  <cp:revision>73</cp:revision>
  <dcterms:created xsi:type="dcterms:W3CDTF">2020-03-29T19:38:04Z</dcterms:created>
  <dcterms:modified xsi:type="dcterms:W3CDTF">2020-06-28T02:50:34Z</dcterms:modified>
</cp:coreProperties>
</file>