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27"/>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B7EFA2-786A-4974-9EFD-888B77B6BC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A62FE2CA-0C40-49EF-B8A9-263F2631BC21}">
      <dgm:prSet phldrT="[Texto]"/>
      <dgm:spPr/>
      <dgm:t>
        <a:bodyPr/>
        <a:lstStyle/>
        <a:p>
          <a:r>
            <a:rPr lang="es-ES" dirty="0" smtClean="0"/>
            <a:t>Decenios </a:t>
          </a:r>
          <a:endParaRPr lang="es-ES" dirty="0"/>
        </a:p>
      </dgm:t>
    </dgm:pt>
    <dgm:pt modelId="{18BBA708-4E9A-453D-AD7B-8F248AA93CB4}" type="parTrans" cxnId="{F6FC76C3-F6B2-4BE8-B39C-310DBCFF628D}">
      <dgm:prSet/>
      <dgm:spPr/>
      <dgm:t>
        <a:bodyPr/>
        <a:lstStyle/>
        <a:p>
          <a:endParaRPr lang="es-ES"/>
        </a:p>
      </dgm:t>
    </dgm:pt>
    <dgm:pt modelId="{FB48892B-12B0-4E0D-BC4B-3EB79E2433DC}" type="sibTrans" cxnId="{F6FC76C3-F6B2-4BE8-B39C-310DBCFF628D}">
      <dgm:prSet/>
      <dgm:spPr/>
      <dgm:t>
        <a:bodyPr/>
        <a:lstStyle/>
        <a:p>
          <a:endParaRPr lang="es-ES"/>
        </a:p>
      </dgm:t>
    </dgm:pt>
    <dgm:pt modelId="{B78BAB9B-ADE7-482B-8650-D0051E0420D0}">
      <dgm:prSet phldrT="[Texto]"/>
      <dgm:spPr/>
      <dgm:t>
        <a:bodyPr/>
        <a:lstStyle/>
        <a:p>
          <a:r>
            <a:rPr lang="es-ES" dirty="0" smtClean="0"/>
            <a:t>José Joaquín Prieto </a:t>
          </a:r>
        </a:p>
        <a:p>
          <a:r>
            <a:rPr lang="es-ES" dirty="0" smtClean="0"/>
            <a:t>1831-1841</a:t>
          </a:r>
          <a:endParaRPr lang="es-ES" dirty="0"/>
        </a:p>
      </dgm:t>
    </dgm:pt>
    <dgm:pt modelId="{04A82E04-D865-4E6B-B626-5E4C46E0F07B}" type="parTrans" cxnId="{38441545-CCAB-4B94-AA7E-5B6AEB62C0B7}">
      <dgm:prSet/>
      <dgm:spPr/>
      <dgm:t>
        <a:bodyPr/>
        <a:lstStyle/>
        <a:p>
          <a:endParaRPr lang="es-ES"/>
        </a:p>
      </dgm:t>
    </dgm:pt>
    <dgm:pt modelId="{C7BF756D-6249-4E27-89CA-3908FF18135C}" type="sibTrans" cxnId="{38441545-CCAB-4B94-AA7E-5B6AEB62C0B7}">
      <dgm:prSet/>
      <dgm:spPr/>
      <dgm:t>
        <a:bodyPr/>
        <a:lstStyle/>
        <a:p>
          <a:endParaRPr lang="es-ES"/>
        </a:p>
      </dgm:t>
    </dgm:pt>
    <dgm:pt modelId="{067F5161-6779-4BE3-8F3B-B0C870E7E487}">
      <dgm:prSet phldrT="[Texto]"/>
      <dgm:spPr/>
      <dgm:t>
        <a:bodyPr/>
        <a:lstStyle/>
        <a:p>
          <a:r>
            <a:rPr lang="es-ES" dirty="0" smtClean="0"/>
            <a:t>- Constitución de 1833.</a:t>
          </a:r>
        </a:p>
        <a:p>
          <a:r>
            <a:rPr lang="es-ES" dirty="0" smtClean="0"/>
            <a:t>- Creación de la Guardia Cívica.</a:t>
          </a:r>
        </a:p>
        <a:p>
          <a:r>
            <a:rPr lang="es-ES" dirty="0" smtClean="0"/>
            <a:t>Auge Económico: Explotación Mineral de </a:t>
          </a:r>
          <a:r>
            <a:rPr lang="es-ES" dirty="0" err="1" smtClean="0"/>
            <a:t>Chañarcillo</a:t>
          </a:r>
          <a:r>
            <a:rPr lang="es-ES" dirty="0" smtClean="0"/>
            <a:t> .</a:t>
          </a:r>
        </a:p>
        <a:p>
          <a:r>
            <a:rPr lang="es-ES" dirty="0" smtClean="0"/>
            <a:t>- Guerra Contra la Confederación Perú Boliviana. </a:t>
          </a:r>
        </a:p>
        <a:p>
          <a:r>
            <a:rPr lang="es-ES" dirty="0" smtClean="0"/>
            <a:t>Asesinato de Diego Portales.</a:t>
          </a:r>
          <a:endParaRPr lang="es-ES" dirty="0"/>
        </a:p>
      </dgm:t>
    </dgm:pt>
    <dgm:pt modelId="{8263ADA5-0C11-4DFC-9D99-63BA8C890202}" type="parTrans" cxnId="{14A1E638-DC34-4A1B-8C89-FB1A970333DA}">
      <dgm:prSet/>
      <dgm:spPr/>
      <dgm:t>
        <a:bodyPr/>
        <a:lstStyle/>
        <a:p>
          <a:endParaRPr lang="es-ES"/>
        </a:p>
      </dgm:t>
    </dgm:pt>
    <dgm:pt modelId="{B1ACB704-565B-416B-98E1-169A14F84E89}" type="sibTrans" cxnId="{14A1E638-DC34-4A1B-8C89-FB1A970333DA}">
      <dgm:prSet/>
      <dgm:spPr/>
      <dgm:t>
        <a:bodyPr/>
        <a:lstStyle/>
        <a:p>
          <a:endParaRPr lang="es-ES"/>
        </a:p>
      </dgm:t>
    </dgm:pt>
    <dgm:pt modelId="{435278E3-0405-4F7B-A6A5-5E04687BC597}">
      <dgm:prSet phldrT="[Texto]"/>
      <dgm:spPr/>
      <dgm:t>
        <a:bodyPr/>
        <a:lstStyle/>
        <a:p>
          <a:r>
            <a:rPr lang="es-ES" dirty="0" smtClean="0"/>
            <a:t>Manuel Bulnes </a:t>
          </a:r>
        </a:p>
        <a:p>
          <a:r>
            <a:rPr lang="es-ES" dirty="0" smtClean="0"/>
            <a:t>1841-1851</a:t>
          </a:r>
          <a:endParaRPr lang="es-ES" dirty="0"/>
        </a:p>
      </dgm:t>
    </dgm:pt>
    <dgm:pt modelId="{426F91B9-0285-48A0-A669-4B52A4562FE1}" type="parTrans" cxnId="{EA6FD7FD-B189-4E2B-8E02-503E4B386B89}">
      <dgm:prSet/>
      <dgm:spPr/>
      <dgm:t>
        <a:bodyPr/>
        <a:lstStyle/>
        <a:p>
          <a:endParaRPr lang="es-ES"/>
        </a:p>
      </dgm:t>
    </dgm:pt>
    <dgm:pt modelId="{28D10121-F298-4DA2-B58B-662510BECBC9}" type="sibTrans" cxnId="{EA6FD7FD-B189-4E2B-8E02-503E4B386B89}">
      <dgm:prSet/>
      <dgm:spPr/>
      <dgm:t>
        <a:bodyPr/>
        <a:lstStyle/>
        <a:p>
          <a:endParaRPr lang="es-ES"/>
        </a:p>
      </dgm:t>
    </dgm:pt>
    <dgm:pt modelId="{CD958C2C-28B7-497F-91EA-3D4E4FE1B548}">
      <dgm:prSet phldrT="[Texto]"/>
      <dgm:spPr/>
      <dgm:t>
        <a:bodyPr/>
        <a:lstStyle/>
        <a:p>
          <a:r>
            <a:rPr lang="es-ES" dirty="0" smtClean="0"/>
            <a:t>- Impulso a la Educación: creación de la Universidad de Chile y de la Escuela normal de Preceptores.</a:t>
          </a:r>
        </a:p>
        <a:p>
          <a:r>
            <a:rPr lang="es-ES" dirty="0" smtClean="0"/>
            <a:t>- Economía: Venta de trigo a california y Australia. </a:t>
          </a:r>
        </a:p>
        <a:p>
          <a:r>
            <a:rPr lang="es-ES" dirty="0" smtClean="0"/>
            <a:t>- Colonización de la provincia de Llanquihue y </a:t>
          </a:r>
          <a:r>
            <a:rPr lang="es-ES" dirty="0" err="1" smtClean="0"/>
            <a:t>Malleco</a:t>
          </a:r>
          <a:r>
            <a:rPr lang="es-ES" dirty="0" smtClean="0"/>
            <a:t>.</a:t>
          </a:r>
          <a:endParaRPr lang="es-ES" dirty="0"/>
        </a:p>
      </dgm:t>
    </dgm:pt>
    <dgm:pt modelId="{DDEB54F8-D6AA-413C-8362-229460190259}" type="parTrans" cxnId="{9228AF22-C1F5-4AAF-97B4-957218598BAE}">
      <dgm:prSet/>
      <dgm:spPr/>
      <dgm:t>
        <a:bodyPr/>
        <a:lstStyle/>
        <a:p>
          <a:endParaRPr lang="es-ES"/>
        </a:p>
      </dgm:t>
    </dgm:pt>
    <dgm:pt modelId="{913198EA-6886-45A4-8B09-AE1D2D0A4A08}" type="sibTrans" cxnId="{9228AF22-C1F5-4AAF-97B4-957218598BAE}">
      <dgm:prSet/>
      <dgm:spPr/>
      <dgm:t>
        <a:bodyPr/>
        <a:lstStyle/>
        <a:p>
          <a:endParaRPr lang="es-ES"/>
        </a:p>
      </dgm:t>
    </dgm:pt>
    <dgm:pt modelId="{7D6C97D3-83C1-4214-9A90-F8AA08401643}">
      <dgm:prSet/>
      <dgm:spPr/>
      <dgm:t>
        <a:bodyPr/>
        <a:lstStyle/>
        <a:p>
          <a:r>
            <a:rPr lang="es-ES" dirty="0" smtClean="0"/>
            <a:t>Manuel Montt</a:t>
          </a:r>
        </a:p>
        <a:p>
          <a:r>
            <a:rPr lang="es-ES" dirty="0" smtClean="0"/>
            <a:t>1851-1861</a:t>
          </a:r>
          <a:endParaRPr lang="es-ES" dirty="0"/>
        </a:p>
      </dgm:t>
    </dgm:pt>
    <dgm:pt modelId="{7B662E7A-4517-4090-8814-0D245C4B3B70}" type="parTrans" cxnId="{278ACF41-7122-4728-BAE8-A230627E06EB}">
      <dgm:prSet/>
      <dgm:spPr/>
      <dgm:t>
        <a:bodyPr/>
        <a:lstStyle/>
        <a:p>
          <a:endParaRPr lang="es-ES"/>
        </a:p>
      </dgm:t>
    </dgm:pt>
    <dgm:pt modelId="{2C07FCA1-6EC2-4089-A4C1-A977C600BBE4}" type="sibTrans" cxnId="{278ACF41-7122-4728-BAE8-A230627E06EB}">
      <dgm:prSet/>
      <dgm:spPr/>
      <dgm:t>
        <a:bodyPr/>
        <a:lstStyle/>
        <a:p>
          <a:endParaRPr lang="es-ES"/>
        </a:p>
      </dgm:t>
    </dgm:pt>
    <dgm:pt modelId="{C4CC5883-13D0-43EE-B06F-88BCB9C08986}">
      <dgm:prSet/>
      <dgm:spPr/>
      <dgm:t>
        <a:bodyPr/>
        <a:lstStyle/>
        <a:p>
          <a:r>
            <a:rPr lang="es-ES" dirty="0" smtClean="0"/>
            <a:t>Código Civil redactado por </a:t>
          </a:r>
          <a:r>
            <a:rPr lang="es-ES" dirty="0" err="1" smtClean="0"/>
            <a:t>Andres</a:t>
          </a:r>
          <a:r>
            <a:rPr lang="es-ES" dirty="0" smtClean="0"/>
            <a:t> Bello.</a:t>
          </a:r>
        </a:p>
        <a:p>
          <a:r>
            <a:rPr lang="es-ES" dirty="0" smtClean="0"/>
            <a:t>- Desarrollo de la infraestructura: ferrocarriles y telégrafo. </a:t>
          </a:r>
        </a:p>
        <a:p>
          <a:r>
            <a:rPr lang="es-ES" dirty="0" smtClean="0"/>
            <a:t>- Problemas con la </a:t>
          </a:r>
          <a:r>
            <a:rPr lang="es-ES" dirty="0" err="1" smtClean="0"/>
            <a:t>Igleaia</a:t>
          </a:r>
          <a:r>
            <a:rPr lang="es-ES" dirty="0" smtClean="0"/>
            <a:t> católica, la Cuestión del Sacristán. </a:t>
          </a:r>
          <a:endParaRPr lang="es-ES" dirty="0"/>
        </a:p>
      </dgm:t>
    </dgm:pt>
    <dgm:pt modelId="{86E16504-F9A9-4A31-B724-8DC91CC8238C}" type="parTrans" cxnId="{BA471E4B-BBA4-4AFC-BB3F-C4EA13A03E49}">
      <dgm:prSet/>
      <dgm:spPr/>
      <dgm:t>
        <a:bodyPr/>
        <a:lstStyle/>
        <a:p>
          <a:endParaRPr lang="es-ES"/>
        </a:p>
      </dgm:t>
    </dgm:pt>
    <dgm:pt modelId="{2770D19F-0DA2-49CE-A1F3-0F97468CBCB9}" type="sibTrans" cxnId="{BA471E4B-BBA4-4AFC-BB3F-C4EA13A03E49}">
      <dgm:prSet/>
      <dgm:spPr/>
      <dgm:t>
        <a:bodyPr/>
        <a:lstStyle/>
        <a:p>
          <a:endParaRPr lang="es-ES"/>
        </a:p>
      </dgm:t>
    </dgm:pt>
    <dgm:pt modelId="{B4E6F71E-24B0-4910-885D-2D5B3847DE79}" type="pres">
      <dgm:prSet presAssocID="{88B7EFA2-786A-4974-9EFD-888B77B6BC7B}" presName="hierChild1" presStyleCnt="0">
        <dgm:presLayoutVars>
          <dgm:orgChart val="1"/>
          <dgm:chPref val="1"/>
          <dgm:dir/>
          <dgm:animOne val="branch"/>
          <dgm:animLvl val="lvl"/>
          <dgm:resizeHandles/>
        </dgm:presLayoutVars>
      </dgm:prSet>
      <dgm:spPr/>
      <dgm:t>
        <a:bodyPr/>
        <a:lstStyle/>
        <a:p>
          <a:endParaRPr lang="es-ES"/>
        </a:p>
      </dgm:t>
    </dgm:pt>
    <dgm:pt modelId="{A9B7B28A-43DB-4FFE-BABB-1E7074B6C93D}" type="pres">
      <dgm:prSet presAssocID="{A62FE2CA-0C40-49EF-B8A9-263F2631BC21}" presName="hierRoot1" presStyleCnt="0">
        <dgm:presLayoutVars>
          <dgm:hierBranch val="init"/>
        </dgm:presLayoutVars>
      </dgm:prSet>
      <dgm:spPr/>
    </dgm:pt>
    <dgm:pt modelId="{6A0C0CC8-2F75-4183-9654-86736B7D49F6}" type="pres">
      <dgm:prSet presAssocID="{A62FE2CA-0C40-49EF-B8A9-263F2631BC21}" presName="rootComposite1" presStyleCnt="0"/>
      <dgm:spPr/>
    </dgm:pt>
    <dgm:pt modelId="{3A510819-F43B-48AD-81BE-B187CB07C903}" type="pres">
      <dgm:prSet presAssocID="{A62FE2CA-0C40-49EF-B8A9-263F2631BC21}" presName="rootText1" presStyleLbl="node0" presStyleIdx="0" presStyleCnt="1">
        <dgm:presLayoutVars>
          <dgm:chPref val="3"/>
        </dgm:presLayoutVars>
      </dgm:prSet>
      <dgm:spPr/>
      <dgm:t>
        <a:bodyPr/>
        <a:lstStyle/>
        <a:p>
          <a:endParaRPr lang="es-ES"/>
        </a:p>
      </dgm:t>
    </dgm:pt>
    <dgm:pt modelId="{A5FF535E-AB81-474B-8149-F3A38028D056}" type="pres">
      <dgm:prSet presAssocID="{A62FE2CA-0C40-49EF-B8A9-263F2631BC21}" presName="rootConnector1" presStyleLbl="node1" presStyleIdx="0" presStyleCnt="0"/>
      <dgm:spPr/>
      <dgm:t>
        <a:bodyPr/>
        <a:lstStyle/>
        <a:p>
          <a:endParaRPr lang="es-ES"/>
        </a:p>
      </dgm:t>
    </dgm:pt>
    <dgm:pt modelId="{56445078-BE37-4CF0-A041-680A215F4AE0}" type="pres">
      <dgm:prSet presAssocID="{A62FE2CA-0C40-49EF-B8A9-263F2631BC21}" presName="hierChild2" presStyleCnt="0"/>
      <dgm:spPr/>
    </dgm:pt>
    <dgm:pt modelId="{7A6AF5EC-65F6-4113-97BF-ED4172ECCF0F}" type="pres">
      <dgm:prSet presAssocID="{04A82E04-D865-4E6B-B626-5E4C46E0F07B}" presName="Name37" presStyleLbl="parChTrans1D2" presStyleIdx="0" presStyleCnt="3"/>
      <dgm:spPr/>
      <dgm:t>
        <a:bodyPr/>
        <a:lstStyle/>
        <a:p>
          <a:endParaRPr lang="es-ES"/>
        </a:p>
      </dgm:t>
    </dgm:pt>
    <dgm:pt modelId="{F391B6AA-5D95-4867-93C0-D64D5677C849}" type="pres">
      <dgm:prSet presAssocID="{B78BAB9B-ADE7-482B-8650-D0051E0420D0}" presName="hierRoot2" presStyleCnt="0">
        <dgm:presLayoutVars>
          <dgm:hierBranch val="init"/>
        </dgm:presLayoutVars>
      </dgm:prSet>
      <dgm:spPr/>
    </dgm:pt>
    <dgm:pt modelId="{451069C2-513E-4D79-806C-C9F239E9897E}" type="pres">
      <dgm:prSet presAssocID="{B78BAB9B-ADE7-482B-8650-D0051E0420D0}" presName="rootComposite" presStyleCnt="0"/>
      <dgm:spPr/>
    </dgm:pt>
    <dgm:pt modelId="{A010F888-2E92-4E2F-9F66-F97C81376520}" type="pres">
      <dgm:prSet presAssocID="{B78BAB9B-ADE7-482B-8650-D0051E0420D0}" presName="rootText" presStyleLbl="node2" presStyleIdx="0" presStyleCnt="3">
        <dgm:presLayoutVars>
          <dgm:chPref val="3"/>
        </dgm:presLayoutVars>
      </dgm:prSet>
      <dgm:spPr/>
      <dgm:t>
        <a:bodyPr/>
        <a:lstStyle/>
        <a:p>
          <a:endParaRPr lang="es-ES"/>
        </a:p>
      </dgm:t>
    </dgm:pt>
    <dgm:pt modelId="{70FCB019-0EFC-4309-8A2B-4DF0833C8EEF}" type="pres">
      <dgm:prSet presAssocID="{B78BAB9B-ADE7-482B-8650-D0051E0420D0}" presName="rootConnector" presStyleLbl="node2" presStyleIdx="0" presStyleCnt="3"/>
      <dgm:spPr/>
      <dgm:t>
        <a:bodyPr/>
        <a:lstStyle/>
        <a:p>
          <a:endParaRPr lang="es-ES"/>
        </a:p>
      </dgm:t>
    </dgm:pt>
    <dgm:pt modelId="{EE7D1094-C08E-4C99-B47D-418A70E8A011}" type="pres">
      <dgm:prSet presAssocID="{B78BAB9B-ADE7-482B-8650-D0051E0420D0}" presName="hierChild4" presStyleCnt="0"/>
      <dgm:spPr/>
    </dgm:pt>
    <dgm:pt modelId="{2C11709C-1FBA-45C2-90B3-BC3463B38FFA}" type="pres">
      <dgm:prSet presAssocID="{8263ADA5-0C11-4DFC-9D99-63BA8C890202}" presName="Name37" presStyleLbl="parChTrans1D3" presStyleIdx="0" presStyleCnt="3"/>
      <dgm:spPr/>
      <dgm:t>
        <a:bodyPr/>
        <a:lstStyle/>
        <a:p>
          <a:endParaRPr lang="es-ES"/>
        </a:p>
      </dgm:t>
    </dgm:pt>
    <dgm:pt modelId="{5E6F44A0-766B-4A89-B4DB-A44850A71121}" type="pres">
      <dgm:prSet presAssocID="{067F5161-6779-4BE3-8F3B-B0C870E7E487}" presName="hierRoot2" presStyleCnt="0">
        <dgm:presLayoutVars>
          <dgm:hierBranch val="init"/>
        </dgm:presLayoutVars>
      </dgm:prSet>
      <dgm:spPr/>
    </dgm:pt>
    <dgm:pt modelId="{B0914D0B-5652-4488-916F-DE7F5FE424BD}" type="pres">
      <dgm:prSet presAssocID="{067F5161-6779-4BE3-8F3B-B0C870E7E487}" presName="rootComposite" presStyleCnt="0"/>
      <dgm:spPr/>
    </dgm:pt>
    <dgm:pt modelId="{6FEF4E3C-8435-413A-8F07-AC0A4A065059}" type="pres">
      <dgm:prSet presAssocID="{067F5161-6779-4BE3-8F3B-B0C870E7E487}" presName="rootText" presStyleLbl="node3" presStyleIdx="0" presStyleCnt="3">
        <dgm:presLayoutVars>
          <dgm:chPref val="3"/>
        </dgm:presLayoutVars>
      </dgm:prSet>
      <dgm:spPr/>
      <dgm:t>
        <a:bodyPr/>
        <a:lstStyle/>
        <a:p>
          <a:endParaRPr lang="es-ES"/>
        </a:p>
      </dgm:t>
    </dgm:pt>
    <dgm:pt modelId="{1CFCD635-7F5D-4003-951D-C9BD0DB624B4}" type="pres">
      <dgm:prSet presAssocID="{067F5161-6779-4BE3-8F3B-B0C870E7E487}" presName="rootConnector" presStyleLbl="node3" presStyleIdx="0" presStyleCnt="3"/>
      <dgm:spPr/>
      <dgm:t>
        <a:bodyPr/>
        <a:lstStyle/>
        <a:p>
          <a:endParaRPr lang="es-ES"/>
        </a:p>
      </dgm:t>
    </dgm:pt>
    <dgm:pt modelId="{6B7C1D0D-3708-48B6-88ED-1E34D2D37C3A}" type="pres">
      <dgm:prSet presAssocID="{067F5161-6779-4BE3-8F3B-B0C870E7E487}" presName="hierChild4" presStyleCnt="0"/>
      <dgm:spPr/>
    </dgm:pt>
    <dgm:pt modelId="{5299238B-5902-4578-8DCF-C472E3DFFD11}" type="pres">
      <dgm:prSet presAssocID="{067F5161-6779-4BE3-8F3B-B0C870E7E487}" presName="hierChild5" presStyleCnt="0"/>
      <dgm:spPr/>
    </dgm:pt>
    <dgm:pt modelId="{33BD1881-AFE9-4C1F-A427-EE12639E5A43}" type="pres">
      <dgm:prSet presAssocID="{B78BAB9B-ADE7-482B-8650-D0051E0420D0}" presName="hierChild5" presStyleCnt="0"/>
      <dgm:spPr/>
    </dgm:pt>
    <dgm:pt modelId="{C3F3B871-F806-4782-991C-12BE8AC9E800}" type="pres">
      <dgm:prSet presAssocID="{426F91B9-0285-48A0-A669-4B52A4562FE1}" presName="Name37" presStyleLbl="parChTrans1D2" presStyleIdx="1" presStyleCnt="3"/>
      <dgm:spPr/>
      <dgm:t>
        <a:bodyPr/>
        <a:lstStyle/>
        <a:p>
          <a:endParaRPr lang="es-ES"/>
        </a:p>
      </dgm:t>
    </dgm:pt>
    <dgm:pt modelId="{E872A5AC-4503-4410-9416-D3486F78C231}" type="pres">
      <dgm:prSet presAssocID="{435278E3-0405-4F7B-A6A5-5E04687BC597}" presName="hierRoot2" presStyleCnt="0">
        <dgm:presLayoutVars>
          <dgm:hierBranch val="init"/>
        </dgm:presLayoutVars>
      </dgm:prSet>
      <dgm:spPr/>
    </dgm:pt>
    <dgm:pt modelId="{372082CE-AAA9-4591-9F4E-CFCD38F16C0F}" type="pres">
      <dgm:prSet presAssocID="{435278E3-0405-4F7B-A6A5-5E04687BC597}" presName="rootComposite" presStyleCnt="0"/>
      <dgm:spPr/>
    </dgm:pt>
    <dgm:pt modelId="{F21B0C33-6076-4E2B-AD67-E43CBCC6FD00}" type="pres">
      <dgm:prSet presAssocID="{435278E3-0405-4F7B-A6A5-5E04687BC597}" presName="rootText" presStyleLbl="node2" presStyleIdx="1" presStyleCnt="3">
        <dgm:presLayoutVars>
          <dgm:chPref val="3"/>
        </dgm:presLayoutVars>
      </dgm:prSet>
      <dgm:spPr/>
      <dgm:t>
        <a:bodyPr/>
        <a:lstStyle/>
        <a:p>
          <a:endParaRPr lang="es-ES"/>
        </a:p>
      </dgm:t>
    </dgm:pt>
    <dgm:pt modelId="{622F904D-66B3-4531-B7A7-9E2E102DF7AA}" type="pres">
      <dgm:prSet presAssocID="{435278E3-0405-4F7B-A6A5-5E04687BC597}" presName="rootConnector" presStyleLbl="node2" presStyleIdx="1" presStyleCnt="3"/>
      <dgm:spPr/>
      <dgm:t>
        <a:bodyPr/>
        <a:lstStyle/>
        <a:p>
          <a:endParaRPr lang="es-ES"/>
        </a:p>
      </dgm:t>
    </dgm:pt>
    <dgm:pt modelId="{7A1FDBC0-F2BA-4EF0-B7C8-F2C76237C44E}" type="pres">
      <dgm:prSet presAssocID="{435278E3-0405-4F7B-A6A5-5E04687BC597}" presName="hierChild4" presStyleCnt="0"/>
      <dgm:spPr/>
    </dgm:pt>
    <dgm:pt modelId="{1CF9DC1E-B67B-4E34-9116-72EC95BDBF08}" type="pres">
      <dgm:prSet presAssocID="{DDEB54F8-D6AA-413C-8362-229460190259}" presName="Name37" presStyleLbl="parChTrans1D3" presStyleIdx="1" presStyleCnt="3"/>
      <dgm:spPr/>
      <dgm:t>
        <a:bodyPr/>
        <a:lstStyle/>
        <a:p>
          <a:endParaRPr lang="es-ES"/>
        </a:p>
      </dgm:t>
    </dgm:pt>
    <dgm:pt modelId="{8BB1389E-0E48-4B5D-8CDF-75E8BCC81804}" type="pres">
      <dgm:prSet presAssocID="{CD958C2C-28B7-497F-91EA-3D4E4FE1B548}" presName="hierRoot2" presStyleCnt="0">
        <dgm:presLayoutVars>
          <dgm:hierBranch val="init"/>
        </dgm:presLayoutVars>
      </dgm:prSet>
      <dgm:spPr/>
    </dgm:pt>
    <dgm:pt modelId="{1B72A96D-8203-4847-B439-37603B912F4A}" type="pres">
      <dgm:prSet presAssocID="{CD958C2C-28B7-497F-91EA-3D4E4FE1B548}" presName="rootComposite" presStyleCnt="0"/>
      <dgm:spPr/>
    </dgm:pt>
    <dgm:pt modelId="{CD078053-4401-4E85-86AD-B4352B2936DC}" type="pres">
      <dgm:prSet presAssocID="{CD958C2C-28B7-497F-91EA-3D4E4FE1B548}" presName="rootText" presStyleLbl="node3" presStyleIdx="1" presStyleCnt="3">
        <dgm:presLayoutVars>
          <dgm:chPref val="3"/>
        </dgm:presLayoutVars>
      </dgm:prSet>
      <dgm:spPr/>
      <dgm:t>
        <a:bodyPr/>
        <a:lstStyle/>
        <a:p>
          <a:endParaRPr lang="es-ES"/>
        </a:p>
      </dgm:t>
    </dgm:pt>
    <dgm:pt modelId="{DB4F546A-A03C-4193-BF76-E04D8A3AC629}" type="pres">
      <dgm:prSet presAssocID="{CD958C2C-28B7-497F-91EA-3D4E4FE1B548}" presName="rootConnector" presStyleLbl="node3" presStyleIdx="1" presStyleCnt="3"/>
      <dgm:spPr/>
      <dgm:t>
        <a:bodyPr/>
        <a:lstStyle/>
        <a:p>
          <a:endParaRPr lang="es-ES"/>
        </a:p>
      </dgm:t>
    </dgm:pt>
    <dgm:pt modelId="{14773EE6-9746-4FFC-B417-3E6F2461A23B}" type="pres">
      <dgm:prSet presAssocID="{CD958C2C-28B7-497F-91EA-3D4E4FE1B548}" presName="hierChild4" presStyleCnt="0"/>
      <dgm:spPr/>
    </dgm:pt>
    <dgm:pt modelId="{4E418923-82F2-465E-A2E4-B6E6A804A498}" type="pres">
      <dgm:prSet presAssocID="{CD958C2C-28B7-497F-91EA-3D4E4FE1B548}" presName="hierChild5" presStyleCnt="0"/>
      <dgm:spPr/>
    </dgm:pt>
    <dgm:pt modelId="{FD77256D-3B80-49E9-82DD-37F299793A14}" type="pres">
      <dgm:prSet presAssocID="{435278E3-0405-4F7B-A6A5-5E04687BC597}" presName="hierChild5" presStyleCnt="0"/>
      <dgm:spPr/>
    </dgm:pt>
    <dgm:pt modelId="{BBE211FB-D8CA-4361-AF7C-A58841B17427}" type="pres">
      <dgm:prSet presAssocID="{7B662E7A-4517-4090-8814-0D245C4B3B70}" presName="Name37" presStyleLbl="parChTrans1D2" presStyleIdx="2" presStyleCnt="3"/>
      <dgm:spPr/>
      <dgm:t>
        <a:bodyPr/>
        <a:lstStyle/>
        <a:p>
          <a:endParaRPr lang="es-ES"/>
        </a:p>
      </dgm:t>
    </dgm:pt>
    <dgm:pt modelId="{F6FC25F6-BCFD-4198-9F06-2AB40199E9BB}" type="pres">
      <dgm:prSet presAssocID="{7D6C97D3-83C1-4214-9A90-F8AA08401643}" presName="hierRoot2" presStyleCnt="0">
        <dgm:presLayoutVars>
          <dgm:hierBranch val="init"/>
        </dgm:presLayoutVars>
      </dgm:prSet>
      <dgm:spPr/>
    </dgm:pt>
    <dgm:pt modelId="{FE57496F-D1A2-4CFC-B2F6-72BEDA816743}" type="pres">
      <dgm:prSet presAssocID="{7D6C97D3-83C1-4214-9A90-F8AA08401643}" presName="rootComposite" presStyleCnt="0"/>
      <dgm:spPr/>
    </dgm:pt>
    <dgm:pt modelId="{830DEFF0-256E-476B-BD95-2CF103FBAD71}" type="pres">
      <dgm:prSet presAssocID="{7D6C97D3-83C1-4214-9A90-F8AA08401643}" presName="rootText" presStyleLbl="node2" presStyleIdx="2" presStyleCnt="3">
        <dgm:presLayoutVars>
          <dgm:chPref val="3"/>
        </dgm:presLayoutVars>
      </dgm:prSet>
      <dgm:spPr/>
      <dgm:t>
        <a:bodyPr/>
        <a:lstStyle/>
        <a:p>
          <a:endParaRPr lang="es-ES"/>
        </a:p>
      </dgm:t>
    </dgm:pt>
    <dgm:pt modelId="{C7B5A869-424E-4C1B-80D0-0B3602E2A476}" type="pres">
      <dgm:prSet presAssocID="{7D6C97D3-83C1-4214-9A90-F8AA08401643}" presName="rootConnector" presStyleLbl="node2" presStyleIdx="2" presStyleCnt="3"/>
      <dgm:spPr/>
      <dgm:t>
        <a:bodyPr/>
        <a:lstStyle/>
        <a:p>
          <a:endParaRPr lang="es-ES"/>
        </a:p>
      </dgm:t>
    </dgm:pt>
    <dgm:pt modelId="{F85107F8-9E34-404B-9B1D-6957DC02E31D}" type="pres">
      <dgm:prSet presAssocID="{7D6C97D3-83C1-4214-9A90-F8AA08401643}" presName="hierChild4" presStyleCnt="0"/>
      <dgm:spPr/>
    </dgm:pt>
    <dgm:pt modelId="{0F5B703D-2173-4320-9C81-8BD440E39E27}" type="pres">
      <dgm:prSet presAssocID="{86E16504-F9A9-4A31-B724-8DC91CC8238C}" presName="Name37" presStyleLbl="parChTrans1D3" presStyleIdx="2" presStyleCnt="3"/>
      <dgm:spPr/>
      <dgm:t>
        <a:bodyPr/>
        <a:lstStyle/>
        <a:p>
          <a:endParaRPr lang="es-ES"/>
        </a:p>
      </dgm:t>
    </dgm:pt>
    <dgm:pt modelId="{5FCC12AD-08BB-42E2-B962-3FBA726E83C1}" type="pres">
      <dgm:prSet presAssocID="{C4CC5883-13D0-43EE-B06F-88BCB9C08986}" presName="hierRoot2" presStyleCnt="0">
        <dgm:presLayoutVars>
          <dgm:hierBranch val="init"/>
        </dgm:presLayoutVars>
      </dgm:prSet>
      <dgm:spPr/>
    </dgm:pt>
    <dgm:pt modelId="{CECA1B7A-9FF0-4D26-B906-E977502A052E}" type="pres">
      <dgm:prSet presAssocID="{C4CC5883-13D0-43EE-B06F-88BCB9C08986}" presName="rootComposite" presStyleCnt="0"/>
      <dgm:spPr/>
    </dgm:pt>
    <dgm:pt modelId="{033EB915-1619-4C0C-9AF8-33F1A26B18F0}" type="pres">
      <dgm:prSet presAssocID="{C4CC5883-13D0-43EE-B06F-88BCB9C08986}" presName="rootText" presStyleLbl="node3" presStyleIdx="2" presStyleCnt="3">
        <dgm:presLayoutVars>
          <dgm:chPref val="3"/>
        </dgm:presLayoutVars>
      </dgm:prSet>
      <dgm:spPr/>
      <dgm:t>
        <a:bodyPr/>
        <a:lstStyle/>
        <a:p>
          <a:endParaRPr lang="es-ES"/>
        </a:p>
      </dgm:t>
    </dgm:pt>
    <dgm:pt modelId="{F914D3AA-6406-4296-B76B-EE492822ADED}" type="pres">
      <dgm:prSet presAssocID="{C4CC5883-13D0-43EE-B06F-88BCB9C08986}" presName="rootConnector" presStyleLbl="node3" presStyleIdx="2" presStyleCnt="3"/>
      <dgm:spPr/>
      <dgm:t>
        <a:bodyPr/>
        <a:lstStyle/>
        <a:p>
          <a:endParaRPr lang="es-ES"/>
        </a:p>
      </dgm:t>
    </dgm:pt>
    <dgm:pt modelId="{3AB44F7E-CA8C-46BA-86C9-EC2EF88EF65D}" type="pres">
      <dgm:prSet presAssocID="{C4CC5883-13D0-43EE-B06F-88BCB9C08986}" presName="hierChild4" presStyleCnt="0"/>
      <dgm:spPr/>
    </dgm:pt>
    <dgm:pt modelId="{FFE12487-6717-4CAE-9BD9-293DD2090CB0}" type="pres">
      <dgm:prSet presAssocID="{C4CC5883-13D0-43EE-B06F-88BCB9C08986}" presName="hierChild5" presStyleCnt="0"/>
      <dgm:spPr/>
    </dgm:pt>
    <dgm:pt modelId="{6D576397-9F87-4730-AECC-9DCAAF951A3B}" type="pres">
      <dgm:prSet presAssocID="{7D6C97D3-83C1-4214-9A90-F8AA08401643}" presName="hierChild5" presStyleCnt="0"/>
      <dgm:spPr/>
    </dgm:pt>
    <dgm:pt modelId="{DC1D4D68-4641-4275-8695-C41766C843D3}" type="pres">
      <dgm:prSet presAssocID="{A62FE2CA-0C40-49EF-B8A9-263F2631BC21}" presName="hierChild3" presStyleCnt="0"/>
      <dgm:spPr/>
    </dgm:pt>
  </dgm:ptLst>
  <dgm:cxnLst>
    <dgm:cxn modelId="{9B3D0BF9-4CE4-43FE-BC8A-0BA9AA412187}" type="presOf" srcId="{CD958C2C-28B7-497F-91EA-3D4E4FE1B548}" destId="{CD078053-4401-4E85-86AD-B4352B2936DC}" srcOrd="0" destOrd="0" presId="urn:microsoft.com/office/officeart/2005/8/layout/orgChart1"/>
    <dgm:cxn modelId="{EF59C00F-B4C4-4C83-961F-1E6E6C1E1AE4}" type="presOf" srcId="{067F5161-6779-4BE3-8F3B-B0C870E7E487}" destId="{1CFCD635-7F5D-4003-951D-C9BD0DB624B4}" srcOrd="1" destOrd="0" presId="urn:microsoft.com/office/officeart/2005/8/layout/orgChart1"/>
    <dgm:cxn modelId="{3059D387-593F-4384-BB95-F865DAC5E304}" type="presOf" srcId="{86E16504-F9A9-4A31-B724-8DC91CC8238C}" destId="{0F5B703D-2173-4320-9C81-8BD440E39E27}" srcOrd="0" destOrd="0" presId="urn:microsoft.com/office/officeart/2005/8/layout/orgChart1"/>
    <dgm:cxn modelId="{14A1E638-DC34-4A1B-8C89-FB1A970333DA}" srcId="{B78BAB9B-ADE7-482B-8650-D0051E0420D0}" destId="{067F5161-6779-4BE3-8F3B-B0C870E7E487}" srcOrd="0" destOrd="0" parTransId="{8263ADA5-0C11-4DFC-9D99-63BA8C890202}" sibTransId="{B1ACB704-565B-416B-98E1-169A14F84E89}"/>
    <dgm:cxn modelId="{FFB41621-1E9D-4C3C-B4D2-E5B890866BDD}" type="presOf" srcId="{A62FE2CA-0C40-49EF-B8A9-263F2631BC21}" destId="{A5FF535E-AB81-474B-8149-F3A38028D056}" srcOrd="1" destOrd="0" presId="urn:microsoft.com/office/officeart/2005/8/layout/orgChart1"/>
    <dgm:cxn modelId="{CE710477-A399-46EA-9111-8511C7A5C5CB}" type="presOf" srcId="{B78BAB9B-ADE7-482B-8650-D0051E0420D0}" destId="{A010F888-2E92-4E2F-9F66-F97C81376520}" srcOrd="0" destOrd="0" presId="urn:microsoft.com/office/officeart/2005/8/layout/orgChart1"/>
    <dgm:cxn modelId="{480BA252-5E86-4F5A-AE31-4BE38278B0AA}" type="presOf" srcId="{8263ADA5-0C11-4DFC-9D99-63BA8C890202}" destId="{2C11709C-1FBA-45C2-90B3-BC3463B38FFA}" srcOrd="0" destOrd="0" presId="urn:microsoft.com/office/officeart/2005/8/layout/orgChart1"/>
    <dgm:cxn modelId="{60FD1686-F719-4559-816B-FC6EA09875EB}" type="presOf" srcId="{7D6C97D3-83C1-4214-9A90-F8AA08401643}" destId="{C7B5A869-424E-4C1B-80D0-0B3602E2A476}" srcOrd="1" destOrd="0" presId="urn:microsoft.com/office/officeart/2005/8/layout/orgChart1"/>
    <dgm:cxn modelId="{03097558-C36A-4503-A4A2-290B679E5182}" type="presOf" srcId="{88B7EFA2-786A-4974-9EFD-888B77B6BC7B}" destId="{B4E6F71E-24B0-4910-885D-2D5B3847DE79}" srcOrd="0" destOrd="0" presId="urn:microsoft.com/office/officeart/2005/8/layout/orgChart1"/>
    <dgm:cxn modelId="{CEB58B10-0C19-4EEE-8CDF-A69F73FCBA05}" type="presOf" srcId="{DDEB54F8-D6AA-413C-8362-229460190259}" destId="{1CF9DC1E-B67B-4E34-9116-72EC95BDBF08}" srcOrd="0" destOrd="0" presId="urn:microsoft.com/office/officeart/2005/8/layout/orgChart1"/>
    <dgm:cxn modelId="{BA471E4B-BBA4-4AFC-BB3F-C4EA13A03E49}" srcId="{7D6C97D3-83C1-4214-9A90-F8AA08401643}" destId="{C4CC5883-13D0-43EE-B06F-88BCB9C08986}" srcOrd="0" destOrd="0" parTransId="{86E16504-F9A9-4A31-B724-8DC91CC8238C}" sibTransId="{2770D19F-0DA2-49CE-A1F3-0F97468CBCB9}"/>
    <dgm:cxn modelId="{9228AF22-C1F5-4AAF-97B4-957218598BAE}" srcId="{435278E3-0405-4F7B-A6A5-5E04687BC597}" destId="{CD958C2C-28B7-497F-91EA-3D4E4FE1B548}" srcOrd="0" destOrd="0" parTransId="{DDEB54F8-D6AA-413C-8362-229460190259}" sibTransId="{913198EA-6886-45A4-8B09-AE1D2D0A4A08}"/>
    <dgm:cxn modelId="{5DAC8CB7-D122-42D5-82D7-A940309AC0A7}" type="presOf" srcId="{435278E3-0405-4F7B-A6A5-5E04687BC597}" destId="{622F904D-66B3-4531-B7A7-9E2E102DF7AA}" srcOrd="1" destOrd="0" presId="urn:microsoft.com/office/officeart/2005/8/layout/orgChart1"/>
    <dgm:cxn modelId="{1C5A17EE-D871-418C-B541-530980B9A0EF}" type="presOf" srcId="{A62FE2CA-0C40-49EF-B8A9-263F2631BC21}" destId="{3A510819-F43B-48AD-81BE-B187CB07C903}" srcOrd="0" destOrd="0" presId="urn:microsoft.com/office/officeart/2005/8/layout/orgChart1"/>
    <dgm:cxn modelId="{3C439343-3BDD-491C-9B29-9A7FE2033136}" type="presOf" srcId="{C4CC5883-13D0-43EE-B06F-88BCB9C08986}" destId="{033EB915-1619-4C0C-9AF8-33F1A26B18F0}" srcOrd="0" destOrd="0" presId="urn:microsoft.com/office/officeart/2005/8/layout/orgChart1"/>
    <dgm:cxn modelId="{661FCE4B-89AF-47C0-A1D3-653CDEEC373E}" type="presOf" srcId="{067F5161-6779-4BE3-8F3B-B0C870E7E487}" destId="{6FEF4E3C-8435-413A-8F07-AC0A4A065059}" srcOrd="0" destOrd="0" presId="urn:microsoft.com/office/officeart/2005/8/layout/orgChart1"/>
    <dgm:cxn modelId="{C5937D78-023D-49F3-B3C3-D4DB90D22E79}" type="presOf" srcId="{B78BAB9B-ADE7-482B-8650-D0051E0420D0}" destId="{70FCB019-0EFC-4309-8A2B-4DF0833C8EEF}" srcOrd="1" destOrd="0" presId="urn:microsoft.com/office/officeart/2005/8/layout/orgChart1"/>
    <dgm:cxn modelId="{156BA9B5-1AF0-4696-B214-8C2907F1BA1B}" type="presOf" srcId="{C4CC5883-13D0-43EE-B06F-88BCB9C08986}" destId="{F914D3AA-6406-4296-B76B-EE492822ADED}" srcOrd="1" destOrd="0" presId="urn:microsoft.com/office/officeart/2005/8/layout/orgChart1"/>
    <dgm:cxn modelId="{83B91E77-E820-4C75-8C05-A7373A930D73}" type="presOf" srcId="{7D6C97D3-83C1-4214-9A90-F8AA08401643}" destId="{830DEFF0-256E-476B-BD95-2CF103FBAD71}" srcOrd="0" destOrd="0" presId="urn:microsoft.com/office/officeart/2005/8/layout/orgChart1"/>
    <dgm:cxn modelId="{97992CD2-DB38-4A4E-945E-87E57F50C84E}" type="presOf" srcId="{7B662E7A-4517-4090-8814-0D245C4B3B70}" destId="{BBE211FB-D8CA-4361-AF7C-A58841B17427}" srcOrd="0" destOrd="0" presId="urn:microsoft.com/office/officeart/2005/8/layout/orgChart1"/>
    <dgm:cxn modelId="{B43CEC5E-B3E5-4B94-A61B-48670561F401}" type="presOf" srcId="{04A82E04-D865-4E6B-B626-5E4C46E0F07B}" destId="{7A6AF5EC-65F6-4113-97BF-ED4172ECCF0F}" srcOrd="0" destOrd="0" presId="urn:microsoft.com/office/officeart/2005/8/layout/orgChart1"/>
    <dgm:cxn modelId="{56DCCB50-498C-4788-ABBF-75C7EE31A069}" type="presOf" srcId="{435278E3-0405-4F7B-A6A5-5E04687BC597}" destId="{F21B0C33-6076-4E2B-AD67-E43CBCC6FD00}" srcOrd="0" destOrd="0" presId="urn:microsoft.com/office/officeart/2005/8/layout/orgChart1"/>
    <dgm:cxn modelId="{F6FC76C3-F6B2-4BE8-B39C-310DBCFF628D}" srcId="{88B7EFA2-786A-4974-9EFD-888B77B6BC7B}" destId="{A62FE2CA-0C40-49EF-B8A9-263F2631BC21}" srcOrd="0" destOrd="0" parTransId="{18BBA708-4E9A-453D-AD7B-8F248AA93CB4}" sibTransId="{FB48892B-12B0-4E0D-BC4B-3EB79E2433DC}"/>
    <dgm:cxn modelId="{85C7226E-9770-4A61-983C-E0D55FFE4184}" type="presOf" srcId="{426F91B9-0285-48A0-A669-4B52A4562FE1}" destId="{C3F3B871-F806-4782-991C-12BE8AC9E800}" srcOrd="0" destOrd="0" presId="urn:microsoft.com/office/officeart/2005/8/layout/orgChart1"/>
    <dgm:cxn modelId="{2EF0F3CE-7F90-496E-B5C6-1013229CB727}" type="presOf" srcId="{CD958C2C-28B7-497F-91EA-3D4E4FE1B548}" destId="{DB4F546A-A03C-4193-BF76-E04D8A3AC629}" srcOrd="1" destOrd="0" presId="urn:microsoft.com/office/officeart/2005/8/layout/orgChart1"/>
    <dgm:cxn modelId="{EA6FD7FD-B189-4E2B-8E02-503E4B386B89}" srcId="{A62FE2CA-0C40-49EF-B8A9-263F2631BC21}" destId="{435278E3-0405-4F7B-A6A5-5E04687BC597}" srcOrd="1" destOrd="0" parTransId="{426F91B9-0285-48A0-A669-4B52A4562FE1}" sibTransId="{28D10121-F298-4DA2-B58B-662510BECBC9}"/>
    <dgm:cxn modelId="{38441545-CCAB-4B94-AA7E-5B6AEB62C0B7}" srcId="{A62FE2CA-0C40-49EF-B8A9-263F2631BC21}" destId="{B78BAB9B-ADE7-482B-8650-D0051E0420D0}" srcOrd="0" destOrd="0" parTransId="{04A82E04-D865-4E6B-B626-5E4C46E0F07B}" sibTransId="{C7BF756D-6249-4E27-89CA-3908FF18135C}"/>
    <dgm:cxn modelId="{278ACF41-7122-4728-BAE8-A230627E06EB}" srcId="{A62FE2CA-0C40-49EF-B8A9-263F2631BC21}" destId="{7D6C97D3-83C1-4214-9A90-F8AA08401643}" srcOrd="2" destOrd="0" parTransId="{7B662E7A-4517-4090-8814-0D245C4B3B70}" sibTransId="{2C07FCA1-6EC2-4089-A4C1-A977C600BBE4}"/>
    <dgm:cxn modelId="{A9B41F22-244E-4D90-AF45-C59AA013FAFA}" type="presParOf" srcId="{B4E6F71E-24B0-4910-885D-2D5B3847DE79}" destId="{A9B7B28A-43DB-4FFE-BABB-1E7074B6C93D}" srcOrd="0" destOrd="0" presId="urn:microsoft.com/office/officeart/2005/8/layout/orgChart1"/>
    <dgm:cxn modelId="{5C324D6D-609B-4570-B4CA-90B6CE594473}" type="presParOf" srcId="{A9B7B28A-43DB-4FFE-BABB-1E7074B6C93D}" destId="{6A0C0CC8-2F75-4183-9654-86736B7D49F6}" srcOrd="0" destOrd="0" presId="urn:microsoft.com/office/officeart/2005/8/layout/orgChart1"/>
    <dgm:cxn modelId="{A050F3A5-2557-4661-B45E-0A3CFFE364DC}" type="presParOf" srcId="{6A0C0CC8-2F75-4183-9654-86736B7D49F6}" destId="{3A510819-F43B-48AD-81BE-B187CB07C903}" srcOrd="0" destOrd="0" presId="urn:microsoft.com/office/officeart/2005/8/layout/orgChart1"/>
    <dgm:cxn modelId="{075D5981-93AB-442A-952A-7BE3E2BD1357}" type="presParOf" srcId="{6A0C0CC8-2F75-4183-9654-86736B7D49F6}" destId="{A5FF535E-AB81-474B-8149-F3A38028D056}" srcOrd="1" destOrd="0" presId="urn:microsoft.com/office/officeart/2005/8/layout/orgChart1"/>
    <dgm:cxn modelId="{E5E985BE-7C62-4468-A130-1B0F20795DDD}" type="presParOf" srcId="{A9B7B28A-43DB-4FFE-BABB-1E7074B6C93D}" destId="{56445078-BE37-4CF0-A041-680A215F4AE0}" srcOrd="1" destOrd="0" presId="urn:microsoft.com/office/officeart/2005/8/layout/orgChart1"/>
    <dgm:cxn modelId="{F38EF69B-26E7-4FB8-8E3A-7887105E24FC}" type="presParOf" srcId="{56445078-BE37-4CF0-A041-680A215F4AE0}" destId="{7A6AF5EC-65F6-4113-97BF-ED4172ECCF0F}" srcOrd="0" destOrd="0" presId="urn:microsoft.com/office/officeart/2005/8/layout/orgChart1"/>
    <dgm:cxn modelId="{762E148A-CD51-468A-8CD0-096A5548019C}" type="presParOf" srcId="{56445078-BE37-4CF0-A041-680A215F4AE0}" destId="{F391B6AA-5D95-4867-93C0-D64D5677C849}" srcOrd="1" destOrd="0" presId="urn:microsoft.com/office/officeart/2005/8/layout/orgChart1"/>
    <dgm:cxn modelId="{DA0A4EAD-3797-4DA0-ACE7-0AF867B964A7}" type="presParOf" srcId="{F391B6AA-5D95-4867-93C0-D64D5677C849}" destId="{451069C2-513E-4D79-806C-C9F239E9897E}" srcOrd="0" destOrd="0" presId="urn:microsoft.com/office/officeart/2005/8/layout/orgChart1"/>
    <dgm:cxn modelId="{6221CE6B-FCCE-4826-8D04-F8C131F7667A}" type="presParOf" srcId="{451069C2-513E-4D79-806C-C9F239E9897E}" destId="{A010F888-2E92-4E2F-9F66-F97C81376520}" srcOrd="0" destOrd="0" presId="urn:microsoft.com/office/officeart/2005/8/layout/orgChart1"/>
    <dgm:cxn modelId="{05934BDB-A811-4FB1-B89F-D401B29D8078}" type="presParOf" srcId="{451069C2-513E-4D79-806C-C9F239E9897E}" destId="{70FCB019-0EFC-4309-8A2B-4DF0833C8EEF}" srcOrd="1" destOrd="0" presId="urn:microsoft.com/office/officeart/2005/8/layout/orgChart1"/>
    <dgm:cxn modelId="{A6FA2880-E82A-4CAD-8DE1-C19CB67D42E7}" type="presParOf" srcId="{F391B6AA-5D95-4867-93C0-D64D5677C849}" destId="{EE7D1094-C08E-4C99-B47D-418A70E8A011}" srcOrd="1" destOrd="0" presId="urn:microsoft.com/office/officeart/2005/8/layout/orgChart1"/>
    <dgm:cxn modelId="{1E1DF168-6325-4911-A1D0-9FB8B8E6C1A6}" type="presParOf" srcId="{EE7D1094-C08E-4C99-B47D-418A70E8A011}" destId="{2C11709C-1FBA-45C2-90B3-BC3463B38FFA}" srcOrd="0" destOrd="0" presId="urn:microsoft.com/office/officeart/2005/8/layout/orgChart1"/>
    <dgm:cxn modelId="{5B734418-98AB-4995-AE21-224C23EF0738}" type="presParOf" srcId="{EE7D1094-C08E-4C99-B47D-418A70E8A011}" destId="{5E6F44A0-766B-4A89-B4DB-A44850A71121}" srcOrd="1" destOrd="0" presId="urn:microsoft.com/office/officeart/2005/8/layout/orgChart1"/>
    <dgm:cxn modelId="{1C8EADD5-D749-4E6A-B216-E2BB782370A3}" type="presParOf" srcId="{5E6F44A0-766B-4A89-B4DB-A44850A71121}" destId="{B0914D0B-5652-4488-916F-DE7F5FE424BD}" srcOrd="0" destOrd="0" presId="urn:microsoft.com/office/officeart/2005/8/layout/orgChart1"/>
    <dgm:cxn modelId="{68B59FDE-1D7A-4AE9-A91E-99D5D5B903CA}" type="presParOf" srcId="{B0914D0B-5652-4488-916F-DE7F5FE424BD}" destId="{6FEF4E3C-8435-413A-8F07-AC0A4A065059}" srcOrd="0" destOrd="0" presId="urn:microsoft.com/office/officeart/2005/8/layout/orgChart1"/>
    <dgm:cxn modelId="{9767199C-DC2B-44D6-9826-B793725930CB}" type="presParOf" srcId="{B0914D0B-5652-4488-916F-DE7F5FE424BD}" destId="{1CFCD635-7F5D-4003-951D-C9BD0DB624B4}" srcOrd="1" destOrd="0" presId="urn:microsoft.com/office/officeart/2005/8/layout/orgChart1"/>
    <dgm:cxn modelId="{6BA9353F-6AF8-4145-B78A-2897BFE33F2D}" type="presParOf" srcId="{5E6F44A0-766B-4A89-B4DB-A44850A71121}" destId="{6B7C1D0D-3708-48B6-88ED-1E34D2D37C3A}" srcOrd="1" destOrd="0" presId="urn:microsoft.com/office/officeart/2005/8/layout/orgChart1"/>
    <dgm:cxn modelId="{B3071940-1D3E-49F4-A855-B2ECE945865A}" type="presParOf" srcId="{5E6F44A0-766B-4A89-B4DB-A44850A71121}" destId="{5299238B-5902-4578-8DCF-C472E3DFFD11}" srcOrd="2" destOrd="0" presId="urn:microsoft.com/office/officeart/2005/8/layout/orgChart1"/>
    <dgm:cxn modelId="{3299BD1A-3F81-4AFC-A8E7-0FFEEA18E6FF}" type="presParOf" srcId="{F391B6AA-5D95-4867-93C0-D64D5677C849}" destId="{33BD1881-AFE9-4C1F-A427-EE12639E5A43}" srcOrd="2" destOrd="0" presId="urn:microsoft.com/office/officeart/2005/8/layout/orgChart1"/>
    <dgm:cxn modelId="{B947CB68-5445-4D4D-ABD8-A15F88FEF7E6}" type="presParOf" srcId="{56445078-BE37-4CF0-A041-680A215F4AE0}" destId="{C3F3B871-F806-4782-991C-12BE8AC9E800}" srcOrd="2" destOrd="0" presId="urn:microsoft.com/office/officeart/2005/8/layout/orgChart1"/>
    <dgm:cxn modelId="{BD098F38-F754-4C04-9AE6-00755ADA37A4}" type="presParOf" srcId="{56445078-BE37-4CF0-A041-680A215F4AE0}" destId="{E872A5AC-4503-4410-9416-D3486F78C231}" srcOrd="3" destOrd="0" presId="urn:microsoft.com/office/officeart/2005/8/layout/orgChart1"/>
    <dgm:cxn modelId="{CF37128B-2506-4B38-926D-5C11BA27507A}" type="presParOf" srcId="{E872A5AC-4503-4410-9416-D3486F78C231}" destId="{372082CE-AAA9-4591-9F4E-CFCD38F16C0F}" srcOrd="0" destOrd="0" presId="urn:microsoft.com/office/officeart/2005/8/layout/orgChart1"/>
    <dgm:cxn modelId="{79BA7B71-F4DD-4F04-9801-FC0AABF37FA6}" type="presParOf" srcId="{372082CE-AAA9-4591-9F4E-CFCD38F16C0F}" destId="{F21B0C33-6076-4E2B-AD67-E43CBCC6FD00}" srcOrd="0" destOrd="0" presId="urn:microsoft.com/office/officeart/2005/8/layout/orgChart1"/>
    <dgm:cxn modelId="{BCE288C0-B0B4-4339-AC52-8311F59DC498}" type="presParOf" srcId="{372082CE-AAA9-4591-9F4E-CFCD38F16C0F}" destId="{622F904D-66B3-4531-B7A7-9E2E102DF7AA}" srcOrd="1" destOrd="0" presId="urn:microsoft.com/office/officeart/2005/8/layout/orgChart1"/>
    <dgm:cxn modelId="{6E4C260D-2E24-4B11-A0B9-E8F83D5066DE}" type="presParOf" srcId="{E872A5AC-4503-4410-9416-D3486F78C231}" destId="{7A1FDBC0-F2BA-4EF0-B7C8-F2C76237C44E}" srcOrd="1" destOrd="0" presId="urn:microsoft.com/office/officeart/2005/8/layout/orgChart1"/>
    <dgm:cxn modelId="{87606DE7-6617-48F6-8A03-F788C5330E1D}" type="presParOf" srcId="{7A1FDBC0-F2BA-4EF0-B7C8-F2C76237C44E}" destId="{1CF9DC1E-B67B-4E34-9116-72EC95BDBF08}" srcOrd="0" destOrd="0" presId="urn:microsoft.com/office/officeart/2005/8/layout/orgChart1"/>
    <dgm:cxn modelId="{769AD044-1455-436E-9990-54D27586F44C}" type="presParOf" srcId="{7A1FDBC0-F2BA-4EF0-B7C8-F2C76237C44E}" destId="{8BB1389E-0E48-4B5D-8CDF-75E8BCC81804}" srcOrd="1" destOrd="0" presId="urn:microsoft.com/office/officeart/2005/8/layout/orgChart1"/>
    <dgm:cxn modelId="{0740F57C-D228-4775-BD7D-8005A7F09B97}" type="presParOf" srcId="{8BB1389E-0E48-4B5D-8CDF-75E8BCC81804}" destId="{1B72A96D-8203-4847-B439-37603B912F4A}" srcOrd="0" destOrd="0" presId="urn:microsoft.com/office/officeart/2005/8/layout/orgChart1"/>
    <dgm:cxn modelId="{F7743DE2-B316-46A3-9682-C22EBB44BE5E}" type="presParOf" srcId="{1B72A96D-8203-4847-B439-37603B912F4A}" destId="{CD078053-4401-4E85-86AD-B4352B2936DC}" srcOrd="0" destOrd="0" presId="urn:microsoft.com/office/officeart/2005/8/layout/orgChart1"/>
    <dgm:cxn modelId="{1A60466D-E6BA-4589-97AC-B745ECB13889}" type="presParOf" srcId="{1B72A96D-8203-4847-B439-37603B912F4A}" destId="{DB4F546A-A03C-4193-BF76-E04D8A3AC629}" srcOrd="1" destOrd="0" presId="urn:microsoft.com/office/officeart/2005/8/layout/orgChart1"/>
    <dgm:cxn modelId="{B8FE836A-6674-4648-BCC4-B3C34D58264B}" type="presParOf" srcId="{8BB1389E-0E48-4B5D-8CDF-75E8BCC81804}" destId="{14773EE6-9746-4FFC-B417-3E6F2461A23B}" srcOrd="1" destOrd="0" presId="urn:microsoft.com/office/officeart/2005/8/layout/orgChart1"/>
    <dgm:cxn modelId="{425457DD-24A8-4A09-9982-CC444DDD3F77}" type="presParOf" srcId="{8BB1389E-0E48-4B5D-8CDF-75E8BCC81804}" destId="{4E418923-82F2-465E-A2E4-B6E6A804A498}" srcOrd="2" destOrd="0" presId="urn:microsoft.com/office/officeart/2005/8/layout/orgChart1"/>
    <dgm:cxn modelId="{8D84E847-2B18-4D2A-8E6E-49F06D9A3610}" type="presParOf" srcId="{E872A5AC-4503-4410-9416-D3486F78C231}" destId="{FD77256D-3B80-49E9-82DD-37F299793A14}" srcOrd="2" destOrd="0" presId="urn:microsoft.com/office/officeart/2005/8/layout/orgChart1"/>
    <dgm:cxn modelId="{04FF3C36-39E0-42D7-B29B-ABE712516403}" type="presParOf" srcId="{56445078-BE37-4CF0-A041-680A215F4AE0}" destId="{BBE211FB-D8CA-4361-AF7C-A58841B17427}" srcOrd="4" destOrd="0" presId="urn:microsoft.com/office/officeart/2005/8/layout/orgChart1"/>
    <dgm:cxn modelId="{9C5AC717-A5C1-4900-9231-977795B1ADC2}" type="presParOf" srcId="{56445078-BE37-4CF0-A041-680A215F4AE0}" destId="{F6FC25F6-BCFD-4198-9F06-2AB40199E9BB}" srcOrd="5" destOrd="0" presId="urn:microsoft.com/office/officeart/2005/8/layout/orgChart1"/>
    <dgm:cxn modelId="{3898F707-CDE3-440A-849E-790F3FA6D8D5}" type="presParOf" srcId="{F6FC25F6-BCFD-4198-9F06-2AB40199E9BB}" destId="{FE57496F-D1A2-4CFC-B2F6-72BEDA816743}" srcOrd="0" destOrd="0" presId="urn:microsoft.com/office/officeart/2005/8/layout/orgChart1"/>
    <dgm:cxn modelId="{C05F13DC-B447-4FCC-87F5-27B7E990A1C1}" type="presParOf" srcId="{FE57496F-D1A2-4CFC-B2F6-72BEDA816743}" destId="{830DEFF0-256E-476B-BD95-2CF103FBAD71}" srcOrd="0" destOrd="0" presId="urn:microsoft.com/office/officeart/2005/8/layout/orgChart1"/>
    <dgm:cxn modelId="{B24C0DF8-E1F2-4903-A3DD-37119EC901B0}" type="presParOf" srcId="{FE57496F-D1A2-4CFC-B2F6-72BEDA816743}" destId="{C7B5A869-424E-4C1B-80D0-0B3602E2A476}" srcOrd="1" destOrd="0" presId="urn:microsoft.com/office/officeart/2005/8/layout/orgChart1"/>
    <dgm:cxn modelId="{76A70611-8C84-4B60-A069-4032EA9F5F75}" type="presParOf" srcId="{F6FC25F6-BCFD-4198-9F06-2AB40199E9BB}" destId="{F85107F8-9E34-404B-9B1D-6957DC02E31D}" srcOrd="1" destOrd="0" presId="urn:microsoft.com/office/officeart/2005/8/layout/orgChart1"/>
    <dgm:cxn modelId="{7641EDEF-A177-4F19-93CE-F12E571D529D}" type="presParOf" srcId="{F85107F8-9E34-404B-9B1D-6957DC02E31D}" destId="{0F5B703D-2173-4320-9C81-8BD440E39E27}" srcOrd="0" destOrd="0" presId="urn:microsoft.com/office/officeart/2005/8/layout/orgChart1"/>
    <dgm:cxn modelId="{88F9FF57-5E6B-429E-9E52-63BB4477D6E9}" type="presParOf" srcId="{F85107F8-9E34-404B-9B1D-6957DC02E31D}" destId="{5FCC12AD-08BB-42E2-B962-3FBA726E83C1}" srcOrd="1" destOrd="0" presId="urn:microsoft.com/office/officeart/2005/8/layout/orgChart1"/>
    <dgm:cxn modelId="{3EB5634C-25A9-4839-9BE6-31F97F9E18A7}" type="presParOf" srcId="{5FCC12AD-08BB-42E2-B962-3FBA726E83C1}" destId="{CECA1B7A-9FF0-4D26-B906-E977502A052E}" srcOrd="0" destOrd="0" presId="urn:microsoft.com/office/officeart/2005/8/layout/orgChart1"/>
    <dgm:cxn modelId="{8E7D5A33-A32B-4392-883F-394EE49823C2}" type="presParOf" srcId="{CECA1B7A-9FF0-4D26-B906-E977502A052E}" destId="{033EB915-1619-4C0C-9AF8-33F1A26B18F0}" srcOrd="0" destOrd="0" presId="urn:microsoft.com/office/officeart/2005/8/layout/orgChart1"/>
    <dgm:cxn modelId="{FA740AE7-D916-48B0-88AC-C4DD83342E4D}" type="presParOf" srcId="{CECA1B7A-9FF0-4D26-B906-E977502A052E}" destId="{F914D3AA-6406-4296-B76B-EE492822ADED}" srcOrd="1" destOrd="0" presId="urn:microsoft.com/office/officeart/2005/8/layout/orgChart1"/>
    <dgm:cxn modelId="{570422A7-B9E7-417E-A12A-C7F23F1BE004}" type="presParOf" srcId="{5FCC12AD-08BB-42E2-B962-3FBA726E83C1}" destId="{3AB44F7E-CA8C-46BA-86C9-EC2EF88EF65D}" srcOrd="1" destOrd="0" presId="urn:microsoft.com/office/officeart/2005/8/layout/orgChart1"/>
    <dgm:cxn modelId="{42A2A4BB-CF31-440E-B780-F22FF1C8A7D5}" type="presParOf" srcId="{5FCC12AD-08BB-42E2-B962-3FBA726E83C1}" destId="{FFE12487-6717-4CAE-9BD9-293DD2090CB0}" srcOrd="2" destOrd="0" presId="urn:microsoft.com/office/officeart/2005/8/layout/orgChart1"/>
    <dgm:cxn modelId="{4ACDD3D7-8762-400C-AB99-C66E2FBB289E}" type="presParOf" srcId="{F6FC25F6-BCFD-4198-9F06-2AB40199E9BB}" destId="{6D576397-9F87-4730-AECC-9DCAAF951A3B}" srcOrd="2" destOrd="0" presId="urn:microsoft.com/office/officeart/2005/8/layout/orgChart1"/>
    <dgm:cxn modelId="{01395DF6-17CD-4E61-A926-15E5F372A092}" type="presParOf" srcId="{A9B7B28A-43DB-4FFE-BABB-1E7074B6C93D}" destId="{DC1D4D68-4641-4275-8695-C41766C84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12FAB3-8AD7-4FF4-B279-A3BE3EF2056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A9626926-9928-48F4-BE5F-F67E8FEA8DF2}">
      <dgm:prSet phldrT="[Texto]" custT="1"/>
      <dgm:spPr/>
      <dgm:t>
        <a:bodyPr/>
        <a:lstStyle/>
        <a:p>
          <a:r>
            <a:rPr lang="es-ES" sz="1400" dirty="0" smtClean="0"/>
            <a:t>Consecuencias</a:t>
          </a:r>
          <a:r>
            <a:rPr lang="es-ES" sz="1000" dirty="0" smtClean="0"/>
            <a:t> </a:t>
          </a:r>
          <a:endParaRPr lang="es-ES" sz="1000" dirty="0"/>
        </a:p>
      </dgm:t>
    </dgm:pt>
    <dgm:pt modelId="{C777F242-F485-4331-A54B-EBEC35295CCB}" type="parTrans" cxnId="{EAB9DD36-9192-4291-A233-EDC62C0B2D05}">
      <dgm:prSet/>
      <dgm:spPr/>
      <dgm:t>
        <a:bodyPr/>
        <a:lstStyle/>
        <a:p>
          <a:endParaRPr lang="es-ES"/>
        </a:p>
      </dgm:t>
    </dgm:pt>
    <dgm:pt modelId="{A5E3CB72-7517-4003-8F65-32D9B86538D4}" type="sibTrans" cxnId="{EAB9DD36-9192-4291-A233-EDC62C0B2D05}">
      <dgm:prSet/>
      <dgm:spPr/>
      <dgm:t>
        <a:bodyPr/>
        <a:lstStyle/>
        <a:p>
          <a:endParaRPr lang="es-ES"/>
        </a:p>
      </dgm:t>
    </dgm:pt>
    <dgm:pt modelId="{16429107-BF5D-44C6-802F-1E45D2C3A8A5}">
      <dgm:prSet phldrT="[Texto]"/>
      <dgm:spPr/>
      <dgm:t>
        <a:bodyPr/>
        <a:lstStyle/>
        <a:p>
          <a:r>
            <a:rPr lang="es-ES" dirty="0" smtClean="0"/>
            <a:t>Sociales </a:t>
          </a:r>
          <a:endParaRPr lang="es-ES" dirty="0"/>
        </a:p>
      </dgm:t>
    </dgm:pt>
    <dgm:pt modelId="{F1371832-3D86-4591-9B37-7E3443375AAA}" type="parTrans" cxnId="{DB2F6F83-8917-40FA-B540-5FF642BE1398}">
      <dgm:prSet/>
      <dgm:spPr/>
      <dgm:t>
        <a:bodyPr/>
        <a:lstStyle/>
        <a:p>
          <a:endParaRPr lang="es-ES"/>
        </a:p>
      </dgm:t>
    </dgm:pt>
    <dgm:pt modelId="{32A21E34-B466-49F0-9426-39E3DAA90C8F}" type="sibTrans" cxnId="{DB2F6F83-8917-40FA-B540-5FF642BE1398}">
      <dgm:prSet/>
      <dgm:spPr/>
      <dgm:t>
        <a:bodyPr/>
        <a:lstStyle/>
        <a:p>
          <a:endParaRPr lang="es-ES"/>
        </a:p>
      </dgm:t>
    </dgm:pt>
    <dgm:pt modelId="{F366CD1B-1139-433F-A807-1E748210A838}">
      <dgm:prSet phldrT="[Texto]"/>
      <dgm:spPr/>
      <dgm:t>
        <a:bodyPr/>
        <a:lstStyle/>
        <a:p>
          <a:r>
            <a:rPr lang="es-ES" dirty="0" smtClean="0"/>
            <a:t>Económicas </a:t>
          </a:r>
          <a:endParaRPr lang="es-ES" dirty="0"/>
        </a:p>
      </dgm:t>
    </dgm:pt>
    <dgm:pt modelId="{F33E5F96-E1D0-4755-BCBA-181FF065B3E9}" type="parTrans" cxnId="{A248494B-B792-4D6A-AB71-3BBE8A991DAA}">
      <dgm:prSet/>
      <dgm:spPr/>
      <dgm:t>
        <a:bodyPr/>
        <a:lstStyle/>
        <a:p>
          <a:endParaRPr lang="es-ES"/>
        </a:p>
      </dgm:t>
    </dgm:pt>
    <dgm:pt modelId="{B796CB59-2BFE-48DE-9B81-324673A171EE}" type="sibTrans" cxnId="{A248494B-B792-4D6A-AB71-3BBE8A991DAA}">
      <dgm:prSet/>
      <dgm:spPr/>
      <dgm:t>
        <a:bodyPr/>
        <a:lstStyle/>
        <a:p>
          <a:endParaRPr lang="es-ES"/>
        </a:p>
      </dgm:t>
    </dgm:pt>
    <dgm:pt modelId="{3AB5BCA2-33FC-4197-883C-475F93249BF2}">
      <dgm:prSet phldrT="[Texto]"/>
      <dgm:spPr/>
      <dgm:t>
        <a:bodyPr/>
        <a:lstStyle/>
        <a:p>
          <a:r>
            <a:rPr lang="es-ES" dirty="0" smtClean="0"/>
            <a:t>culturales</a:t>
          </a:r>
          <a:endParaRPr lang="es-ES" dirty="0"/>
        </a:p>
      </dgm:t>
    </dgm:pt>
    <dgm:pt modelId="{11B06370-16B8-43F1-A8A9-969B3D489144}" type="parTrans" cxnId="{D3FB1305-E7A9-4180-AD4E-2D61A16CA2CB}">
      <dgm:prSet/>
      <dgm:spPr/>
      <dgm:t>
        <a:bodyPr/>
        <a:lstStyle/>
        <a:p>
          <a:endParaRPr lang="es-ES"/>
        </a:p>
      </dgm:t>
    </dgm:pt>
    <dgm:pt modelId="{E2C36948-C9F4-43E8-A7E8-4578069FCC77}" type="sibTrans" cxnId="{D3FB1305-E7A9-4180-AD4E-2D61A16CA2CB}">
      <dgm:prSet/>
      <dgm:spPr/>
      <dgm:t>
        <a:bodyPr/>
        <a:lstStyle/>
        <a:p>
          <a:endParaRPr lang="es-ES"/>
        </a:p>
      </dgm:t>
    </dgm:pt>
    <dgm:pt modelId="{37E95902-6815-4E6C-8E8C-C16A7FD98148}">
      <dgm:prSet phldrT="[Texto]"/>
      <dgm:spPr/>
      <dgm:t>
        <a:bodyPr/>
        <a:lstStyle/>
        <a:p>
          <a:r>
            <a:rPr lang="es-ES" dirty="0" smtClean="0"/>
            <a:t>Políticas </a:t>
          </a:r>
          <a:endParaRPr lang="es-ES" dirty="0"/>
        </a:p>
      </dgm:t>
    </dgm:pt>
    <dgm:pt modelId="{792CD76F-73C7-4212-BE1F-0FFC93A0E5BF}" type="parTrans" cxnId="{B10E7606-05AC-4F9B-BAE8-7EBDF084B655}">
      <dgm:prSet/>
      <dgm:spPr/>
      <dgm:t>
        <a:bodyPr/>
        <a:lstStyle/>
        <a:p>
          <a:endParaRPr lang="es-ES"/>
        </a:p>
      </dgm:t>
    </dgm:pt>
    <dgm:pt modelId="{A3F40933-2534-4D79-8978-C2128C50D958}" type="sibTrans" cxnId="{B10E7606-05AC-4F9B-BAE8-7EBDF084B655}">
      <dgm:prSet/>
      <dgm:spPr/>
      <dgm:t>
        <a:bodyPr/>
        <a:lstStyle/>
        <a:p>
          <a:endParaRPr lang="es-ES"/>
        </a:p>
      </dgm:t>
    </dgm:pt>
    <dgm:pt modelId="{C5251114-322C-40C9-AA6B-845354A136ED}">
      <dgm:prSet phldrT="[Texto]"/>
      <dgm:spPr/>
      <dgm:t>
        <a:bodyPr/>
        <a:lstStyle/>
        <a:p>
          <a:r>
            <a:rPr lang="es-ES" dirty="0" smtClean="0"/>
            <a:t>Entre otras…</a:t>
          </a:r>
          <a:endParaRPr lang="es-ES" dirty="0"/>
        </a:p>
      </dgm:t>
    </dgm:pt>
    <dgm:pt modelId="{A47713D5-59DC-4185-AC90-A8A0D16775E6}" type="parTrans" cxnId="{EA1ECCCA-6CAA-4C20-B7DA-E60CC8D01B83}">
      <dgm:prSet/>
      <dgm:spPr/>
      <dgm:t>
        <a:bodyPr/>
        <a:lstStyle/>
        <a:p>
          <a:endParaRPr lang="es-ES"/>
        </a:p>
      </dgm:t>
    </dgm:pt>
    <dgm:pt modelId="{027AC545-8534-4E0A-B428-F64FBCAC3F2C}" type="sibTrans" cxnId="{EA1ECCCA-6CAA-4C20-B7DA-E60CC8D01B83}">
      <dgm:prSet/>
      <dgm:spPr/>
      <dgm:t>
        <a:bodyPr/>
        <a:lstStyle/>
        <a:p>
          <a:endParaRPr lang="es-ES"/>
        </a:p>
      </dgm:t>
    </dgm:pt>
    <dgm:pt modelId="{9CAEDFE4-4141-4E36-8A56-75249EFED700}">
      <dgm:prSet phldrT="[Texto]"/>
      <dgm:spPr/>
      <dgm:t>
        <a:bodyPr/>
        <a:lstStyle/>
        <a:p>
          <a:r>
            <a:rPr lang="es-ES" dirty="0" err="1" smtClean="0"/>
            <a:t>Geogáficas</a:t>
          </a:r>
          <a:r>
            <a:rPr lang="es-ES" dirty="0" smtClean="0"/>
            <a:t> </a:t>
          </a:r>
          <a:endParaRPr lang="es-ES" dirty="0"/>
        </a:p>
      </dgm:t>
    </dgm:pt>
    <dgm:pt modelId="{908CFA04-76F8-4FC9-AE9A-A6426BD85902}" type="parTrans" cxnId="{89876322-2E3C-47F4-A26A-505E8E052330}">
      <dgm:prSet/>
      <dgm:spPr/>
      <dgm:t>
        <a:bodyPr/>
        <a:lstStyle/>
        <a:p>
          <a:endParaRPr lang="es-ES"/>
        </a:p>
      </dgm:t>
    </dgm:pt>
    <dgm:pt modelId="{84F8BB8F-9395-439E-9FE0-428257599595}" type="sibTrans" cxnId="{89876322-2E3C-47F4-A26A-505E8E052330}">
      <dgm:prSet/>
      <dgm:spPr/>
      <dgm:t>
        <a:bodyPr/>
        <a:lstStyle/>
        <a:p>
          <a:endParaRPr lang="es-ES"/>
        </a:p>
      </dgm:t>
    </dgm:pt>
    <dgm:pt modelId="{80714432-87D2-49B9-9973-C6F238294A20}" type="pres">
      <dgm:prSet presAssocID="{5712FAB3-8AD7-4FF4-B279-A3BE3EF20565}" presName="Name0" presStyleCnt="0">
        <dgm:presLayoutVars>
          <dgm:chMax val="1"/>
          <dgm:dir/>
          <dgm:animLvl val="ctr"/>
          <dgm:resizeHandles val="exact"/>
        </dgm:presLayoutVars>
      </dgm:prSet>
      <dgm:spPr/>
      <dgm:t>
        <a:bodyPr/>
        <a:lstStyle/>
        <a:p>
          <a:endParaRPr lang="es-ES"/>
        </a:p>
      </dgm:t>
    </dgm:pt>
    <dgm:pt modelId="{9A88A541-A8FB-4BF4-9C86-AF039BF32C74}" type="pres">
      <dgm:prSet presAssocID="{A9626926-9928-48F4-BE5F-F67E8FEA8DF2}" presName="centerShape" presStyleLbl="node0" presStyleIdx="0" presStyleCnt="1" custScaleX="126794" custScaleY="120998"/>
      <dgm:spPr/>
      <dgm:t>
        <a:bodyPr/>
        <a:lstStyle/>
        <a:p>
          <a:endParaRPr lang="es-ES"/>
        </a:p>
      </dgm:t>
    </dgm:pt>
    <dgm:pt modelId="{D1A128ED-D928-4868-99FA-B0733A2AC695}" type="pres">
      <dgm:prSet presAssocID="{F1371832-3D86-4591-9B37-7E3443375AAA}" presName="parTrans" presStyleLbl="sibTrans2D1" presStyleIdx="0" presStyleCnt="6"/>
      <dgm:spPr/>
      <dgm:t>
        <a:bodyPr/>
        <a:lstStyle/>
        <a:p>
          <a:endParaRPr lang="es-ES"/>
        </a:p>
      </dgm:t>
    </dgm:pt>
    <dgm:pt modelId="{A05DAB05-916B-49D8-B3C9-5F3A3E0CCE0A}" type="pres">
      <dgm:prSet presAssocID="{F1371832-3D86-4591-9B37-7E3443375AAA}" presName="connectorText" presStyleLbl="sibTrans2D1" presStyleIdx="0" presStyleCnt="6"/>
      <dgm:spPr/>
      <dgm:t>
        <a:bodyPr/>
        <a:lstStyle/>
        <a:p>
          <a:endParaRPr lang="es-ES"/>
        </a:p>
      </dgm:t>
    </dgm:pt>
    <dgm:pt modelId="{E4F95338-11B2-49B9-8E95-A366414D80ED}" type="pres">
      <dgm:prSet presAssocID="{16429107-BF5D-44C6-802F-1E45D2C3A8A5}" presName="node" presStyleLbl="node1" presStyleIdx="0" presStyleCnt="6">
        <dgm:presLayoutVars>
          <dgm:bulletEnabled val="1"/>
        </dgm:presLayoutVars>
      </dgm:prSet>
      <dgm:spPr/>
      <dgm:t>
        <a:bodyPr/>
        <a:lstStyle/>
        <a:p>
          <a:endParaRPr lang="es-ES"/>
        </a:p>
      </dgm:t>
    </dgm:pt>
    <dgm:pt modelId="{3800200F-6D2A-4A9E-A14C-FAB7A53CA1FD}" type="pres">
      <dgm:prSet presAssocID="{F33E5F96-E1D0-4755-BCBA-181FF065B3E9}" presName="parTrans" presStyleLbl="sibTrans2D1" presStyleIdx="1" presStyleCnt="6"/>
      <dgm:spPr/>
      <dgm:t>
        <a:bodyPr/>
        <a:lstStyle/>
        <a:p>
          <a:endParaRPr lang="es-ES"/>
        </a:p>
      </dgm:t>
    </dgm:pt>
    <dgm:pt modelId="{FB67C53D-9678-4F9A-AFAA-68D98D9CB341}" type="pres">
      <dgm:prSet presAssocID="{F33E5F96-E1D0-4755-BCBA-181FF065B3E9}" presName="connectorText" presStyleLbl="sibTrans2D1" presStyleIdx="1" presStyleCnt="6"/>
      <dgm:spPr/>
      <dgm:t>
        <a:bodyPr/>
        <a:lstStyle/>
        <a:p>
          <a:endParaRPr lang="es-ES"/>
        </a:p>
      </dgm:t>
    </dgm:pt>
    <dgm:pt modelId="{91F718F6-4BE9-493A-851D-557D4D1F4C53}" type="pres">
      <dgm:prSet presAssocID="{F366CD1B-1139-433F-A807-1E748210A838}" presName="node" presStyleLbl="node1" presStyleIdx="1" presStyleCnt="6">
        <dgm:presLayoutVars>
          <dgm:bulletEnabled val="1"/>
        </dgm:presLayoutVars>
      </dgm:prSet>
      <dgm:spPr/>
      <dgm:t>
        <a:bodyPr/>
        <a:lstStyle/>
        <a:p>
          <a:endParaRPr lang="es-ES"/>
        </a:p>
      </dgm:t>
    </dgm:pt>
    <dgm:pt modelId="{02CDF894-0BE7-4357-BDB1-3049EC552DB7}" type="pres">
      <dgm:prSet presAssocID="{11B06370-16B8-43F1-A8A9-969B3D489144}" presName="parTrans" presStyleLbl="sibTrans2D1" presStyleIdx="2" presStyleCnt="6"/>
      <dgm:spPr/>
      <dgm:t>
        <a:bodyPr/>
        <a:lstStyle/>
        <a:p>
          <a:endParaRPr lang="es-ES"/>
        </a:p>
      </dgm:t>
    </dgm:pt>
    <dgm:pt modelId="{68E6F327-51F9-4A21-AB97-5B21199AF6A6}" type="pres">
      <dgm:prSet presAssocID="{11B06370-16B8-43F1-A8A9-969B3D489144}" presName="connectorText" presStyleLbl="sibTrans2D1" presStyleIdx="2" presStyleCnt="6"/>
      <dgm:spPr/>
      <dgm:t>
        <a:bodyPr/>
        <a:lstStyle/>
        <a:p>
          <a:endParaRPr lang="es-ES"/>
        </a:p>
      </dgm:t>
    </dgm:pt>
    <dgm:pt modelId="{91D3DA3A-994F-497C-AC48-F64F4A3A5435}" type="pres">
      <dgm:prSet presAssocID="{3AB5BCA2-33FC-4197-883C-475F93249BF2}" presName="node" presStyleLbl="node1" presStyleIdx="2" presStyleCnt="6">
        <dgm:presLayoutVars>
          <dgm:bulletEnabled val="1"/>
        </dgm:presLayoutVars>
      </dgm:prSet>
      <dgm:spPr/>
      <dgm:t>
        <a:bodyPr/>
        <a:lstStyle/>
        <a:p>
          <a:endParaRPr lang="es-ES"/>
        </a:p>
      </dgm:t>
    </dgm:pt>
    <dgm:pt modelId="{D5976A31-AE8A-48ED-81AD-C8A2FA8800F1}" type="pres">
      <dgm:prSet presAssocID="{792CD76F-73C7-4212-BE1F-0FFC93A0E5BF}" presName="parTrans" presStyleLbl="sibTrans2D1" presStyleIdx="3" presStyleCnt="6"/>
      <dgm:spPr/>
      <dgm:t>
        <a:bodyPr/>
        <a:lstStyle/>
        <a:p>
          <a:endParaRPr lang="es-ES"/>
        </a:p>
      </dgm:t>
    </dgm:pt>
    <dgm:pt modelId="{EEDA8E19-BCBE-44E8-AA03-F6128D6EE470}" type="pres">
      <dgm:prSet presAssocID="{792CD76F-73C7-4212-BE1F-0FFC93A0E5BF}" presName="connectorText" presStyleLbl="sibTrans2D1" presStyleIdx="3" presStyleCnt="6"/>
      <dgm:spPr/>
      <dgm:t>
        <a:bodyPr/>
        <a:lstStyle/>
        <a:p>
          <a:endParaRPr lang="es-ES"/>
        </a:p>
      </dgm:t>
    </dgm:pt>
    <dgm:pt modelId="{84760C31-DC27-4E2D-81A1-C7CECBD8402F}" type="pres">
      <dgm:prSet presAssocID="{37E95902-6815-4E6C-8E8C-C16A7FD98148}" presName="node" presStyleLbl="node1" presStyleIdx="3" presStyleCnt="6">
        <dgm:presLayoutVars>
          <dgm:bulletEnabled val="1"/>
        </dgm:presLayoutVars>
      </dgm:prSet>
      <dgm:spPr/>
      <dgm:t>
        <a:bodyPr/>
        <a:lstStyle/>
        <a:p>
          <a:endParaRPr lang="es-ES"/>
        </a:p>
      </dgm:t>
    </dgm:pt>
    <dgm:pt modelId="{4910BB72-9A1C-4328-BC3F-27A96A24780A}" type="pres">
      <dgm:prSet presAssocID="{908CFA04-76F8-4FC9-AE9A-A6426BD85902}" presName="parTrans" presStyleLbl="sibTrans2D1" presStyleIdx="4" presStyleCnt="6"/>
      <dgm:spPr/>
      <dgm:t>
        <a:bodyPr/>
        <a:lstStyle/>
        <a:p>
          <a:endParaRPr lang="es-ES"/>
        </a:p>
      </dgm:t>
    </dgm:pt>
    <dgm:pt modelId="{C0E982C5-C04B-4E0A-A44D-DA632F2E67FF}" type="pres">
      <dgm:prSet presAssocID="{908CFA04-76F8-4FC9-AE9A-A6426BD85902}" presName="connectorText" presStyleLbl="sibTrans2D1" presStyleIdx="4" presStyleCnt="6"/>
      <dgm:spPr/>
      <dgm:t>
        <a:bodyPr/>
        <a:lstStyle/>
        <a:p>
          <a:endParaRPr lang="es-ES"/>
        </a:p>
      </dgm:t>
    </dgm:pt>
    <dgm:pt modelId="{9B29AA37-8071-4364-8356-6CB628A17943}" type="pres">
      <dgm:prSet presAssocID="{9CAEDFE4-4141-4E36-8A56-75249EFED700}" presName="node" presStyleLbl="node1" presStyleIdx="4" presStyleCnt="6">
        <dgm:presLayoutVars>
          <dgm:bulletEnabled val="1"/>
        </dgm:presLayoutVars>
      </dgm:prSet>
      <dgm:spPr/>
      <dgm:t>
        <a:bodyPr/>
        <a:lstStyle/>
        <a:p>
          <a:endParaRPr lang="es-ES"/>
        </a:p>
      </dgm:t>
    </dgm:pt>
    <dgm:pt modelId="{D40E2F2E-F9C6-4F36-8490-20B6340C14C2}" type="pres">
      <dgm:prSet presAssocID="{A47713D5-59DC-4185-AC90-A8A0D16775E6}" presName="parTrans" presStyleLbl="sibTrans2D1" presStyleIdx="5" presStyleCnt="6"/>
      <dgm:spPr/>
      <dgm:t>
        <a:bodyPr/>
        <a:lstStyle/>
        <a:p>
          <a:endParaRPr lang="es-ES"/>
        </a:p>
      </dgm:t>
    </dgm:pt>
    <dgm:pt modelId="{7EFBA9B7-FC6E-48FA-96E4-04166DE2A387}" type="pres">
      <dgm:prSet presAssocID="{A47713D5-59DC-4185-AC90-A8A0D16775E6}" presName="connectorText" presStyleLbl="sibTrans2D1" presStyleIdx="5" presStyleCnt="6"/>
      <dgm:spPr/>
      <dgm:t>
        <a:bodyPr/>
        <a:lstStyle/>
        <a:p>
          <a:endParaRPr lang="es-ES"/>
        </a:p>
      </dgm:t>
    </dgm:pt>
    <dgm:pt modelId="{53612F2A-0E13-4DAC-A4D5-75C83194EF2E}" type="pres">
      <dgm:prSet presAssocID="{C5251114-322C-40C9-AA6B-845354A136ED}" presName="node" presStyleLbl="node1" presStyleIdx="5" presStyleCnt="6">
        <dgm:presLayoutVars>
          <dgm:bulletEnabled val="1"/>
        </dgm:presLayoutVars>
      </dgm:prSet>
      <dgm:spPr/>
      <dgm:t>
        <a:bodyPr/>
        <a:lstStyle/>
        <a:p>
          <a:endParaRPr lang="es-ES"/>
        </a:p>
      </dgm:t>
    </dgm:pt>
  </dgm:ptLst>
  <dgm:cxnLst>
    <dgm:cxn modelId="{5E47A298-BB25-4921-95EC-441607D789D2}" type="presOf" srcId="{3AB5BCA2-33FC-4197-883C-475F93249BF2}" destId="{91D3DA3A-994F-497C-AC48-F64F4A3A5435}" srcOrd="0" destOrd="0" presId="urn:microsoft.com/office/officeart/2005/8/layout/radial5"/>
    <dgm:cxn modelId="{5D32E24D-72FE-4BFD-9123-ABEA092707DD}" type="presOf" srcId="{F33E5F96-E1D0-4755-BCBA-181FF065B3E9}" destId="{3800200F-6D2A-4A9E-A14C-FAB7A53CA1FD}" srcOrd="0" destOrd="0" presId="urn:microsoft.com/office/officeart/2005/8/layout/radial5"/>
    <dgm:cxn modelId="{99EAA293-7484-47B1-A21B-BE8D3C78E209}" type="presOf" srcId="{F1371832-3D86-4591-9B37-7E3443375AAA}" destId="{A05DAB05-916B-49D8-B3C9-5F3A3E0CCE0A}" srcOrd="1" destOrd="0" presId="urn:microsoft.com/office/officeart/2005/8/layout/radial5"/>
    <dgm:cxn modelId="{89876322-2E3C-47F4-A26A-505E8E052330}" srcId="{A9626926-9928-48F4-BE5F-F67E8FEA8DF2}" destId="{9CAEDFE4-4141-4E36-8A56-75249EFED700}" srcOrd="4" destOrd="0" parTransId="{908CFA04-76F8-4FC9-AE9A-A6426BD85902}" sibTransId="{84F8BB8F-9395-439E-9FE0-428257599595}"/>
    <dgm:cxn modelId="{76DA35A9-D828-470E-B08F-EC3CE17D0657}" type="presOf" srcId="{F1371832-3D86-4591-9B37-7E3443375AAA}" destId="{D1A128ED-D928-4868-99FA-B0733A2AC695}" srcOrd="0" destOrd="0" presId="urn:microsoft.com/office/officeart/2005/8/layout/radial5"/>
    <dgm:cxn modelId="{4D4A0AD9-CC3E-4B99-9FC8-85313139613A}" type="presOf" srcId="{F366CD1B-1139-433F-A807-1E748210A838}" destId="{91F718F6-4BE9-493A-851D-557D4D1F4C53}" srcOrd="0" destOrd="0" presId="urn:microsoft.com/office/officeart/2005/8/layout/radial5"/>
    <dgm:cxn modelId="{A5CDB598-90D4-46A2-A249-85ED0245FAF8}" type="presOf" srcId="{37E95902-6815-4E6C-8E8C-C16A7FD98148}" destId="{84760C31-DC27-4E2D-81A1-C7CECBD8402F}" srcOrd="0" destOrd="0" presId="urn:microsoft.com/office/officeart/2005/8/layout/radial5"/>
    <dgm:cxn modelId="{CF912E0B-08E0-49B3-8D28-76A2E8059BF6}" type="presOf" srcId="{A47713D5-59DC-4185-AC90-A8A0D16775E6}" destId="{D40E2F2E-F9C6-4F36-8490-20B6340C14C2}" srcOrd="0" destOrd="0" presId="urn:microsoft.com/office/officeart/2005/8/layout/radial5"/>
    <dgm:cxn modelId="{1DAC1DC1-9E4E-4719-B060-3BE10A873E33}" type="presOf" srcId="{F33E5F96-E1D0-4755-BCBA-181FF065B3E9}" destId="{FB67C53D-9678-4F9A-AFAA-68D98D9CB341}" srcOrd="1" destOrd="0" presId="urn:microsoft.com/office/officeart/2005/8/layout/radial5"/>
    <dgm:cxn modelId="{311E4CD1-F5DB-4768-8FC7-C8BC8FEBAE2D}" type="presOf" srcId="{792CD76F-73C7-4212-BE1F-0FFC93A0E5BF}" destId="{EEDA8E19-BCBE-44E8-AA03-F6128D6EE470}" srcOrd="1" destOrd="0" presId="urn:microsoft.com/office/officeart/2005/8/layout/radial5"/>
    <dgm:cxn modelId="{2C98983F-16BA-44BC-AE44-95C6C8D337FD}" type="presOf" srcId="{A9626926-9928-48F4-BE5F-F67E8FEA8DF2}" destId="{9A88A541-A8FB-4BF4-9C86-AF039BF32C74}" srcOrd="0" destOrd="0" presId="urn:microsoft.com/office/officeart/2005/8/layout/radial5"/>
    <dgm:cxn modelId="{10B75E35-5B11-4D4D-A71D-4D71528304DB}" type="presOf" srcId="{11B06370-16B8-43F1-A8A9-969B3D489144}" destId="{02CDF894-0BE7-4357-BDB1-3049EC552DB7}" srcOrd="0" destOrd="0" presId="urn:microsoft.com/office/officeart/2005/8/layout/radial5"/>
    <dgm:cxn modelId="{CCE2541D-F567-4E65-AAB6-117633226F11}" type="presOf" srcId="{C5251114-322C-40C9-AA6B-845354A136ED}" destId="{53612F2A-0E13-4DAC-A4D5-75C83194EF2E}" srcOrd="0" destOrd="0" presId="urn:microsoft.com/office/officeart/2005/8/layout/radial5"/>
    <dgm:cxn modelId="{878A57C0-CD69-4C00-8484-693322006504}" type="presOf" srcId="{5712FAB3-8AD7-4FF4-B279-A3BE3EF20565}" destId="{80714432-87D2-49B9-9973-C6F238294A20}" srcOrd="0" destOrd="0" presId="urn:microsoft.com/office/officeart/2005/8/layout/radial5"/>
    <dgm:cxn modelId="{D3FB1305-E7A9-4180-AD4E-2D61A16CA2CB}" srcId="{A9626926-9928-48F4-BE5F-F67E8FEA8DF2}" destId="{3AB5BCA2-33FC-4197-883C-475F93249BF2}" srcOrd="2" destOrd="0" parTransId="{11B06370-16B8-43F1-A8A9-969B3D489144}" sibTransId="{E2C36948-C9F4-43E8-A7E8-4578069FCC77}"/>
    <dgm:cxn modelId="{EAB9DD36-9192-4291-A233-EDC62C0B2D05}" srcId="{5712FAB3-8AD7-4FF4-B279-A3BE3EF20565}" destId="{A9626926-9928-48F4-BE5F-F67E8FEA8DF2}" srcOrd="0" destOrd="0" parTransId="{C777F242-F485-4331-A54B-EBEC35295CCB}" sibTransId="{A5E3CB72-7517-4003-8F65-32D9B86538D4}"/>
    <dgm:cxn modelId="{A248494B-B792-4D6A-AB71-3BBE8A991DAA}" srcId="{A9626926-9928-48F4-BE5F-F67E8FEA8DF2}" destId="{F366CD1B-1139-433F-A807-1E748210A838}" srcOrd="1" destOrd="0" parTransId="{F33E5F96-E1D0-4755-BCBA-181FF065B3E9}" sibTransId="{B796CB59-2BFE-48DE-9B81-324673A171EE}"/>
    <dgm:cxn modelId="{25FC8821-B75E-4FA2-B836-367F85108C38}" type="presOf" srcId="{9CAEDFE4-4141-4E36-8A56-75249EFED700}" destId="{9B29AA37-8071-4364-8356-6CB628A17943}" srcOrd="0" destOrd="0" presId="urn:microsoft.com/office/officeart/2005/8/layout/radial5"/>
    <dgm:cxn modelId="{BEAFB56B-032A-4F29-9839-38B78F847D8A}" type="presOf" srcId="{A47713D5-59DC-4185-AC90-A8A0D16775E6}" destId="{7EFBA9B7-FC6E-48FA-96E4-04166DE2A387}" srcOrd="1" destOrd="0" presId="urn:microsoft.com/office/officeart/2005/8/layout/radial5"/>
    <dgm:cxn modelId="{3DCEA7D9-8E01-40E1-9B49-8A3BEA43C9E2}" type="presOf" srcId="{908CFA04-76F8-4FC9-AE9A-A6426BD85902}" destId="{4910BB72-9A1C-4328-BC3F-27A96A24780A}" srcOrd="0" destOrd="0" presId="urn:microsoft.com/office/officeart/2005/8/layout/radial5"/>
    <dgm:cxn modelId="{B10E7606-05AC-4F9B-BAE8-7EBDF084B655}" srcId="{A9626926-9928-48F4-BE5F-F67E8FEA8DF2}" destId="{37E95902-6815-4E6C-8E8C-C16A7FD98148}" srcOrd="3" destOrd="0" parTransId="{792CD76F-73C7-4212-BE1F-0FFC93A0E5BF}" sibTransId="{A3F40933-2534-4D79-8978-C2128C50D958}"/>
    <dgm:cxn modelId="{1938BC08-1EB0-445C-900E-0262BB6D6EBE}" type="presOf" srcId="{16429107-BF5D-44C6-802F-1E45D2C3A8A5}" destId="{E4F95338-11B2-49B9-8E95-A366414D80ED}" srcOrd="0" destOrd="0" presId="urn:microsoft.com/office/officeart/2005/8/layout/radial5"/>
    <dgm:cxn modelId="{C5F23E4C-8CEF-4CF3-B083-9D1EF08E2685}" type="presOf" srcId="{908CFA04-76F8-4FC9-AE9A-A6426BD85902}" destId="{C0E982C5-C04B-4E0A-A44D-DA632F2E67FF}" srcOrd="1" destOrd="0" presId="urn:microsoft.com/office/officeart/2005/8/layout/radial5"/>
    <dgm:cxn modelId="{EA1ECCCA-6CAA-4C20-B7DA-E60CC8D01B83}" srcId="{A9626926-9928-48F4-BE5F-F67E8FEA8DF2}" destId="{C5251114-322C-40C9-AA6B-845354A136ED}" srcOrd="5" destOrd="0" parTransId="{A47713D5-59DC-4185-AC90-A8A0D16775E6}" sibTransId="{027AC545-8534-4E0A-B428-F64FBCAC3F2C}"/>
    <dgm:cxn modelId="{8E376CE0-DEA2-4C1A-9460-302325F3A754}" type="presOf" srcId="{11B06370-16B8-43F1-A8A9-969B3D489144}" destId="{68E6F327-51F9-4A21-AB97-5B21199AF6A6}" srcOrd="1" destOrd="0" presId="urn:microsoft.com/office/officeart/2005/8/layout/radial5"/>
    <dgm:cxn modelId="{BA9F241E-2241-4B8E-9C6C-DA517A4AF18E}" type="presOf" srcId="{792CD76F-73C7-4212-BE1F-0FFC93A0E5BF}" destId="{D5976A31-AE8A-48ED-81AD-C8A2FA8800F1}" srcOrd="0" destOrd="0" presId="urn:microsoft.com/office/officeart/2005/8/layout/radial5"/>
    <dgm:cxn modelId="{DB2F6F83-8917-40FA-B540-5FF642BE1398}" srcId="{A9626926-9928-48F4-BE5F-F67E8FEA8DF2}" destId="{16429107-BF5D-44C6-802F-1E45D2C3A8A5}" srcOrd="0" destOrd="0" parTransId="{F1371832-3D86-4591-9B37-7E3443375AAA}" sibTransId="{32A21E34-B466-49F0-9426-39E3DAA90C8F}"/>
    <dgm:cxn modelId="{32C032A4-253F-44DD-81D9-E9B5B9EBE4A6}" type="presParOf" srcId="{80714432-87D2-49B9-9973-C6F238294A20}" destId="{9A88A541-A8FB-4BF4-9C86-AF039BF32C74}" srcOrd="0" destOrd="0" presId="urn:microsoft.com/office/officeart/2005/8/layout/radial5"/>
    <dgm:cxn modelId="{EFB58BA2-A538-4154-97F4-6471C8725266}" type="presParOf" srcId="{80714432-87D2-49B9-9973-C6F238294A20}" destId="{D1A128ED-D928-4868-99FA-B0733A2AC695}" srcOrd="1" destOrd="0" presId="urn:microsoft.com/office/officeart/2005/8/layout/radial5"/>
    <dgm:cxn modelId="{3F193195-F531-4C83-8D8E-C0DDF42EBB47}" type="presParOf" srcId="{D1A128ED-D928-4868-99FA-B0733A2AC695}" destId="{A05DAB05-916B-49D8-B3C9-5F3A3E0CCE0A}" srcOrd="0" destOrd="0" presId="urn:microsoft.com/office/officeart/2005/8/layout/radial5"/>
    <dgm:cxn modelId="{9DBC560E-4834-46B1-A075-CF48C06B1645}" type="presParOf" srcId="{80714432-87D2-49B9-9973-C6F238294A20}" destId="{E4F95338-11B2-49B9-8E95-A366414D80ED}" srcOrd="2" destOrd="0" presId="urn:microsoft.com/office/officeart/2005/8/layout/radial5"/>
    <dgm:cxn modelId="{FD3AEF1B-B349-48E1-9873-CACBF15F0519}" type="presParOf" srcId="{80714432-87D2-49B9-9973-C6F238294A20}" destId="{3800200F-6D2A-4A9E-A14C-FAB7A53CA1FD}" srcOrd="3" destOrd="0" presId="urn:microsoft.com/office/officeart/2005/8/layout/radial5"/>
    <dgm:cxn modelId="{48A79A52-75D5-470D-988B-D78441943335}" type="presParOf" srcId="{3800200F-6D2A-4A9E-A14C-FAB7A53CA1FD}" destId="{FB67C53D-9678-4F9A-AFAA-68D98D9CB341}" srcOrd="0" destOrd="0" presId="urn:microsoft.com/office/officeart/2005/8/layout/radial5"/>
    <dgm:cxn modelId="{6A07240D-4B44-4B93-91F0-DF37F5324EBA}" type="presParOf" srcId="{80714432-87D2-49B9-9973-C6F238294A20}" destId="{91F718F6-4BE9-493A-851D-557D4D1F4C53}" srcOrd="4" destOrd="0" presId="urn:microsoft.com/office/officeart/2005/8/layout/radial5"/>
    <dgm:cxn modelId="{E0711F3A-1129-4911-B62E-CC8E06B9AE2E}" type="presParOf" srcId="{80714432-87D2-49B9-9973-C6F238294A20}" destId="{02CDF894-0BE7-4357-BDB1-3049EC552DB7}" srcOrd="5" destOrd="0" presId="urn:microsoft.com/office/officeart/2005/8/layout/radial5"/>
    <dgm:cxn modelId="{52E789E1-9CF8-4D92-9DE9-4F9AE6ACBDF5}" type="presParOf" srcId="{02CDF894-0BE7-4357-BDB1-3049EC552DB7}" destId="{68E6F327-51F9-4A21-AB97-5B21199AF6A6}" srcOrd="0" destOrd="0" presId="urn:microsoft.com/office/officeart/2005/8/layout/radial5"/>
    <dgm:cxn modelId="{85661411-0D87-4D7D-80F7-C13F1C088353}" type="presParOf" srcId="{80714432-87D2-49B9-9973-C6F238294A20}" destId="{91D3DA3A-994F-497C-AC48-F64F4A3A5435}" srcOrd="6" destOrd="0" presId="urn:microsoft.com/office/officeart/2005/8/layout/radial5"/>
    <dgm:cxn modelId="{8B8883FD-D42E-4418-9425-A793BE890E75}" type="presParOf" srcId="{80714432-87D2-49B9-9973-C6F238294A20}" destId="{D5976A31-AE8A-48ED-81AD-C8A2FA8800F1}" srcOrd="7" destOrd="0" presId="urn:microsoft.com/office/officeart/2005/8/layout/radial5"/>
    <dgm:cxn modelId="{57E8402E-F801-4D1D-834A-A3CCC972A0AE}" type="presParOf" srcId="{D5976A31-AE8A-48ED-81AD-C8A2FA8800F1}" destId="{EEDA8E19-BCBE-44E8-AA03-F6128D6EE470}" srcOrd="0" destOrd="0" presId="urn:microsoft.com/office/officeart/2005/8/layout/radial5"/>
    <dgm:cxn modelId="{9B395849-25D0-4E46-9A62-F5B975C276C4}" type="presParOf" srcId="{80714432-87D2-49B9-9973-C6F238294A20}" destId="{84760C31-DC27-4E2D-81A1-C7CECBD8402F}" srcOrd="8" destOrd="0" presId="urn:microsoft.com/office/officeart/2005/8/layout/radial5"/>
    <dgm:cxn modelId="{CE5ED852-011A-4EB1-AFCB-768D6B923118}" type="presParOf" srcId="{80714432-87D2-49B9-9973-C6F238294A20}" destId="{4910BB72-9A1C-4328-BC3F-27A96A24780A}" srcOrd="9" destOrd="0" presId="urn:microsoft.com/office/officeart/2005/8/layout/radial5"/>
    <dgm:cxn modelId="{F5BCEA94-35DD-4AC1-A527-6BF99A380C12}" type="presParOf" srcId="{4910BB72-9A1C-4328-BC3F-27A96A24780A}" destId="{C0E982C5-C04B-4E0A-A44D-DA632F2E67FF}" srcOrd="0" destOrd="0" presId="urn:microsoft.com/office/officeart/2005/8/layout/radial5"/>
    <dgm:cxn modelId="{1669D835-A5DE-4C69-8FB4-FAEA90BAD201}" type="presParOf" srcId="{80714432-87D2-49B9-9973-C6F238294A20}" destId="{9B29AA37-8071-4364-8356-6CB628A17943}" srcOrd="10" destOrd="0" presId="urn:microsoft.com/office/officeart/2005/8/layout/radial5"/>
    <dgm:cxn modelId="{37DF79BC-64F7-42E8-BF59-3DAE8A898DBE}" type="presParOf" srcId="{80714432-87D2-49B9-9973-C6F238294A20}" destId="{D40E2F2E-F9C6-4F36-8490-20B6340C14C2}" srcOrd="11" destOrd="0" presId="urn:microsoft.com/office/officeart/2005/8/layout/radial5"/>
    <dgm:cxn modelId="{78A5CC30-C45A-42CA-87ED-B4E44704DF3E}" type="presParOf" srcId="{D40E2F2E-F9C6-4F36-8490-20B6340C14C2}" destId="{7EFBA9B7-FC6E-48FA-96E4-04166DE2A387}" srcOrd="0" destOrd="0" presId="urn:microsoft.com/office/officeart/2005/8/layout/radial5"/>
    <dgm:cxn modelId="{88C57100-D3A1-40F5-B0F5-47DD2E2D596C}" type="presParOf" srcId="{80714432-87D2-49B9-9973-C6F238294A20}" destId="{53612F2A-0E13-4DAC-A4D5-75C83194EF2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8D193-C834-4880-A59D-2FDDEBE5D4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5C9C23B-9CD9-4C8F-9AFE-51879812BAA4}">
      <dgm:prSet phldrT="[Texto]"/>
      <dgm:spPr/>
      <dgm:t>
        <a:bodyPr/>
        <a:lstStyle/>
        <a:p>
          <a:r>
            <a:rPr lang="es-ES" dirty="0" smtClean="0"/>
            <a:t>Incremento de la población en las colonias en algunas zonas (por la migración y por disminución de la mortalidad) y disminución en otras por enfermedades como la gripe, viruela, cólera.</a:t>
          </a:r>
          <a:endParaRPr lang="es-ES" dirty="0"/>
        </a:p>
      </dgm:t>
    </dgm:pt>
    <dgm:pt modelId="{41161AF0-4ED5-4256-973E-EDC54839D7E0}" type="parTrans" cxnId="{B2940954-A348-4E31-B9D7-34961C436696}">
      <dgm:prSet/>
      <dgm:spPr/>
      <dgm:t>
        <a:bodyPr/>
        <a:lstStyle/>
        <a:p>
          <a:endParaRPr lang="es-ES"/>
        </a:p>
      </dgm:t>
    </dgm:pt>
    <dgm:pt modelId="{1842A395-5EE9-48A3-AA94-2DA7A9BB8BEA}" type="sibTrans" cxnId="{B2940954-A348-4E31-B9D7-34961C436696}">
      <dgm:prSet/>
      <dgm:spPr/>
      <dgm:t>
        <a:bodyPr/>
        <a:lstStyle/>
        <a:p>
          <a:endParaRPr lang="es-ES"/>
        </a:p>
      </dgm:t>
    </dgm:pt>
    <dgm:pt modelId="{480A5556-483B-4C34-A296-0BE1321F5BD5}">
      <dgm:prSet phldrT="[Texto]"/>
      <dgm:spPr/>
      <dgm:t>
        <a:bodyPr/>
        <a:lstStyle/>
        <a:p>
          <a:r>
            <a:rPr lang="es-ES" dirty="0" smtClean="0"/>
            <a:t>Segregación racial </a:t>
          </a:r>
          <a:endParaRPr lang="es-ES" dirty="0"/>
        </a:p>
      </dgm:t>
    </dgm:pt>
    <dgm:pt modelId="{24B1A52E-60D6-4F88-B71D-29BF3E514F63}" type="parTrans" cxnId="{6FA5B5BD-D1D2-4CF5-8F91-7C64C7F73C60}">
      <dgm:prSet/>
      <dgm:spPr/>
      <dgm:t>
        <a:bodyPr/>
        <a:lstStyle/>
        <a:p>
          <a:endParaRPr lang="es-ES"/>
        </a:p>
      </dgm:t>
    </dgm:pt>
    <dgm:pt modelId="{7B63196D-76AC-41CF-B8CC-4285707E0CF2}" type="sibTrans" cxnId="{6FA5B5BD-D1D2-4CF5-8F91-7C64C7F73C60}">
      <dgm:prSet/>
      <dgm:spPr/>
      <dgm:t>
        <a:bodyPr/>
        <a:lstStyle/>
        <a:p>
          <a:endParaRPr lang="es-ES"/>
        </a:p>
      </dgm:t>
    </dgm:pt>
    <dgm:pt modelId="{895F4625-5886-4519-96A7-54E438C202B1}">
      <dgm:prSet phldrT="[Texto]"/>
      <dgm:spPr/>
      <dgm:t>
        <a:bodyPr/>
        <a:lstStyle/>
        <a:p>
          <a:r>
            <a:rPr lang="es-ES" dirty="0" smtClean="0"/>
            <a:t>Desarrollo de la vida urbana</a:t>
          </a:r>
          <a:endParaRPr lang="es-ES" dirty="0"/>
        </a:p>
      </dgm:t>
    </dgm:pt>
    <dgm:pt modelId="{33E6019F-F2A5-42A4-B55C-28FE985179E4}" type="parTrans" cxnId="{EC790D58-5F39-4E4F-AFA7-FF6DB64D092A}">
      <dgm:prSet/>
      <dgm:spPr/>
      <dgm:t>
        <a:bodyPr/>
        <a:lstStyle/>
        <a:p>
          <a:endParaRPr lang="es-ES"/>
        </a:p>
      </dgm:t>
    </dgm:pt>
    <dgm:pt modelId="{377B9CE3-63FD-4459-A8B1-86B950196FCE}" type="sibTrans" cxnId="{EC790D58-5F39-4E4F-AFA7-FF6DB64D092A}">
      <dgm:prSet/>
      <dgm:spPr/>
      <dgm:t>
        <a:bodyPr/>
        <a:lstStyle/>
        <a:p>
          <a:endParaRPr lang="es-ES"/>
        </a:p>
      </dgm:t>
    </dgm:pt>
    <dgm:pt modelId="{36191E8C-A7FA-445C-906B-EC063BE27601}">
      <dgm:prSet phldrT="[Texto]"/>
      <dgm:spPr/>
      <dgm:t>
        <a:bodyPr/>
        <a:lstStyle/>
        <a:p>
          <a:r>
            <a:rPr lang="es-ES" dirty="0" smtClean="0"/>
            <a:t>Desaparición de la organización de la sociedad indígena.</a:t>
          </a:r>
          <a:endParaRPr lang="es-ES" dirty="0"/>
        </a:p>
      </dgm:t>
    </dgm:pt>
    <dgm:pt modelId="{FDB41ACD-BB3B-493E-A2FA-EB762B57FA9A}" type="parTrans" cxnId="{4493EDC8-A2F2-437B-9B55-9ABD2EB93B67}">
      <dgm:prSet/>
      <dgm:spPr/>
      <dgm:t>
        <a:bodyPr/>
        <a:lstStyle/>
        <a:p>
          <a:endParaRPr lang="es-ES"/>
        </a:p>
      </dgm:t>
    </dgm:pt>
    <dgm:pt modelId="{7C9062DE-3CBD-41D2-8E53-0C3526936FFE}" type="sibTrans" cxnId="{4493EDC8-A2F2-437B-9B55-9ABD2EB93B67}">
      <dgm:prSet/>
      <dgm:spPr/>
      <dgm:t>
        <a:bodyPr/>
        <a:lstStyle/>
        <a:p>
          <a:endParaRPr lang="es-ES"/>
        </a:p>
      </dgm:t>
    </dgm:pt>
    <dgm:pt modelId="{80503627-87DE-4177-A72B-EAE20AD5E63C}">
      <dgm:prSet phldrT="[Texto]"/>
      <dgm:spPr/>
      <dgm:t>
        <a:bodyPr/>
        <a:lstStyle/>
        <a:p>
          <a:r>
            <a:rPr lang="es-CL" dirty="0" smtClean="0"/>
            <a:t> La burguesía procedente de la metrópolis se ubicó en la clase alta de la sociedad.</a:t>
          </a:r>
          <a:endParaRPr lang="es-ES" dirty="0"/>
        </a:p>
      </dgm:t>
    </dgm:pt>
    <dgm:pt modelId="{87ECCAC6-C742-4318-8F22-551831DFFA94}" type="parTrans" cxnId="{6E068761-4A62-4F78-B832-6C80FCCC8746}">
      <dgm:prSet/>
      <dgm:spPr/>
      <dgm:t>
        <a:bodyPr/>
        <a:lstStyle/>
        <a:p>
          <a:endParaRPr lang="es-ES"/>
        </a:p>
      </dgm:t>
    </dgm:pt>
    <dgm:pt modelId="{40FD1A83-F5B1-4C42-AB31-B2BE5A1157D7}" type="sibTrans" cxnId="{6E068761-4A62-4F78-B832-6C80FCCC8746}">
      <dgm:prSet/>
      <dgm:spPr/>
      <dgm:t>
        <a:bodyPr/>
        <a:lstStyle/>
        <a:p>
          <a:endParaRPr lang="es-ES"/>
        </a:p>
      </dgm:t>
    </dgm:pt>
    <dgm:pt modelId="{F141D758-1768-4DB9-B5E9-97E4394D09CD}">
      <dgm:prSet phldrT="[Texto]"/>
      <dgm:spPr/>
      <dgm:t>
        <a:bodyPr/>
        <a:lstStyle/>
        <a:p>
          <a:r>
            <a:rPr lang="es-ES" dirty="0" smtClean="0"/>
            <a:t>Hubo casos en que ciertos grupos autóctonos fueron asimilados por los colonizadores y pasaron a ser parte de la cúspide social. </a:t>
          </a:r>
          <a:endParaRPr lang="es-ES" dirty="0"/>
        </a:p>
      </dgm:t>
    </dgm:pt>
    <dgm:pt modelId="{29085473-F6E5-4D70-B8B7-805C12623FE3}" type="parTrans" cxnId="{DD740B55-6CC2-493D-89ED-6847434B7D0C}">
      <dgm:prSet/>
      <dgm:spPr/>
      <dgm:t>
        <a:bodyPr/>
        <a:lstStyle/>
        <a:p>
          <a:endParaRPr lang="es-ES"/>
        </a:p>
      </dgm:t>
    </dgm:pt>
    <dgm:pt modelId="{95428286-25C2-483C-BC32-6990DD7D5BC6}" type="sibTrans" cxnId="{DD740B55-6CC2-493D-89ED-6847434B7D0C}">
      <dgm:prSet/>
      <dgm:spPr/>
      <dgm:t>
        <a:bodyPr/>
        <a:lstStyle/>
        <a:p>
          <a:endParaRPr lang="es-ES"/>
        </a:p>
      </dgm:t>
    </dgm:pt>
    <dgm:pt modelId="{F499FEA3-A2CB-4D74-878B-F64B4628366D}">
      <dgm:prSet phldrT="[Texto]"/>
      <dgm:spPr/>
      <dgm:t>
        <a:bodyPr/>
        <a:lstStyle/>
        <a:p>
          <a:r>
            <a:rPr lang="es-ES" dirty="0" smtClean="0"/>
            <a:t>Proletarización.</a:t>
          </a:r>
        </a:p>
        <a:p>
          <a:endParaRPr lang="es-ES" dirty="0"/>
        </a:p>
      </dgm:t>
    </dgm:pt>
    <dgm:pt modelId="{17893F56-0E68-4EBF-B029-3AA591F1B8F9}" type="parTrans" cxnId="{2E0074DE-F90F-48E3-9026-A64EC78E3649}">
      <dgm:prSet/>
      <dgm:spPr/>
      <dgm:t>
        <a:bodyPr/>
        <a:lstStyle/>
        <a:p>
          <a:endParaRPr lang="es-ES"/>
        </a:p>
      </dgm:t>
    </dgm:pt>
    <dgm:pt modelId="{CF2DA3A8-6372-4AA2-8D4B-E78BF1E98BE8}" type="sibTrans" cxnId="{2E0074DE-F90F-48E3-9026-A64EC78E3649}">
      <dgm:prSet/>
      <dgm:spPr/>
      <dgm:t>
        <a:bodyPr/>
        <a:lstStyle/>
        <a:p>
          <a:endParaRPr lang="es-ES"/>
        </a:p>
      </dgm:t>
    </dgm:pt>
    <dgm:pt modelId="{DB02AE57-E3C1-4D82-9655-4769B68F4F41}" type="pres">
      <dgm:prSet presAssocID="{C2E8D193-C834-4880-A59D-2FDDEBE5D4A4}" presName="Name0" presStyleCnt="0">
        <dgm:presLayoutVars>
          <dgm:chMax val="7"/>
          <dgm:chPref val="7"/>
          <dgm:dir/>
        </dgm:presLayoutVars>
      </dgm:prSet>
      <dgm:spPr/>
      <dgm:t>
        <a:bodyPr/>
        <a:lstStyle/>
        <a:p>
          <a:endParaRPr lang="es-ES"/>
        </a:p>
      </dgm:t>
    </dgm:pt>
    <dgm:pt modelId="{17AC887E-0A83-4604-9CCB-7C78508AED7D}" type="pres">
      <dgm:prSet presAssocID="{C2E8D193-C834-4880-A59D-2FDDEBE5D4A4}" presName="Name1" presStyleCnt="0"/>
      <dgm:spPr/>
    </dgm:pt>
    <dgm:pt modelId="{9F3CBEE6-707C-4D3D-AF23-45752DD9AD04}" type="pres">
      <dgm:prSet presAssocID="{C2E8D193-C834-4880-A59D-2FDDEBE5D4A4}" presName="cycle" presStyleCnt="0"/>
      <dgm:spPr/>
    </dgm:pt>
    <dgm:pt modelId="{39A5509E-FBB9-42E9-9447-EE4ED0BA80B5}" type="pres">
      <dgm:prSet presAssocID="{C2E8D193-C834-4880-A59D-2FDDEBE5D4A4}" presName="srcNode" presStyleLbl="node1" presStyleIdx="0" presStyleCnt="7"/>
      <dgm:spPr/>
    </dgm:pt>
    <dgm:pt modelId="{CFCD8B9E-BA1D-43A2-B171-3FFB2E76B824}" type="pres">
      <dgm:prSet presAssocID="{C2E8D193-C834-4880-A59D-2FDDEBE5D4A4}" presName="conn" presStyleLbl="parChTrans1D2" presStyleIdx="0" presStyleCnt="1"/>
      <dgm:spPr/>
      <dgm:t>
        <a:bodyPr/>
        <a:lstStyle/>
        <a:p>
          <a:endParaRPr lang="es-ES"/>
        </a:p>
      </dgm:t>
    </dgm:pt>
    <dgm:pt modelId="{50983E02-21E0-47CF-8219-0A44A20752C7}" type="pres">
      <dgm:prSet presAssocID="{C2E8D193-C834-4880-A59D-2FDDEBE5D4A4}" presName="extraNode" presStyleLbl="node1" presStyleIdx="0" presStyleCnt="7"/>
      <dgm:spPr/>
    </dgm:pt>
    <dgm:pt modelId="{43EADEAE-C920-4F0C-9652-64970F454756}" type="pres">
      <dgm:prSet presAssocID="{C2E8D193-C834-4880-A59D-2FDDEBE5D4A4}" presName="dstNode" presStyleLbl="node1" presStyleIdx="0" presStyleCnt="7"/>
      <dgm:spPr/>
    </dgm:pt>
    <dgm:pt modelId="{E4A48E6D-AEF4-45D3-881E-B3F0737900F4}" type="pres">
      <dgm:prSet presAssocID="{F5C9C23B-9CD9-4C8F-9AFE-51879812BAA4}" presName="text_1" presStyleLbl="node1" presStyleIdx="0" presStyleCnt="7">
        <dgm:presLayoutVars>
          <dgm:bulletEnabled val="1"/>
        </dgm:presLayoutVars>
      </dgm:prSet>
      <dgm:spPr/>
      <dgm:t>
        <a:bodyPr/>
        <a:lstStyle/>
        <a:p>
          <a:endParaRPr lang="es-ES"/>
        </a:p>
      </dgm:t>
    </dgm:pt>
    <dgm:pt modelId="{A292D355-B7B6-42C3-84C8-7E67BC180A11}" type="pres">
      <dgm:prSet presAssocID="{F5C9C23B-9CD9-4C8F-9AFE-51879812BAA4}" presName="accent_1" presStyleCnt="0"/>
      <dgm:spPr/>
    </dgm:pt>
    <dgm:pt modelId="{6604DB09-5B0E-44F4-8A87-1112B17C2148}" type="pres">
      <dgm:prSet presAssocID="{F5C9C23B-9CD9-4C8F-9AFE-51879812BAA4}" presName="accentRepeatNode" presStyleLbl="solidFgAcc1" presStyleIdx="0" presStyleCnt="7"/>
      <dgm:spPr/>
    </dgm:pt>
    <dgm:pt modelId="{074449DB-2E08-4BD8-A8B4-0AE7153E3DFB}" type="pres">
      <dgm:prSet presAssocID="{480A5556-483B-4C34-A296-0BE1321F5BD5}" presName="text_2" presStyleLbl="node1" presStyleIdx="1" presStyleCnt="7">
        <dgm:presLayoutVars>
          <dgm:bulletEnabled val="1"/>
        </dgm:presLayoutVars>
      </dgm:prSet>
      <dgm:spPr/>
      <dgm:t>
        <a:bodyPr/>
        <a:lstStyle/>
        <a:p>
          <a:endParaRPr lang="es-ES"/>
        </a:p>
      </dgm:t>
    </dgm:pt>
    <dgm:pt modelId="{1AF5F0E5-1BD0-4F9A-ABEF-72F7FA5EAA38}" type="pres">
      <dgm:prSet presAssocID="{480A5556-483B-4C34-A296-0BE1321F5BD5}" presName="accent_2" presStyleCnt="0"/>
      <dgm:spPr/>
    </dgm:pt>
    <dgm:pt modelId="{64B56B40-360B-4CAA-AFF9-5A4CCB02CA59}" type="pres">
      <dgm:prSet presAssocID="{480A5556-483B-4C34-A296-0BE1321F5BD5}" presName="accentRepeatNode" presStyleLbl="solidFgAcc1" presStyleIdx="1" presStyleCnt="7"/>
      <dgm:spPr/>
    </dgm:pt>
    <dgm:pt modelId="{46F66025-B6C3-40A4-8A20-6BB78629CED0}" type="pres">
      <dgm:prSet presAssocID="{895F4625-5886-4519-96A7-54E438C202B1}" presName="text_3" presStyleLbl="node1" presStyleIdx="2" presStyleCnt="7">
        <dgm:presLayoutVars>
          <dgm:bulletEnabled val="1"/>
        </dgm:presLayoutVars>
      </dgm:prSet>
      <dgm:spPr/>
      <dgm:t>
        <a:bodyPr/>
        <a:lstStyle/>
        <a:p>
          <a:endParaRPr lang="es-ES"/>
        </a:p>
      </dgm:t>
    </dgm:pt>
    <dgm:pt modelId="{62E53AAC-4321-40A3-81A5-D36F86011BF5}" type="pres">
      <dgm:prSet presAssocID="{895F4625-5886-4519-96A7-54E438C202B1}" presName="accent_3" presStyleCnt="0"/>
      <dgm:spPr/>
    </dgm:pt>
    <dgm:pt modelId="{CC66F98C-94E3-4D83-A6B2-493BD585A1BF}" type="pres">
      <dgm:prSet presAssocID="{895F4625-5886-4519-96A7-54E438C202B1}" presName="accentRepeatNode" presStyleLbl="solidFgAcc1" presStyleIdx="2" presStyleCnt="7"/>
      <dgm:spPr/>
    </dgm:pt>
    <dgm:pt modelId="{B7057D04-46CA-4F34-B5F7-6310BF280E0F}" type="pres">
      <dgm:prSet presAssocID="{36191E8C-A7FA-445C-906B-EC063BE27601}" presName="text_4" presStyleLbl="node1" presStyleIdx="3" presStyleCnt="7">
        <dgm:presLayoutVars>
          <dgm:bulletEnabled val="1"/>
        </dgm:presLayoutVars>
      </dgm:prSet>
      <dgm:spPr/>
      <dgm:t>
        <a:bodyPr/>
        <a:lstStyle/>
        <a:p>
          <a:endParaRPr lang="es-ES"/>
        </a:p>
      </dgm:t>
    </dgm:pt>
    <dgm:pt modelId="{B72722DC-E122-4D0C-A938-1A3055804DAD}" type="pres">
      <dgm:prSet presAssocID="{36191E8C-A7FA-445C-906B-EC063BE27601}" presName="accent_4" presStyleCnt="0"/>
      <dgm:spPr/>
    </dgm:pt>
    <dgm:pt modelId="{ED4B31A5-92F2-4B9C-BC61-C4B67B27788F}" type="pres">
      <dgm:prSet presAssocID="{36191E8C-A7FA-445C-906B-EC063BE27601}" presName="accentRepeatNode" presStyleLbl="solidFgAcc1" presStyleIdx="3" presStyleCnt="7"/>
      <dgm:spPr/>
    </dgm:pt>
    <dgm:pt modelId="{D5382CAD-2039-4029-BC36-5ED005D7EDD5}" type="pres">
      <dgm:prSet presAssocID="{80503627-87DE-4177-A72B-EAE20AD5E63C}" presName="text_5" presStyleLbl="node1" presStyleIdx="4" presStyleCnt="7">
        <dgm:presLayoutVars>
          <dgm:bulletEnabled val="1"/>
        </dgm:presLayoutVars>
      </dgm:prSet>
      <dgm:spPr/>
      <dgm:t>
        <a:bodyPr/>
        <a:lstStyle/>
        <a:p>
          <a:endParaRPr lang="es-ES"/>
        </a:p>
      </dgm:t>
    </dgm:pt>
    <dgm:pt modelId="{9FC2C305-00AC-491F-A48E-423D776E414B}" type="pres">
      <dgm:prSet presAssocID="{80503627-87DE-4177-A72B-EAE20AD5E63C}" presName="accent_5" presStyleCnt="0"/>
      <dgm:spPr/>
    </dgm:pt>
    <dgm:pt modelId="{6BD581E2-14C0-495E-A8A2-E427680F5C89}" type="pres">
      <dgm:prSet presAssocID="{80503627-87DE-4177-A72B-EAE20AD5E63C}" presName="accentRepeatNode" presStyleLbl="solidFgAcc1" presStyleIdx="4" presStyleCnt="7"/>
      <dgm:spPr/>
    </dgm:pt>
    <dgm:pt modelId="{9A8AC36D-D076-40C8-BD3A-70AD7139FE3B}" type="pres">
      <dgm:prSet presAssocID="{F141D758-1768-4DB9-B5E9-97E4394D09CD}" presName="text_6" presStyleLbl="node1" presStyleIdx="5" presStyleCnt="7">
        <dgm:presLayoutVars>
          <dgm:bulletEnabled val="1"/>
        </dgm:presLayoutVars>
      </dgm:prSet>
      <dgm:spPr/>
      <dgm:t>
        <a:bodyPr/>
        <a:lstStyle/>
        <a:p>
          <a:endParaRPr lang="es-ES"/>
        </a:p>
      </dgm:t>
    </dgm:pt>
    <dgm:pt modelId="{C94E8338-A9D3-4028-A112-EF2525822314}" type="pres">
      <dgm:prSet presAssocID="{F141D758-1768-4DB9-B5E9-97E4394D09CD}" presName="accent_6" presStyleCnt="0"/>
      <dgm:spPr/>
    </dgm:pt>
    <dgm:pt modelId="{4FD9CAF5-23F2-4ACA-BDD7-39B5031059A2}" type="pres">
      <dgm:prSet presAssocID="{F141D758-1768-4DB9-B5E9-97E4394D09CD}" presName="accentRepeatNode" presStyleLbl="solidFgAcc1" presStyleIdx="5" presStyleCnt="7"/>
      <dgm:spPr/>
    </dgm:pt>
    <dgm:pt modelId="{A179911F-2DFB-467C-846C-C5CADD8EA127}" type="pres">
      <dgm:prSet presAssocID="{F499FEA3-A2CB-4D74-878B-F64B4628366D}" presName="text_7" presStyleLbl="node1" presStyleIdx="6" presStyleCnt="7">
        <dgm:presLayoutVars>
          <dgm:bulletEnabled val="1"/>
        </dgm:presLayoutVars>
      </dgm:prSet>
      <dgm:spPr/>
      <dgm:t>
        <a:bodyPr/>
        <a:lstStyle/>
        <a:p>
          <a:endParaRPr lang="es-ES"/>
        </a:p>
      </dgm:t>
    </dgm:pt>
    <dgm:pt modelId="{B1CB1A08-765F-4B60-8EAD-B84175309DA3}" type="pres">
      <dgm:prSet presAssocID="{F499FEA3-A2CB-4D74-878B-F64B4628366D}" presName="accent_7" presStyleCnt="0"/>
      <dgm:spPr/>
    </dgm:pt>
    <dgm:pt modelId="{6AAD744D-39EB-4516-89BF-27416320E2CB}" type="pres">
      <dgm:prSet presAssocID="{F499FEA3-A2CB-4D74-878B-F64B4628366D}" presName="accentRepeatNode" presStyleLbl="solidFgAcc1" presStyleIdx="6" presStyleCnt="7"/>
      <dgm:spPr/>
    </dgm:pt>
  </dgm:ptLst>
  <dgm:cxnLst>
    <dgm:cxn modelId="{EC790D58-5F39-4E4F-AFA7-FF6DB64D092A}" srcId="{C2E8D193-C834-4880-A59D-2FDDEBE5D4A4}" destId="{895F4625-5886-4519-96A7-54E438C202B1}" srcOrd="2" destOrd="0" parTransId="{33E6019F-F2A5-42A4-B55C-28FE985179E4}" sibTransId="{377B9CE3-63FD-4459-A8B1-86B950196FCE}"/>
    <dgm:cxn modelId="{4493EDC8-A2F2-437B-9B55-9ABD2EB93B67}" srcId="{C2E8D193-C834-4880-A59D-2FDDEBE5D4A4}" destId="{36191E8C-A7FA-445C-906B-EC063BE27601}" srcOrd="3" destOrd="0" parTransId="{FDB41ACD-BB3B-493E-A2FA-EB762B57FA9A}" sibTransId="{7C9062DE-3CBD-41D2-8E53-0C3526936FFE}"/>
    <dgm:cxn modelId="{6E068761-4A62-4F78-B832-6C80FCCC8746}" srcId="{C2E8D193-C834-4880-A59D-2FDDEBE5D4A4}" destId="{80503627-87DE-4177-A72B-EAE20AD5E63C}" srcOrd="4" destOrd="0" parTransId="{87ECCAC6-C742-4318-8F22-551831DFFA94}" sibTransId="{40FD1A83-F5B1-4C42-AB31-B2BE5A1157D7}"/>
    <dgm:cxn modelId="{E73F9B49-DF02-44C3-9B1F-B922A1DC4FE6}" type="presOf" srcId="{F499FEA3-A2CB-4D74-878B-F64B4628366D}" destId="{A179911F-2DFB-467C-846C-C5CADD8EA127}" srcOrd="0" destOrd="0" presId="urn:microsoft.com/office/officeart/2008/layout/VerticalCurvedList"/>
    <dgm:cxn modelId="{DD740B55-6CC2-493D-89ED-6847434B7D0C}" srcId="{C2E8D193-C834-4880-A59D-2FDDEBE5D4A4}" destId="{F141D758-1768-4DB9-B5E9-97E4394D09CD}" srcOrd="5" destOrd="0" parTransId="{29085473-F6E5-4D70-B8B7-805C12623FE3}" sibTransId="{95428286-25C2-483C-BC32-6990DD7D5BC6}"/>
    <dgm:cxn modelId="{B2940954-A348-4E31-B9D7-34961C436696}" srcId="{C2E8D193-C834-4880-A59D-2FDDEBE5D4A4}" destId="{F5C9C23B-9CD9-4C8F-9AFE-51879812BAA4}" srcOrd="0" destOrd="0" parTransId="{41161AF0-4ED5-4256-973E-EDC54839D7E0}" sibTransId="{1842A395-5EE9-48A3-AA94-2DA7A9BB8BEA}"/>
    <dgm:cxn modelId="{D37C46AA-3FB8-47FF-8609-5D0EC1A5670C}" type="presOf" srcId="{F141D758-1768-4DB9-B5E9-97E4394D09CD}" destId="{9A8AC36D-D076-40C8-BD3A-70AD7139FE3B}" srcOrd="0" destOrd="0" presId="urn:microsoft.com/office/officeart/2008/layout/VerticalCurvedList"/>
    <dgm:cxn modelId="{93EAA7A3-9DC9-4CE0-8968-90338E65CDEE}" type="presOf" srcId="{C2E8D193-C834-4880-A59D-2FDDEBE5D4A4}" destId="{DB02AE57-E3C1-4D82-9655-4769B68F4F41}" srcOrd="0" destOrd="0" presId="urn:microsoft.com/office/officeart/2008/layout/VerticalCurvedList"/>
    <dgm:cxn modelId="{B63DE03A-0633-4C1B-8AB9-B1C4D6B28115}" type="presOf" srcId="{80503627-87DE-4177-A72B-EAE20AD5E63C}" destId="{D5382CAD-2039-4029-BC36-5ED005D7EDD5}" srcOrd="0" destOrd="0" presId="urn:microsoft.com/office/officeart/2008/layout/VerticalCurvedList"/>
    <dgm:cxn modelId="{21C05367-F9DC-4F7E-A527-F4C98F942C60}" type="presOf" srcId="{480A5556-483B-4C34-A296-0BE1321F5BD5}" destId="{074449DB-2E08-4BD8-A8B4-0AE7153E3DFB}" srcOrd="0" destOrd="0" presId="urn:microsoft.com/office/officeart/2008/layout/VerticalCurvedList"/>
    <dgm:cxn modelId="{8F25ECB0-56AE-4EF6-90CD-E2F5C6C55FF8}" type="presOf" srcId="{1842A395-5EE9-48A3-AA94-2DA7A9BB8BEA}" destId="{CFCD8B9E-BA1D-43A2-B171-3FFB2E76B824}" srcOrd="0" destOrd="0" presId="urn:microsoft.com/office/officeart/2008/layout/VerticalCurvedList"/>
    <dgm:cxn modelId="{6FA5B5BD-D1D2-4CF5-8F91-7C64C7F73C60}" srcId="{C2E8D193-C834-4880-A59D-2FDDEBE5D4A4}" destId="{480A5556-483B-4C34-A296-0BE1321F5BD5}" srcOrd="1" destOrd="0" parTransId="{24B1A52E-60D6-4F88-B71D-29BF3E514F63}" sibTransId="{7B63196D-76AC-41CF-B8CC-4285707E0CF2}"/>
    <dgm:cxn modelId="{7FC59E0D-2ED1-402D-A1FE-34AE1168D687}" type="presOf" srcId="{895F4625-5886-4519-96A7-54E438C202B1}" destId="{46F66025-B6C3-40A4-8A20-6BB78629CED0}" srcOrd="0" destOrd="0" presId="urn:microsoft.com/office/officeart/2008/layout/VerticalCurvedList"/>
    <dgm:cxn modelId="{DB99D571-5834-4BC3-B5BA-1C84C96F7668}" type="presOf" srcId="{36191E8C-A7FA-445C-906B-EC063BE27601}" destId="{B7057D04-46CA-4F34-B5F7-6310BF280E0F}" srcOrd="0" destOrd="0" presId="urn:microsoft.com/office/officeart/2008/layout/VerticalCurvedList"/>
    <dgm:cxn modelId="{2E0074DE-F90F-48E3-9026-A64EC78E3649}" srcId="{C2E8D193-C834-4880-A59D-2FDDEBE5D4A4}" destId="{F499FEA3-A2CB-4D74-878B-F64B4628366D}" srcOrd="6" destOrd="0" parTransId="{17893F56-0E68-4EBF-B029-3AA591F1B8F9}" sibTransId="{CF2DA3A8-6372-4AA2-8D4B-E78BF1E98BE8}"/>
    <dgm:cxn modelId="{FC667850-0DD1-453F-B424-3B6E0A2F422F}" type="presOf" srcId="{F5C9C23B-9CD9-4C8F-9AFE-51879812BAA4}" destId="{E4A48E6D-AEF4-45D3-881E-B3F0737900F4}" srcOrd="0" destOrd="0" presId="urn:microsoft.com/office/officeart/2008/layout/VerticalCurvedList"/>
    <dgm:cxn modelId="{8CCC3F46-CAF9-4E2F-BFC1-8A7492882038}" type="presParOf" srcId="{DB02AE57-E3C1-4D82-9655-4769B68F4F41}" destId="{17AC887E-0A83-4604-9CCB-7C78508AED7D}" srcOrd="0" destOrd="0" presId="urn:microsoft.com/office/officeart/2008/layout/VerticalCurvedList"/>
    <dgm:cxn modelId="{96A7CC2B-5516-4072-A7C6-59753E328D9E}" type="presParOf" srcId="{17AC887E-0A83-4604-9CCB-7C78508AED7D}" destId="{9F3CBEE6-707C-4D3D-AF23-45752DD9AD04}" srcOrd="0" destOrd="0" presId="urn:microsoft.com/office/officeart/2008/layout/VerticalCurvedList"/>
    <dgm:cxn modelId="{23EFFA38-D791-469B-9B48-837589AAC78A}" type="presParOf" srcId="{9F3CBEE6-707C-4D3D-AF23-45752DD9AD04}" destId="{39A5509E-FBB9-42E9-9447-EE4ED0BA80B5}" srcOrd="0" destOrd="0" presId="urn:microsoft.com/office/officeart/2008/layout/VerticalCurvedList"/>
    <dgm:cxn modelId="{CB27273F-B990-4511-8972-20A3FDE04321}" type="presParOf" srcId="{9F3CBEE6-707C-4D3D-AF23-45752DD9AD04}" destId="{CFCD8B9E-BA1D-43A2-B171-3FFB2E76B824}" srcOrd="1" destOrd="0" presId="urn:microsoft.com/office/officeart/2008/layout/VerticalCurvedList"/>
    <dgm:cxn modelId="{45A8787C-0B1C-4519-966D-B791789EE78D}" type="presParOf" srcId="{9F3CBEE6-707C-4D3D-AF23-45752DD9AD04}" destId="{50983E02-21E0-47CF-8219-0A44A20752C7}" srcOrd="2" destOrd="0" presId="urn:microsoft.com/office/officeart/2008/layout/VerticalCurvedList"/>
    <dgm:cxn modelId="{55EEE7B3-FB79-46C3-A56A-BC8310209D43}" type="presParOf" srcId="{9F3CBEE6-707C-4D3D-AF23-45752DD9AD04}" destId="{43EADEAE-C920-4F0C-9652-64970F454756}" srcOrd="3" destOrd="0" presId="urn:microsoft.com/office/officeart/2008/layout/VerticalCurvedList"/>
    <dgm:cxn modelId="{88B11A41-4BE0-4E9A-8837-719E32E91D6D}" type="presParOf" srcId="{17AC887E-0A83-4604-9CCB-7C78508AED7D}" destId="{E4A48E6D-AEF4-45D3-881E-B3F0737900F4}" srcOrd="1" destOrd="0" presId="urn:microsoft.com/office/officeart/2008/layout/VerticalCurvedList"/>
    <dgm:cxn modelId="{964C3FFC-A5D2-4595-9DFE-32E089290B53}" type="presParOf" srcId="{17AC887E-0A83-4604-9CCB-7C78508AED7D}" destId="{A292D355-B7B6-42C3-84C8-7E67BC180A11}" srcOrd="2" destOrd="0" presId="urn:microsoft.com/office/officeart/2008/layout/VerticalCurvedList"/>
    <dgm:cxn modelId="{EEDA3A94-A5F5-4147-B62A-D3379CEF2F08}" type="presParOf" srcId="{A292D355-B7B6-42C3-84C8-7E67BC180A11}" destId="{6604DB09-5B0E-44F4-8A87-1112B17C2148}" srcOrd="0" destOrd="0" presId="urn:microsoft.com/office/officeart/2008/layout/VerticalCurvedList"/>
    <dgm:cxn modelId="{D5A4145B-597F-412C-98FF-1C05519FDEFC}" type="presParOf" srcId="{17AC887E-0A83-4604-9CCB-7C78508AED7D}" destId="{074449DB-2E08-4BD8-A8B4-0AE7153E3DFB}" srcOrd="3" destOrd="0" presId="urn:microsoft.com/office/officeart/2008/layout/VerticalCurvedList"/>
    <dgm:cxn modelId="{7B098E12-2974-42ED-BAA1-176529679220}" type="presParOf" srcId="{17AC887E-0A83-4604-9CCB-7C78508AED7D}" destId="{1AF5F0E5-1BD0-4F9A-ABEF-72F7FA5EAA38}" srcOrd="4" destOrd="0" presId="urn:microsoft.com/office/officeart/2008/layout/VerticalCurvedList"/>
    <dgm:cxn modelId="{484C1FB0-8F91-4749-89CB-D35B0078C654}" type="presParOf" srcId="{1AF5F0E5-1BD0-4F9A-ABEF-72F7FA5EAA38}" destId="{64B56B40-360B-4CAA-AFF9-5A4CCB02CA59}" srcOrd="0" destOrd="0" presId="urn:microsoft.com/office/officeart/2008/layout/VerticalCurvedList"/>
    <dgm:cxn modelId="{65B6AEBD-84B2-4902-BD31-4E9DE674EFF8}" type="presParOf" srcId="{17AC887E-0A83-4604-9CCB-7C78508AED7D}" destId="{46F66025-B6C3-40A4-8A20-6BB78629CED0}" srcOrd="5" destOrd="0" presId="urn:microsoft.com/office/officeart/2008/layout/VerticalCurvedList"/>
    <dgm:cxn modelId="{143A8CCB-94E3-499E-8458-52EA1DE4B16C}" type="presParOf" srcId="{17AC887E-0A83-4604-9CCB-7C78508AED7D}" destId="{62E53AAC-4321-40A3-81A5-D36F86011BF5}" srcOrd="6" destOrd="0" presId="urn:microsoft.com/office/officeart/2008/layout/VerticalCurvedList"/>
    <dgm:cxn modelId="{62A2A6D9-CF0A-4683-980D-BC13E536C5B5}" type="presParOf" srcId="{62E53AAC-4321-40A3-81A5-D36F86011BF5}" destId="{CC66F98C-94E3-4D83-A6B2-493BD585A1BF}" srcOrd="0" destOrd="0" presId="urn:microsoft.com/office/officeart/2008/layout/VerticalCurvedList"/>
    <dgm:cxn modelId="{D9A67424-95E0-47C4-8F4D-2B28764ED3CB}" type="presParOf" srcId="{17AC887E-0A83-4604-9CCB-7C78508AED7D}" destId="{B7057D04-46CA-4F34-B5F7-6310BF280E0F}" srcOrd="7" destOrd="0" presId="urn:microsoft.com/office/officeart/2008/layout/VerticalCurvedList"/>
    <dgm:cxn modelId="{BA682688-8E46-46B2-9F96-42F19E85902F}" type="presParOf" srcId="{17AC887E-0A83-4604-9CCB-7C78508AED7D}" destId="{B72722DC-E122-4D0C-A938-1A3055804DAD}" srcOrd="8" destOrd="0" presId="urn:microsoft.com/office/officeart/2008/layout/VerticalCurvedList"/>
    <dgm:cxn modelId="{4855FC2F-2373-4E20-8634-A6FD21AFF075}" type="presParOf" srcId="{B72722DC-E122-4D0C-A938-1A3055804DAD}" destId="{ED4B31A5-92F2-4B9C-BC61-C4B67B27788F}" srcOrd="0" destOrd="0" presId="urn:microsoft.com/office/officeart/2008/layout/VerticalCurvedList"/>
    <dgm:cxn modelId="{5E5CBA1C-7179-4629-B3DF-6B502197617F}" type="presParOf" srcId="{17AC887E-0A83-4604-9CCB-7C78508AED7D}" destId="{D5382CAD-2039-4029-BC36-5ED005D7EDD5}" srcOrd="9" destOrd="0" presId="urn:microsoft.com/office/officeart/2008/layout/VerticalCurvedList"/>
    <dgm:cxn modelId="{8DB537EC-8DBA-4AFD-A1C7-2F81A8382448}" type="presParOf" srcId="{17AC887E-0A83-4604-9CCB-7C78508AED7D}" destId="{9FC2C305-00AC-491F-A48E-423D776E414B}" srcOrd="10" destOrd="0" presId="urn:microsoft.com/office/officeart/2008/layout/VerticalCurvedList"/>
    <dgm:cxn modelId="{EF6F833D-D4EF-4848-993A-D0D6807DF038}" type="presParOf" srcId="{9FC2C305-00AC-491F-A48E-423D776E414B}" destId="{6BD581E2-14C0-495E-A8A2-E427680F5C89}" srcOrd="0" destOrd="0" presId="urn:microsoft.com/office/officeart/2008/layout/VerticalCurvedList"/>
    <dgm:cxn modelId="{EAA3C2DF-E2A8-4014-B521-2623A18BE82B}" type="presParOf" srcId="{17AC887E-0A83-4604-9CCB-7C78508AED7D}" destId="{9A8AC36D-D076-40C8-BD3A-70AD7139FE3B}" srcOrd="11" destOrd="0" presId="urn:microsoft.com/office/officeart/2008/layout/VerticalCurvedList"/>
    <dgm:cxn modelId="{D32823CD-1604-43FD-8C89-1A8A159D6203}" type="presParOf" srcId="{17AC887E-0A83-4604-9CCB-7C78508AED7D}" destId="{C94E8338-A9D3-4028-A112-EF2525822314}" srcOrd="12" destOrd="0" presId="urn:microsoft.com/office/officeart/2008/layout/VerticalCurvedList"/>
    <dgm:cxn modelId="{A3B43864-EB53-4339-9D1D-2D1D92C357E6}" type="presParOf" srcId="{C94E8338-A9D3-4028-A112-EF2525822314}" destId="{4FD9CAF5-23F2-4ACA-BDD7-39B5031059A2}" srcOrd="0" destOrd="0" presId="urn:microsoft.com/office/officeart/2008/layout/VerticalCurvedList"/>
    <dgm:cxn modelId="{9BDBCD78-947D-4C48-901C-9B9100FD2873}" type="presParOf" srcId="{17AC887E-0A83-4604-9CCB-7C78508AED7D}" destId="{A179911F-2DFB-467C-846C-C5CADD8EA127}" srcOrd="13" destOrd="0" presId="urn:microsoft.com/office/officeart/2008/layout/VerticalCurvedList"/>
    <dgm:cxn modelId="{D02D3F21-9B8D-4FA5-8881-94BE6E1ED16E}" type="presParOf" srcId="{17AC887E-0A83-4604-9CCB-7C78508AED7D}" destId="{B1CB1A08-765F-4B60-8EAD-B84175309DA3}" srcOrd="14" destOrd="0" presId="urn:microsoft.com/office/officeart/2008/layout/VerticalCurvedList"/>
    <dgm:cxn modelId="{AF1A77FA-25DF-4467-9C6E-C0E6B195A539}" type="presParOf" srcId="{B1CB1A08-765F-4B60-8EAD-B84175309DA3}" destId="{6AAD744D-39EB-4516-89BF-27416320E2C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6344A-A4FB-41C4-B0A3-ABDB3737551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09ADEAF7-C0CE-4AAA-9EFB-1F69E83FA282}">
      <dgm:prSet phldrT="[Texto]"/>
      <dgm:spPr/>
      <dgm:t>
        <a:bodyPr/>
        <a:lstStyle/>
        <a:p>
          <a:r>
            <a:rPr lang="es-ES" dirty="0" smtClean="0"/>
            <a:t>Imposición de la cultura occidental por sobre la autóctona.  </a:t>
          </a:r>
          <a:endParaRPr lang="es-ES" dirty="0"/>
        </a:p>
      </dgm:t>
    </dgm:pt>
    <dgm:pt modelId="{55C051E4-7B8A-4186-ABD4-125240A1633E}" type="parTrans" cxnId="{239B9971-96BA-4DFF-8353-896BF2D4B392}">
      <dgm:prSet/>
      <dgm:spPr/>
      <dgm:t>
        <a:bodyPr/>
        <a:lstStyle/>
        <a:p>
          <a:endParaRPr lang="es-ES"/>
        </a:p>
      </dgm:t>
    </dgm:pt>
    <dgm:pt modelId="{6A1556DF-51D0-4AD8-B8CF-3C23980392FA}" type="sibTrans" cxnId="{239B9971-96BA-4DFF-8353-896BF2D4B392}">
      <dgm:prSet/>
      <dgm:spPr/>
      <dgm:t>
        <a:bodyPr/>
        <a:lstStyle/>
        <a:p>
          <a:endParaRPr lang="es-ES"/>
        </a:p>
      </dgm:t>
    </dgm:pt>
    <dgm:pt modelId="{A47C387C-C16C-43CB-AB01-1CE836550FC1}">
      <dgm:prSet phldrT="[Texto]"/>
      <dgm:spPr/>
      <dgm:t>
        <a:bodyPr/>
        <a:lstStyle/>
        <a:p>
          <a:r>
            <a:rPr lang="es-ES" dirty="0" smtClean="0"/>
            <a:t>La lengua y/o idioma de las potencias (principalmente inglés y francés)  se implementó en los territorios colonizados. ACULTURACIÓN. </a:t>
          </a:r>
          <a:endParaRPr lang="es-ES" dirty="0"/>
        </a:p>
      </dgm:t>
    </dgm:pt>
    <dgm:pt modelId="{C5C03D0A-ED9D-4FE0-903E-42BA14CC233A}" type="parTrans" cxnId="{3249EB62-B112-493D-AC48-95A83F4055B1}">
      <dgm:prSet/>
      <dgm:spPr/>
      <dgm:t>
        <a:bodyPr/>
        <a:lstStyle/>
        <a:p>
          <a:endParaRPr lang="es-ES"/>
        </a:p>
      </dgm:t>
    </dgm:pt>
    <dgm:pt modelId="{654F37E1-7DF4-431A-906D-47D2C39E2DF3}" type="sibTrans" cxnId="{3249EB62-B112-493D-AC48-95A83F4055B1}">
      <dgm:prSet/>
      <dgm:spPr/>
      <dgm:t>
        <a:bodyPr/>
        <a:lstStyle/>
        <a:p>
          <a:endParaRPr lang="es-ES"/>
        </a:p>
      </dgm:t>
    </dgm:pt>
    <dgm:pt modelId="{87E28D61-1606-44C6-9FF8-5689AEB04EC8}">
      <dgm:prSet phldrT="[Texto]"/>
      <dgm:spPr/>
      <dgm:t>
        <a:bodyPr/>
        <a:lstStyle/>
        <a:p>
          <a:r>
            <a:rPr lang="es-ES" dirty="0" smtClean="0"/>
            <a:t>Se impulsó la religión Cristiana (católica, anglicana y protestantes) (monoteísta) por sobre la cosmovisión indígena (politeísta). Dio origen al sincretismo.</a:t>
          </a:r>
        </a:p>
        <a:p>
          <a:r>
            <a:rPr lang="es-ES" dirty="0" smtClean="0"/>
            <a:t>Sin embargo, el mundo musulmán y Asia no se experimentó el </a:t>
          </a:r>
          <a:r>
            <a:rPr lang="es-ES" dirty="0" err="1" smtClean="0"/>
            <a:t>sincretisnmo</a:t>
          </a:r>
          <a:r>
            <a:rPr lang="es-ES" dirty="0" smtClean="0"/>
            <a:t> cultural como lo experimentó África, debido a que estas presentan antiguas y complejas religiones como el hinduismo y budismo.</a:t>
          </a:r>
          <a:endParaRPr lang="es-ES" dirty="0"/>
        </a:p>
      </dgm:t>
    </dgm:pt>
    <dgm:pt modelId="{A8C5F809-C148-41AC-80F4-FE69A9F39788}" type="parTrans" cxnId="{5B04039C-D553-4F9F-B042-664F92B2F320}">
      <dgm:prSet/>
      <dgm:spPr/>
      <dgm:t>
        <a:bodyPr/>
        <a:lstStyle/>
        <a:p>
          <a:endParaRPr lang="es-ES"/>
        </a:p>
      </dgm:t>
    </dgm:pt>
    <dgm:pt modelId="{E93C77E5-9E03-4B49-841E-19C81A999A0C}" type="sibTrans" cxnId="{5B04039C-D553-4F9F-B042-664F92B2F320}">
      <dgm:prSet/>
      <dgm:spPr/>
      <dgm:t>
        <a:bodyPr/>
        <a:lstStyle/>
        <a:p>
          <a:endParaRPr lang="es-ES"/>
        </a:p>
      </dgm:t>
    </dgm:pt>
    <dgm:pt modelId="{607DFCDA-BAF5-4B81-8ADE-7C560E008971}">
      <dgm:prSet/>
      <dgm:spPr/>
      <dgm:t>
        <a:bodyPr/>
        <a:lstStyle/>
        <a:p>
          <a:r>
            <a:rPr lang="es-CL" dirty="0" smtClean="0"/>
            <a:t>Pérdida de identidad de los colonizados, a partir de la implementación del patrón de conducta y mentalidad de los colonizadores.</a:t>
          </a:r>
          <a:endParaRPr lang="es-ES" dirty="0" smtClean="0"/>
        </a:p>
      </dgm:t>
    </dgm:pt>
    <dgm:pt modelId="{FA89BFAE-DC35-49B3-9549-3111D2653083}" type="parTrans" cxnId="{B896A2EE-1E58-440C-A630-A03A7C9C5DDE}">
      <dgm:prSet/>
      <dgm:spPr/>
      <dgm:t>
        <a:bodyPr/>
        <a:lstStyle/>
        <a:p>
          <a:endParaRPr lang="es-ES"/>
        </a:p>
      </dgm:t>
    </dgm:pt>
    <dgm:pt modelId="{2D70E70C-D67F-4A25-B9CD-B4FB1D5AE761}" type="sibTrans" cxnId="{B896A2EE-1E58-440C-A630-A03A7C9C5DDE}">
      <dgm:prSet/>
      <dgm:spPr/>
      <dgm:t>
        <a:bodyPr/>
        <a:lstStyle/>
        <a:p>
          <a:endParaRPr lang="es-ES"/>
        </a:p>
      </dgm:t>
    </dgm:pt>
    <dgm:pt modelId="{5D002140-0A54-45A9-A575-3A7C04664381}" type="pres">
      <dgm:prSet presAssocID="{6976344A-A4FB-41C4-B0A3-ABDB3737551E}" presName="Name0" presStyleCnt="0">
        <dgm:presLayoutVars>
          <dgm:chMax val="7"/>
          <dgm:chPref val="7"/>
          <dgm:dir/>
        </dgm:presLayoutVars>
      </dgm:prSet>
      <dgm:spPr/>
      <dgm:t>
        <a:bodyPr/>
        <a:lstStyle/>
        <a:p>
          <a:endParaRPr lang="es-ES"/>
        </a:p>
      </dgm:t>
    </dgm:pt>
    <dgm:pt modelId="{D34C42A5-A879-459D-811E-1A2FA34554B4}" type="pres">
      <dgm:prSet presAssocID="{6976344A-A4FB-41C4-B0A3-ABDB3737551E}" presName="Name1" presStyleCnt="0"/>
      <dgm:spPr/>
    </dgm:pt>
    <dgm:pt modelId="{76AEF62A-69BA-4676-972B-A20289042AE3}" type="pres">
      <dgm:prSet presAssocID="{6976344A-A4FB-41C4-B0A3-ABDB3737551E}" presName="cycle" presStyleCnt="0"/>
      <dgm:spPr/>
    </dgm:pt>
    <dgm:pt modelId="{53A789EE-A222-486D-ADAD-7FFD67903704}" type="pres">
      <dgm:prSet presAssocID="{6976344A-A4FB-41C4-B0A3-ABDB3737551E}" presName="srcNode" presStyleLbl="node1" presStyleIdx="0" presStyleCnt="4"/>
      <dgm:spPr/>
    </dgm:pt>
    <dgm:pt modelId="{846057F1-E64A-4DD3-B846-6330F824BDCF}" type="pres">
      <dgm:prSet presAssocID="{6976344A-A4FB-41C4-B0A3-ABDB3737551E}" presName="conn" presStyleLbl="parChTrans1D2" presStyleIdx="0" presStyleCnt="1"/>
      <dgm:spPr/>
      <dgm:t>
        <a:bodyPr/>
        <a:lstStyle/>
        <a:p>
          <a:endParaRPr lang="es-ES"/>
        </a:p>
      </dgm:t>
    </dgm:pt>
    <dgm:pt modelId="{FE8A11EA-6BD1-4DB0-8964-F15EAEF9501D}" type="pres">
      <dgm:prSet presAssocID="{6976344A-A4FB-41C4-B0A3-ABDB3737551E}" presName="extraNode" presStyleLbl="node1" presStyleIdx="0" presStyleCnt="4"/>
      <dgm:spPr/>
    </dgm:pt>
    <dgm:pt modelId="{1E0EFC69-84E6-404C-9A17-3081F2C84F56}" type="pres">
      <dgm:prSet presAssocID="{6976344A-A4FB-41C4-B0A3-ABDB3737551E}" presName="dstNode" presStyleLbl="node1" presStyleIdx="0" presStyleCnt="4"/>
      <dgm:spPr/>
    </dgm:pt>
    <dgm:pt modelId="{A77D8B0E-5B11-4AFD-A48A-23ADC6C2D954}" type="pres">
      <dgm:prSet presAssocID="{09ADEAF7-C0CE-4AAA-9EFB-1F69E83FA282}" presName="text_1" presStyleLbl="node1" presStyleIdx="0" presStyleCnt="4">
        <dgm:presLayoutVars>
          <dgm:bulletEnabled val="1"/>
        </dgm:presLayoutVars>
      </dgm:prSet>
      <dgm:spPr/>
      <dgm:t>
        <a:bodyPr/>
        <a:lstStyle/>
        <a:p>
          <a:endParaRPr lang="es-ES"/>
        </a:p>
      </dgm:t>
    </dgm:pt>
    <dgm:pt modelId="{A99A2D13-9214-4AF1-B86A-820A483CEC20}" type="pres">
      <dgm:prSet presAssocID="{09ADEAF7-C0CE-4AAA-9EFB-1F69E83FA282}" presName="accent_1" presStyleCnt="0"/>
      <dgm:spPr/>
    </dgm:pt>
    <dgm:pt modelId="{12E06FF3-1AF6-43B6-9DBE-0D0B01BB9BEC}" type="pres">
      <dgm:prSet presAssocID="{09ADEAF7-C0CE-4AAA-9EFB-1F69E83FA282}" presName="accentRepeatNode" presStyleLbl="solidFgAcc1" presStyleIdx="0" presStyleCnt="4"/>
      <dgm:spPr/>
    </dgm:pt>
    <dgm:pt modelId="{A93E2A2B-DED5-4E08-BF04-5C4FDA8C1513}" type="pres">
      <dgm:prSet presAssocID="{607DFCDA-BAF5-4B81-8ADE-7C560E008971}" presName="text_2" presStyleLbl="node1" presStyleIdx="1" presStyleCnt="4">
        <dgm:presLayoutVars>
          <dgm:bulletEnabled val="1"/>
        </dgm:presLayoutVars>
      </dgm:prSet>
      <dgm:spPr/>
      <dgm:t>
        <a:bodyPr/>
        <a:lstStyle/>
        <a:p>
          <a:endParaRPr lang="es-ES"/>
        </a:p>
      </dgm:t>
    </dgm:pt>
    <dgm:pt modelId="{D50B04A1-2975-46DC-B6CF-312D2960BF03}" type="pres">
      <dgm:prSet presAssocID="{607DFCDA-BAF5-4B81-8ADE-7C560E008971}" presName="accent_2" presStyleCnt="0"/>
      <dgm:spPr/>
    </dgm:pt>
    <dgm:pt modelId="{4CF36561-6A08-4C94-9ACD-606C6D3FE50F}" type="pres">
      <dgm:prSet presAssocID="{607DFCDA-BAF5-4B81-8ADE-7C560E008971}" presName="accentRepeatNode" presStyleLbl="solidFgAcc1" presStyleIdx="1" presStyleCnt="4"/>
      <dgm:spPr/>
    </dgm:pt>
    <dgm:pt modelId="{FC71D3C9-5FCE-4450-9FE8-DA1A14534F10}" type="pres">
      <dgm:prSet presAssocID="{A47C387C-C16C-43CB-AB01-1CE836550FC1}" presName="text_3" presStyleLbl="node1" presStyleIdx="2" presStyleCnt="4">
        <dgm:presLayoutVars>
          <dgm:bulletEnabled val="1"/>
        </dgm:presLayoutVars>
      </dgm:prSet>
      <dgm:spPr/>
      <dgm:t>
        <a:bodyPr/>
        <a:lstStyle/>
        <a:p>
          <a:endParaRPr lang="es-ES"/>
        </a:p>
      </dgm:t>
    </dgm:pt>
    <dgm:pt modelId="{9BE9E1D2-9DC5-41FF-BDDF-F33F052EF778}" type="pres">
      <dgm:prSet presAssocID="{A47C387C-C16C-43CB-AB01-1CE836550FC1}" presName="accent_3" presStyleCnt="0"/>
      <dgm:spPr/>
    </dgm:pt>
    <dgm:pt modelId="{A29F5473-6D4E-4618-BA5F-9CCA0B2E14D5}" type="pres">
      <dgm:prSet presAssocID="{A47C387C-C16C-43CB-AB01-1CE836550FC1}" presName="accentRepeatNode" presStyleLbl="solidFgAcc1" presStyleIdx="2" presStyleCnt="4"/>
      <dgm:spPr/>
    </dgm:pt>
    <dgm:pt modelId="{A331673B-6B61-4C08-B2BE-4664E54C05A8}" type="pres">
      <dgm:prSet presAssocID="{87E28D61-1606-44C6-9FF8-5689AEB04EC8}" presName="text_4" presStyleLbl="node1" presStyleIdx="3" presStyleCnt="4">
        <dgm:presLayoutVars>
          <dgm:bulletEnabled val="1"/>
        </dgm:presLayoutVars>
      </dgm:prSet>
      <dgm:spPr/>
      <dgm:t>
        <a:bodyPr/>
        <a:lstStyle/>
        <a:p>
          <a:endParaRPr lang="es-ES"/>
        </a:p>
      </dgm:t>
    </dgm:pt>
    <dgm:pt modelId="{792C8040-8779-43B4-A9FA-E8D0ABB2D0D4}" type="pres">
      <dgm:prSet presAssocID="{87E28D61-1606-44C6-9FF8-5689AEB04EC8}" presName="accent_4" presStyleCnt="0"/>
      <dgm:spPr/>
    </dgm:pt>
    <dgm:pt modelId="{B0B127C6-FA47-4BD7-88BB-B3463B3D8C1E}" type="pres">
      <dgm:prSet presAssocID="{87E28D61-1606-44C6-9FF8-5689AEB04EC8}" presName="accentRepeatNode" presStyleLbl="solidFgAcc1" presStyleIdx="3" presStyleCnt="4"/>
      <dgm:spPr/>
    </dgm:pt>
  </dgm:ptLst>
  <dgm:cxnLst>
    <dgm:cxn modelId="{32183644-06F7-48A7-AECD-177EB4BA59AB}" type="presOf" srcId="{607DFCDA-BAF5-4B81-8ADE-7C560E008971}" destId="{A93E2A2B-DED5-4E08-BF04-5C4FDA8C1513}" srcOrd="0" destOrd="0" presId="urn:microsoft.com/office/officeart/2008/layout/VerticalCurvedList"/>
    <dgm:cxn modelId="{3C320324-2738-4728-AE11-B80484CF3966}" type="presOf" srcId="{87E28D61-1606-44C6-9FF8-5689AEB04EC8}" destId="{A331673B-6B61-4C08-B2BE-4664E54C05A8}" srcOrd="0" destOrd="0" presId="urn:microsoft.com/office/officeart/2008/layout/VerticalCurvedList"/>
    <dgm:cxn modelId="{B896A2EE-1E58-440C-A630-A03A7C9C5DDE}" srcId="{6976344A-A4FB-41C4-B0A3-ABDB3737551E}" destId="{607DFCDA-BAF5-4B81-8ADE-7C560E008971}" srcOrd="1" destOrd="0" parTransId="{FA89BFAE-DC35-49B3-9549-3111D2653083}" sibTransId="{2D70E70C-D67F-4A25-B9CD-B4FB1D5AE761}"/>
    <dgm:cxn modelId="{239B9971-96BA-4DFF-8353-896BF2D4B392}" srcId="{6976344A-A4FB-41C4-B0A3-ABDB3737551E}" destId="{09ADEAF7-C0CE-4AAA-9EFB-1F69E83FA282}" srcOrd="0" destOrd="0" parTransId="{55C051E4-7B8A-4186-ABD4-125240A1633E}" sibTransId="{6A1556DF-51D0-4AD8-B8CF-3C23980392FA}"/>
    <dgm:cxn modelId="{F5DEF66D-B9C0-44B5-A13A-66C41C9E0C70}" type="presOf" srcId="{6976344A-A4FB-41C4-B0A3-ABDB3737551E}" destId="{5D002140-0A54-45A9-A575-3A7C04664381}" srcOrd="0" destOrd="0" presId="urn:microsoft.com/office/officeart/2008/layout/VerticalCurvedList"/>
    <dgm:cxn modelId="{3FC20204-C759-42FD-8A16-8F0888C380CA}" type="presOf" srcId="{A47C387C-C16C-43CB-AB01-1CE836550FC1}" destId="{FC71D3C9-5FCE-4450-9FE8-DA1A14534F10}" srcOrd="0" destOrd="0" presId="urn:microsoft.com/office/officeart/2008/layout/VerticalCurvedList"/>
    <dgm:cxn modelId="{3249EB62-B112-493D-AC48-95A83F4055B1}" srcId="{6976344A-A4FB-41C4-B0A3-ABDB3737551E}" destId="{A47C387C-C16C-43CB-AB01-1CE836550FC1}" srcOrd="2" destOrd="0" parTransId="{C5C03D0A-ED9D-4FE0-903E-42BA14CC233A}" sibTransId="{654F37E1-7DF4-431A-906D-47D2C39E2DF3}"/>
    <dgm:cxn modelId="{5B04039C-D553-4F9F-B042-664F92B2F320}" srcId="{6976344A-A4FB-41C4-B0A3-ABDB3737551E}" destId="{87E28D61-1606-44C6-9FF8-5689AEB04EC8}" srcOrd="3" destOrd="0" parTransId="{A8C5F809-C148-41AC-80F4-FE69A9F39788}" sibTransId="{E93C77E5-9E03-4B49-841E-19C81A999A0C}"/>
    <dgm:cxn modelId="{D645C790-F2CC-479F-A802-9891863A14F3}" type="presOf" srcId="{6A1556DF-51D0-4AD8-B8CF-3C23980392FA}" destId="{846057F1-E64A-4DD3-B846-6330F824BDCF}" srcOrd="0" destOrd="0" presId="urn:microsoft.com/office/officeart/2008/layout/VerticalCurvedList"/>
    <dgm:cxn modelId="{B319D320-15F3-42A1-B666-32AA1B2D62A5}" type="presOf" srcId="{09ADEAF7-C0CE-4AAA-9EFB-1F69E83FA282}" destId="{A77D8B0E-5B11-4AFD-A48A-23ADC6C2D954}" srcOrd="0" destOrd="0" presId="urn:microsoft.com/office/officeart/2008/layout/VerticalCurvedList"/>
    <dgm:cxn modelId="{1EA9515F-F54C-460B-AF36-4074D75A6A1D}" type="presParOf" srcId="{5D002140-0A54-45A9-A575-3A7C04664381}" destId="{D34C42A5-A879-459D-811E-1A2FA34554B4}" srcOrd="0" destOrd="0" presId="urn:microsoft.com/office/officeart/2008/layout/VerticalCurvedList"/>
    <dgm:cxn modelId="{A310977E-3491-4381-8989-E53B40D04F7A}" type="presParOf" srcId="{D34C42A5-A879-459D-811E-1A2FA34554B4}" destId="{76AEF62A-69BA-4676-972B-A20289042AE3}" srcOrd="0" destOrd="0" presId="urn:microsoft.com/office/officeart/2008/layout/VerticalCurvedList"/>
    <dgm:cxn modelId="{048E01D3-B089-43E3-BDB6-57947ADA446D}" type="presParOf" srcId="{76AEF62A-69BA-4676-972B-A20289042AE3}" destId="{53A789EE-A222-486D-ADAD-7FFD67903704}" srcOrd="0" destOrd="0" presId="urn:microsoft.com/office/officeart/2008/layout/VerticalCurvedList"/>
    <dgm:cxn modelId="{CB65394F-66B3-4F5D-959B-212358F1219A}" type="presParOf" srcId="{76AEF62A-69BA-4676-972B-A20289042AE3}" destId="{846057F1-E64A-4DD3-B846-6330F824BDCF}" srcOrd="1" destOrd="0" presId="urn:microsoft.com/office/officeart/2008/layout/VerticalCurvedList"/>
    <dgm:cxn modelId="{E2F5191D-2590-467D-8286-94BE09A7C37E}" type="presParOf" srcId="{76AEF62A-69BA-4676-972B-A20289042AE3}" destId="{FE8A11EA-6BD1-4DB0-8964-F15EAEF9501D}" srcOrd="2" destOrd="0" presId="urn:microsoft.com/office/officeart/2008/layout/VerticalCurvedList"/>
    <dgm:cxn modelId="{50F34DA6-0FB4-4500-A39D-640A01A13FD2}" type="presParOf" srcId="{76AEF62A-69BA-4676-972B-A20289042AE3}" destId="{1E0EFC69-84E6-404C-9A17-3081F2C84F56}" srcOrd="3" destOrd="0" presId="urn:microsoft.com/office/officeart/2008/layout/VerticalCurvedList"/>
    <dgm:cxn modelId="{AD7D5A9C-65E8-464A-81B7-639996AF61D8}" type="presParOf" srcId="{D34C42A5-A879-459D-811E-1A2FA34554B4}" destId="{A77D8B0E-5B11-4AFD-A48A-23ADC6C2D954}" srcOrd="1" destOrd="0" presId="urn:microsoft.com/office/officeart/2008/layout/VerticalCurvedList"/>
    <dgm:cxn modelId="{FE6B4D9F-CAC4-4053-8E65-27A20DA4FF0C}" type="presParOf" srcId="{D34C42A5-A879-459D-811E-1A2FA34554B4}" destId="{A99A2D13-9214-4AF1-B86A-820A483CEC20}" srcOrd="2" destOrd="0" presId="urn:microsoft.com/office/officeart/2008/layout/VerticalCurvedList"/>
    <dgm:cxn modelId="{D000E07C-6AC3-4FCC-8890-94A12C989DEA}" type="presParOf" srcId="{A99A2D13-9214-4AF1-B86A-820A483CEC20}" destId="{12E06FF3-1AF6-43B6-9DBE-0D0B01BB9BEC}" srcOrd="0" destOrd="0" presId="urn:microsoft.com/office/officeart/2008/layout/VerticalCurvedList"/>
    <dgm:cxn modelId="{AF8CB950-811A-47C9-86B5-176053DF9068}" type="presParOf" srcId="{D34C42A5-A879-459D-811E-1A2FA34554B4}" destId="{A93E2A2B-DED5-4E08-BF04-5C4FDA8C1513}" srcOrd="3" destOrd="0" presId="urn:microsoft.com/office/officeart/2008/layout/VerticalCurvedList"/>
    <dgm:cxn modelId="{AC54D31E-C74F-4E89-8785-C7FC0B776300}" type="presParOf" srcId="{D34C42A5-A879-459D-811E-1A2FA34554B4}" destId="{D50B04A1-2975-46DC-B6CF-312D2960BF03}" srcOrd="4" destOrd="0" presId="urn:microsoft.com/office/officeart/2008/layout/VerticalCurvedList"/>
    <dgm:cxn modelId="{BB643D72-F693-4ACE-9BCA-B63A1624DADD}" type="presParOf" srcId="{D50B04A1-2975-46DC-B6CF-312D2960BF03}" destId="{4CF36561-6A08-4C94-9ACD-606C6D3FE50F}" srcOrd="0" destOrd="0" presId="urn:microsoft.com/office/officeart/2008/layout/VerticalCurvedList"/>
    <dgm:cxn modelId="{679F36DF-82A2-4AAB-8B2C-35D48840B575}" type="presParOf" srcId="{D34C42A5-A879-459D-811E-1A2FA34554B4}" destId="{FC71D3C9-5FCE-4450-9FE8-DA1A14534F10}" srcOrd="5" destOrd="0" presId="urn:microsoft.com/office/officeart/2008/layout/VerticalCurvedList"/>
    <dgm:cxn modelId="{7006B8A3-742A-4E0F-B623-376F2A516E98}" type="presParOf" srcId="{D34C42A5-A879-459D-811E-1A2FA34554B4}" destId="{9BE9E1D2-9DC5-41FF-BDDF-F33F052EF778}" srcOrd="6" destOrd="0" presId="urn:microsoft.com/office/officeart/2008/layout/VerticalCurvedList"/>
    <dgm:cxn modelId="{E8832315-BF97-42E1-B1F2-1F2C4A0512DE}" type="presParOf" srcId="{9BE9E1D2-9DC5-41FF-BDDF-F33F052EF778}" destId="{A29F5473-6D4E-4618-BA5F-9CCA0B2E14D5}" srcOrd="0" destOrd="0" presId="urn:microsoft.com/office/officeart/2008/layout/VerticalCurvedList"/>
    <dgm:cxn modelId="{11250B8B-1E31-4C90-BFB6-9EC49F447B93}" type="presParOf" srcId="{D34C42A5-A879-459D-811E-1A2FA34554B4}" destId="{A331673B-6B61-4C08-B2BE-4664E54C05A8}" srcOrd="7" destOrd="0" presId="urn:microsoft.com/office/officeart/2008/layout/VerticalCurvedList"/>
    <dgm:cxn modelId="{CE92C590-E798-401F-AA75-120FBC75663C}" type="presParOf" srcId="{D34C42A5-A879-459D-811E-1A2FA34554B4}" destId="{792C8040-8779-43B4-A9FA-E8D0ABB2D0D4}" srcOrd="8" destOrd="0" presId="urn:microsoft.com/office/officeart/2008/layout/VerticalCurvedList"/>
    <dgm:cxn modelId="{FDDAFD62-A438-4131-A48D-F40B6C63DA83}" type="presParOf" srcId="{792C8040-8779-43B4-A9FA-E8D0ABB2D0D4}" destId="{B0B127C6-FA47-4BD7-88BB-B3463B3D8C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5AB1B8-688D-4AD9-BCEE-50F1D73C723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8F999956-A6A3-425A-BC5D-B2B447FD8AA7}">
      <dgm:prSet phldrT="[Texto]"/>
      <dgm:spPr/>
      <dgm:t>
        <a:bodyPr/>
        <a:lstStyle/>
        <a:p>
          <a:r>
            <a:rPr lang="es-ES" dirty="0" smtClean="0"/>
            <a:t>Alteración de fronteras:  los mapas políticos se vieron alterados por la creación de fronteras artificiales que no estaban relacionadas con la organización administrativa preexistente, uniendo forzadamente a etnias o grupos tribales con características culturales diferentes. Esto provocó y ha provocado innumerables conflictos sociales, políticos y económicos. </a:t>
          </a:r>
          <a:endParaRPr lang="es-ES" dirty="0"/>
        </a:p>
      </dgm:t>
    </dgm:pt>
    <dgm:pt modelId="{192AAF1F-2C94-4903-B11C-0869CFA21498}" type="parTrans" cxnId="{C4653E28-67B2-4AB5-A7EE-D724C85D6366}">
      <dgm:prSet/>
      <dgm:spPr/>
      <dgm:t>
        <a:bodyPr/>
        <a:lstStyle/>
        <a:p>
          <a:endParaRPr lang="es-ES"/>
        </a:p>
      </dgm:t>
    </dgm:pt>
    <dgm:pt modelId="{634DE5C7-68A6-4134-B6B7-E715AC4FAA4C}" type="sibTrans" cxnId="{C4653E28-67B2-4AB5-A7EE-D724C85D6366}">
      <dgm:prSet/>
      <dgm:spPr/>
      <dgm:t>
        <a:bodyPr/>
        <a:lstStyle/>
        <a:p>
          <a:endParaRPr lang="es-ES"/>
        </a:p>
      </dgm:t>
    </dgm:pt>
    <dgm:pt modelId="{78AE879F-7E31-4EF2-9221-1816E0A52DAC}" type="pres">
      <dgm:prSet presAssocID="{105AB1B8-688D-4AD9-BCEE-50F1D73C723B}" presName="Name0" presStyleCnt="0">
        <dgm:presLayoutVars>
          <dgm:chMax val="7"/>
          <dgm:chPref val="7"/>
          <dgm:dir/>
        </dgm:presLayoutVars>
      </dgm:prSet>
      <dgm:spPr/>
      <dgm:t>
        <a:bodyPr/>
        <a:lstStyle/>
        <a:p>
          <a:endParaRPr lang="es-ES"/>
        </a:p>
      </dgm:t>
    </dgm:pt>
    <dgm:pt modelId="{76254529-F39D-4A85-BDFE-116C06557AE0}" type="pres">
      <dgm:prSet presAssocID="{105AB1B8-688D-4AD9-BCEE-50F1D73C723B}" presName="Name1" presStyleCnt="0"/>
      <dgm:spPr/>
    </dgm:pt>
    <dgm:pt modelId="{A58E2D41-CD2E-45BC-B248-6C7C028B39B8}" type="pres">
      <dgm:prSet presAssocID="{105AB1B8-688D-4AD9-BCEE-50F1D73C723B}" presName="cycle" presStyleCnt="0"/>
      <dgm:spPr/>
    </dgm:pt>
    <dgm:pt modelId="{44A97B28-AEF2-41E5-AC90-9A78BA856444}" type="pres">
      <dgm:prSet presAssocID="{105AB1B8-688D-4AD9-BCEE-50F1D73C723B}" presName="srcNode" presStyleLbl="node1" presStyleIdx="0" presStyleCnt="1"/>
      <dgm:spPr/>
    </dgm:pt>
    <dgm:pt modelId="{1B6CB6E3-E110-4C27-944B-7F4FEDB4E8EF}" type="pres">
      <dgm:prSet presAssocID="{105AB1B8-688D-4AD9-BCEE-50F1D73C723B}" presName="conn" presStyleLbl="parChTrans1D2" presStyleIdx="0" presStyleCnt="1"/>
      <dgm:spPr/>
      <dgm:t>
        <a:bodyPr/>
        <a:lstStyle/>
        <a:p>
          <a:endParaRPr lang="es-ES"/>
        </a:p>
      </dgm:t>
    </dgm:pt>
    <dgm:pt modelId="{D644379D-D87D-4F3D-96AD-CD6427D8943D}" type="pres">
      <dgm:prSet presAssocID="{105AB1B8-688D-4AD9-BCEE-50F1D73C723B}" presName="extraNode" presStyleLbl="node1" presStyleIdx="0" presStyleCnt="1"/>
      <dgm:spPr/>
    </dgm:pt>
    <dgm:pt modelId="{B99DB466-4ADC-4EA7-A81C-35C8A045BC3F}" type="pres">
      <dgm:prSet presAssocID="{105AB1B8-688D-4AD9-BCEE-50F1D73C723B}" presName="dstNode" presStyleLbl="node1" presStyleIdx="0" presStyleCnt="1"/>
      <dgm:spPr/>
    </dgm:pt>
    <dgm:pt modelId="{95C2F2C9-9DFF-48A9-A29B-CC42EB9F1B77}" type="pres">
      <dgm:prSet presAssocID="{8F999956-A6A3-425A-BC5D-B2B447FD8AA7}" presName="text_1" presStyleLbl="node1" presStyleIdx="0" presStyleCnt="1">
        <dgm:presLayoutVars>
          <dgm:bulletEnabled val="1"/>
        </dgm:presLayoutVars>
      </dgm:prSet>
      <dgm:spPr/>
      <dgm:t>
        <a:bodyPr/>
        <a:lstStyle/>
        <a:p>
          <a:endParaRPr lang="es-ES"/>
        </a:p>
      </dgm:t>
    </dgm:pt>
    <dgm:pt modelId="{60574786-D8A5-4ADF-968F-CB97B90DEAFE}" type="pres">
      <dgm:prSet presAssocID="{8F999956-A6A3-425A-BC5D-B2B447FD8AA7}" presName="accent_1" presStyleCnt="0"/>
      <dgm:spPr/>
    </dgm:pt>
    <dgm:pt modelId="{2296A636-2C69-4ADC-B514-E3A99D348128}" type="pres">
      <dgm:prSet presAssocID="{8F999956-A6A3-425A-BC5D-B2B447FD8AA7}" presName="accentRepeatNode" presStyleLbl="solidFgAcc1" presStyleIdx="0" presStyleCnt="1"/>
      <dgm:spPr/>
    </dgm:pt>
  </dgm:ptLst>
  <dgm:cxnLst>
    <dgm:cxn modelId="{1A7A04E9-1965-41E7-B899-60AEF3BB8DF9}" type="presOf" srcId="{634DE5C7-68A6-4134-B6B7-E715AC4FAA4C}" destId="{1B6CB6E3-E110-4C27-944B-7F4FEDB4E8EF}" srcOrd="0" destOrd="0" presId="urn:microsoft.com/office/officeart/2008/layout/VerticalCurvedList"/>
    <dgm:cxn modelId="{155A0900-6815-489E-AAAC-06ABEEAD91AC}" type="presOf" srcId="{105AB1B8-688D-4AD9-BCEE-50F1D73C723B}" destId="{78AE879F-7E31-4EF2-9221-1816E0A52DAC}" srcOrd="0" destOrd="0" presId="urn:microsoft.com/office/officeart/2008/layout/VerticalCurvedList"/>
    <dgm:cxn modelId="{1299450D-A864-471C-B4E1-2475C2EC59DA}" type="presOf" srcId="{8F999956-A6A3-425A-BC5D-B2B447FD8AA7}" destId="{95C2F2C9-9DFF-48A9-A29B-CC42EB9F1B77}" srcOrd="0" destOrd="0" presId="urn:microsoft.com/office/officeart/2008/layout/VerticalCurvedList"/>
    <dgm:cxn modelId="{C4653E28-67B2-4AB5-A7EE-D724C85D6366}" srcId="{105AB1B8-688D-4AD9-BCEE-50F1D73C723B}" destId="{8F999956-A6A3-425A-BC5D-B2B447FD8AA7}" srcOrd="0" destOrd="0" parTransId="{192AAF1F-2C94-4903-B11C-0869CFA21498}" sibTransId="{634DE5C7-68A6-4134-B6B7-E715AC4FAA4C}"/>
    <dgm:cxn modelId="{F881B899-6ADE-4135-963C-9093CD3B4239}" type="presParOf" srcId="{78AE879F-7E31-4EF2-9221-1816E0A52DAC}" destId="{76254529-F39D-4A85-BDFE-116C06557AE0}" srcOrd="0" destOrd="0" presId="urn:microsoft.com/office/officeart/2008/layout/VerticalCurvedList"/>
    <dgm:cxn modelId="{739DE137-EC18-491E-9BF0-B4C48A0E279C}" type="presParOf" srcId="{76254529-F39D-4A85-BDFE-116C06557AE0}" destId="{A58E2D41-CD2E-45BC-B248-6C7C028B39B8}" srcOrd="0" destOrd="0" presId="urn:microsoft.com/office/officeart/2008/layout/VerticalCurvedList"/>
    <dgm:cxn modelId="{D7838A03-36FA-4702-80EB-8B515F3CFACD}" type="presParOf" srcId="{A58E2D41-CD2E-45BC-B248-6C7C028B39B8}" destId="{44A97B28-AEF2-41E5-AC90-9A78BA856444}" srcOrd="0" destOrd="0" presId="urn:microsoft.com/office/officeart/2008/layout/VerticalCurvedList"/>
    <dgm:cxn modelId="{F849EABB-2200-4FF1-982D-B9A999D7FF3D}" type="presParOf" srcId="{A58E2D41-CD2E-45BC-B248-6C7C028B39B8}" destId="{1B6CB6E3-E110-4C27-944B-7F4FEDB4E8EF}" srcOrd="1" destOrd="0" presId="urn:microsoft.com/office/officeart/2008/layout/VerticalCurvedList"/>
    <dgm:cxn modelId="{E5DFE43B-4EEB-4CA1-AF68-A653C2E62BEC}" type="presParOf" srcId="{A58E2D41-CD2E-45BC-B248-6C7C028B39B8}" destId="{D644379D-D87D-4F3D-96AD-CD6427D8943D}" srcOrd="2" destOrd="0" presId="urn:microsoft.com/office/officeart/2008/layout/VerticalCurvedList"/>
    <dgm:cxn modelId="{BA1EC1CB-F8F4-40F2-BF42-1A0DDEBB6C79}" type="presParOf" srcId="{A58E2D41-CD2E-45BC-B248-6C7C028B39B8}" destId="{B99DB466-4ADC-4EA7-A81C-35C8A045BC3F}" srcOrd="3" destOrd="0" presId="urn:microsoft.com/office/officeart/2008/layout/VerticalCurvedList"/>
    <dgm:cxn modelId="{516AD90F-B0A8-4526-90FF-884632E6C05D}" type="presParOf" srcId="{76254529-F39D-4A85-BDFE-116C06557AE0}" destId="{95C2F2C9-9DFF-48A9-A29B-CC42EB9F1B77}" srcOrd="1" destOrd="0" presId="urn:microsoft.com/office/officeart/2008/layout/VerticalCurvedList"/>
    <dgm:cxn modelId="{E1EEB759-9C11-41D5-9571-90F9037B5545}" type="presParOf" srcId="{76254529-F39D-4A85-BDFE-116C06557AE0}" destId="{60574786-D8A5-4ADF-968F-CB97B90DEAFE}" srcOrd="2" destOrd="0" presId="urn:microsoft.com/office/officeart/2008/layout/VerticalCurvedList"/>
    <dgm:cxn modelId="{FFA675CA-99F5-4DC2-8F9A-4566AA598E93}" type="presParOf" srcId="{60574786-D8A5-4ADF-968F-CB97B90DEAFE}" destId="{2296A636-2C69-4ADC-B514-E3A99D34812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4FD6A-FA0E-4AFA-B092-D9BEAFFD894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9AD0420-7295-4072-977F-73650AACED6E}">
      <dgm:prSet phldrT="[Texto]"/>
      <dgm:spPr/>
      <dgm:t>
        <a:bodyPr/>
        <a:lstStyle/>
        <a:p>
          <a:r>
            <a:rPr lang="es-ES" dirty="0" smtClean="0"/>
            <a:t>Dependencia política de la metrópolis en cuanto administración.</a:t>
          </a:r>
          <a:endParaRPr lang="es-ES" dirty="0"/>
        </a:p>
      </dgm:t>
    </dgm:pt>
    <dgm:pt modelId="{07EE4EC5-2E7E-4985-B235-9F29C73C3BDD}" type="parTrans" cxnId="{6162EE11-DF71-41A4-A980-54CFC0682617}">
      <dgm:prSet/>
      <dgm:spPr/>
      <dgm:t>
        <a:bodyPr/>
        <a:lstStyle/>
        <a:p>
          <a:endParaRPr lang="es-ES"/>
        </a:p>
      </dgm:t>
    </dgm:pt>
    <dgm:pt modelId="{67C73AA7-116C-4A2D-B11B-2E329419117A}" type="sibTrans" cxnId="{6162EE11-DF71-41A4-A980-54CFC0682617}">
      <dgm:prSet/>
      <dgm:spPr/>
      <dgm:t>
        <a:bodyPr/>
        <a:lstStyle/>
        <a:p>
          <a:endParaRPr lang="es-ES"/>
        </a:p>
      </dgm:t>
    </dgm:pt>
    <dgm:pt modelId="{1131775E-D6D8-4758-BCB0-D87FCC6421ED}">
      <dgm:prSet phldrT="[Texto]"/>
      <dgm:spPr/>
      <dgm:t>
        <a:bodyPr/>
        <a:lstStyle/>
        <a:p>
          <a:r>
            <a:rPr lang="es-ES" dirty="0" smtClean="0"/>
            <a:t>Surgimiento de un sentimiento antiimperialista (Ejemplo el caso de India)</a:t>
          </a:r>
          <a:endParaRPr lang="es-ES" dirty="0"/>
        </a:p>
      </dgm:t>
    </dgm:pt>
    <dgm:pt modelId="{FD16985F-D2D8-441D-9D2D-E24F6F1C404B}" type="parTrans" cxnId="{D2F13BA8-6BB9-4DB5-BF29-367F459E6B17}">
      <dgm:prSet/>
      <dgm:spPr/>
      <dgm:t>
        <a:bodyPr/>
        <a:lstStyle/>
        <a:p>
          <a:endParaRPr lang="es-ES"/>
        </a:p>
      </dgm:t>
    </dgm:pt>
    <dgm:pt modelId="{A60D9EEF-1068-426F-90FD-8AFA7E690AAF}" type="sibTrans" cxnId="{D2F13BA8-6BB9-4DB5-BF29-367F459E6B17}">
      <dgm:prSet/>
      <dgm:spPr/>
      <dgm:t>
        <a:bodyPr/>
        <a:lstStyle/>
        <a:p>
          <a:endParaRPr lang="es-ES"/>
        </a:p>
      </dgm:t>
    </dgm:pt>
    <dgm:pt modelId="{2852AEDF-A294-4F0B-AD10-681F16B2361C}">
      <dgm:prSet phldrT="[Texto]"/>
      <dgm:spPr/>
      <dgm:t>
        <a:bodyPr/>
        <a:lstStyle/>
        <a:p>
          <a:r>
            <a:rPr lang="es-ES" dirty="0" smtClean="0"/>
            <a:t>Utilización de las colonias por parte de las potencias colonizadoras como un lugar para medir sus rivalidades. </a:t>
          </a:r>
          <a:endParaRPr lang="es-ES" dirty="0"/>
        </a:p>
      </dgm:t>
    </dgm:pt>
    <dgm:pt modelId="{81C6A317-3256-4FE5-B8F8-229DE32596C6}" type="parTrans" cxnId="{04382FB4-69EE-446D-9942-6847EA9EBA7E}">
      <dgm:prSet/>
      <dgm:spPr/>
      <dgm:t>
        <a:bodyPr/>
        <a:lstStyle/>
        <a:p>
          <a:endParaRPr lang="es-ES"/>
        </a:p>
      </dgm:t>
    </dgm:pt>
    <dgm:pt modelId="{C65C13AD-5D17-458A-9F38-49B2BDFA4E14}" type="sibTrans" cxnId="{04382FB4-69EE-446D-9942-6847EA9EBA7E}">
      <dgm:prSet/>
      <dgm:spPr/>
      <dgm:t>
        <a:bodyPr/>
        <a:lstStyle/>
        <a:p>
          <a:endParaRPr lang="es-ES"/>
        </a:p>
      </dgm:t>
    </dgm:pt>
    <dgm:pt modelId="{328CCA55-C802-4EF6-86F6-567E494710E8}" type="pres">
      <dgm:prSet presAssocID="{5FA4FD6A-FA0E-4AFA-B092-D9BEAFFD894D}" presName="Name0" presStyleCnt="0">
        <dgm:presLayoutVars>
          <dgm:chMax val="7"/>
          <dgm:chPref val="7"/>
          <dgm:dir/>
        </dgm:presLayoutVars>
      </dgm:prSet>
      <dgm:spPr/>
      <dgm:t>
        <a:bodyPr/>
        <a:lstStyle/>
        <a:p>
          <a:endParaRPr lang="es-ES"/>
        </a:p>
      </dgm:t>
    </dgm:pt>
    <dgm:pt modelId="{23026755-E02B-4B6F-9F27-60167AA16D1A}" type="pres">
      <dgm:prSet presAssocID="{5FA4FD6A-FA0E-4AFA-B092-D9BEAFFD894D}" presName="Name1" presStyleCnt="0"/>
      <dgm:spPr/>
    </dgm:pt>
    <dgm:pt modelId="{8CE8BA85-E24B-46BC-806C-CA27A9426425}" type="pres">
      <dgm:prSet presAssocID="{5FA4FD6A-FA0E-4AFA-B092-D9BEAFFD894D}" presName="cycle" presStyleCnt="0"/>
      <dgm:spPr/>
    </dgm:pt>
    <dgm:pt modelId="{98F7CEF0-573A-4C49-BD56-11C8624E9267}" type="pres">
      <dgm:prSet presAssocID="{5FA4FD6A-FA0E-4AFA-B092-D9BEAFFD894D}" presName="srcNode" presStyleLbl="node1" presStyleIdx="0" presStyleCnt="3"/>
      <dgm:spPr/>
    </dgm:pt>
    <dgm:pt modelId="{C73E1B6D-CFB1-4A95-8BB0-A74FE6270368}" type="pres">
      <dgm:prSet presAssocID="{5FA4FD6A-FA0E-4AFA-B092-D9BEAFFD894D}" presName="conn" presStyleLbl="parChTrans1D2" presStyleIdx="0" presStyleCnt="1"/>
      <dgm:spPr/>
      <dgm:t>
        <a:bodyPr/>
        <a:lstStyle/>
        <a:p>
          <a:endParaRPr lang="es-ES"/>
        </a:p>
      </dgm:t>
    </dgm:pt>
    <dgm:pt modelId="{AD084643-8446-43E0-8AF3-16AB1737EBFE}" type="pres">
      <dgm:prSet presAssocID="{5FA4FD6A-FA0E-4AFA-B092-D9BEAFFD894D}" presName="extraNode" presStyleLbl="node1" presStyleIdx="0" presStyleCnt="3"/>
      <dgm:spPr/>
    </dgm:pt>
    <dgm:pt modelId="{EF6AAE0C-6875-4235-B170-D75BAF0B19A3}" type="pres">
      <dgm:prSet presAssocID="{5FA4FD6A-FA0E-4AFA-B092-D9BEAFFD894D}" presName="dstNode" presStyleLbl="node1" presStyleIdx="0" presStyleCnt="3"/>
      <dgm:spPr/>
    </dgm:pt>
    <dgm:pt modelId="{F7A063B9-B4F1-4D15-BE8B-4F458C69EB70}" type="pres">
      <dgm:prSet presAssocID="{99AD0420-7295-4072-977F-73650AACED6E}" presName="text_1" presStyleLbl="node1" presStyleIdx="0" presStyleCnt="3">
        <dgm:presLayoutVars>
          <dgm:bulletEnabled val="1"/>
        </dgm:presLayoutVars>
      </dgm:prSet>
      <dgm:spPr/>
      <dgm:t>
        <a:bodyPr/>
        <a:lstStyle/>
        <a:p>
          <a:endParaRPr lang="es-ES"/>
        </a:p>
      </dgm:t>
    </dgm:pt>
    <dgm:pt modelId="{8F66C803-DE66-4113-9006-352FFE900878}" type="pres">
      <dgm:prSet presAssocID="{99AD0420-7295-4072-977F-73650AACED6E}" presName="accent_1" presStyleCnt="0"/>
      <dgm:spPr/>
    </dgm:pt>
    <dgm:pt modelId="{C4ED3808-0F62-41A8-A596-D7449091643A}" type="pres">
      <dgm:prSet presAssocID="{99AD0420-7295-4072-977F-73650AACED6E}" presName="accentRepeatNode" presStyleLbl="solidFgAcc1" presStyleIdx="0" presStyleCnt="3"/>
      <dgm:spPr/>
    </dgm:pt>
    <dgm:pt modelId="{2E603E15-83E6-4E35-B9AC-830CDAD2C5E1}" type="pres">
      <dgm:prSet presAssocID="{1131775E-D6D8-4758-BCB0-D87FCC6421ED}" presName="text_2" presStyleLbl="node1" presStyleIdx="1" presStyleCnt="3">
        <dgm:presLayoutVars>
          <dgm:bulletEnabled val="1"/>
        </dgm:presLayoutVars>
      </dgm:prSet>
      <dgm:spPr/>
      <dgm:t>
        <a:bodyPr/>
        <a:lstStyle/>
        <a:p>
          <a:endParaRPr lang="es-ES"/>
        </a:p>
      </dgm:t>
    </dgm:pt>
    <dgm:pt modelId="{1ED3C944-0669-4FA7-AFC6-4ABCD648D1CC}" type="pres">
      <dgm:prSet presAssocID="{1131775E-D6D8-4758-BCB0-D87FCC6421ED}" presName="accent_2" presStyleCnt="0"/>
      <dgm:spPr/>
    </dgm:pt>
    <dgm:pt modelId="{1B748A4C-2A48-4D3F-9DF3-CB787A02B7FB}" type="pres">
      <dgm:prSet presAssocID="{1131775E-D6D8-4758-BCB0-D87FCC6421ED}" presName="accentRepeatNode" presStyleLbl="solidFgAcc1" presStyleIdx="1" presStyleCnt="3"/>
      <dgm:spPr/>
    </dgm:pt>
    <dgm:pt modelId="{ADA9371D-AF57-48FE-B958-DAA802F30476}" type="pres">
      <dgm:prSet presAssocID="{2852AEDF-A294-4F0B-AD10-681F16B2361C}" presName="text_3" presStyleLbl="node1" presStyleIdx="2" presStyleCnt="3">
        <dgm:presLayoutVars>
          <dgm:bulletEnabled val="1"/>
        </dgm:presLayoutVars>
      </dgm:prSet>
      <dgm:spPr/>
      <dgm:t>
        <a:bodyPr/>
        <a:lstStyle/>
        <a:p>
          <a:endParaRPr lang="es-ES"/>
        </a:p>
      </dgm:t>
    </dgm:pt>
    <dgm:pt modelId="{798CEA8F-A2BB-4A93-B4AA-EE9E6E8F0638}" type="pres">
      <dgm:prSet presAssocID="{2852AEDF-A294-4F0B-AD10-681F16B2361C}" presName="accent_3" presStyleCnt="0"/>
      <dgm:spPr/>
    </dgm:pt>
    <dgm:pt modelId="{B5D34444-01CB-4A9F-AF92-1DBBEA8F776E}" type="pres">
      <dgm:prSet presAssocID="{2852AEDF-A294-4F0B-AD10-681F16B2361C}" presName="accentRepeatNode" presStyleLbl="solidFgAcc1" presStyleIdx="2" presStyleCnt="3"/>
      <dgm:spPr/>
    </dgm:pt>
  </dgm:ptLst>
  <dgm:cxnLst>
    <dgm:cxn modelId="{2E885ADE-206D-4834-A52F-AB6B5F121EFC}" type="presOf" srcId="{67C73AA7-116C-4A2D-B11B-2E329419117A}" destId="{C73E1B6D-CFB1-4A95-8BB0-A74FE6270368}" srcOrd="0" destOrd="0" presId="urn:microsoft.com/office/officeart/2008/layout/VerticalCurvedList"/>
    <dgm:cxn modelId="{5648356B-47B6-4EA0-BDFF-DD6C4264E70F}" type="presOf" srcId="{2852AEDF-A294-4F0B-AD10-681F16B2361C}" destId="{ADA9371D-AF57-48FE-B958-DAA802F30476}" srcOrd="0" destOrd="0" presId="urn:microsoft.com/office/officeart/2008/layout/VerticalCurvedList"/>
    <dgm:cxn modelId="{D3D3BA20-C3DD-49CB-98EB-BA6729E5C638}" type="presOf" srcId="{99AD0420-7295-4072-977F-73650AACED6E}" destId="{F7A063B9-B4F1-4D15-BE8B-4F458C69EB70}" srcOrd="0" destOrd="0" presId="urn:microsoft.com/office/officeart/2008/layout/VerticalCurvedList"/>
    <dgm:cxn modelId="{A9E056DD-4F1B-4FF2-9E3A-C6805768C1CA}" type="presOf" srcId="{1131775E-D6D8-4758-BCB0-D87FCC6421ED}" destId="{2E603E15-83E6-4E35-B9AC-830CDAD2C5E1}" srcOrd="0" destOrd="0" presId="urn:microsoft.com/office/officeart/2008/layout/VerticalCurvedList"/>
    <dgm:cxn modelId="{6162EE11-DF71-41A4-A980-54CFC0682617}" srcId="{5FA4FD6A-FA0E-4AFA-B092-D9BEAFFD894D}" destId="{99AD0420-7295-4072-977F-73650AACED6E}" srcOrd="0" destOrd="0" parTransId="{07EE4EC5-2E7E-4985-B235-9F29C73C3BDD}" sibTransId="{67C73AA7-116C-4A2D-B11B-2E329419117A}"/>
    <dgm:cxn modelId="{DDEE2774-FB8B-43CE-980E-07EC7F6D5833}" type="presOf" srcId="{5FA4FD6A-FA0E-4AFA-B092-D9BEAFFD894D}" destId="{328CCA55-C802-4EF6-86F6-567E494710E8}" srcOrd="0" destOrd="0" presId="urn:microsoft.com/office/officeart/2008/layout/VerticalCurvedList"/>
    <dgm:cxn modelId="{04382FB4-69EE-446D-9942-6847EA9EBA7E}" srcId="{5FA4FD6A-FA0E-4AFA-B092-D9BEAFFD894D}" destId="{2852AEDF-A294-4F0B-AD10-681F16B2361C}" srcOrd="2" destOrd="0" parTransId="{81C6A317-3256-4FE5-B8F8-229DE32596C6}" sibTransId="{C65C13AD-5D17-458A-9F38-49B2BDFA4E14}"/>
    <dgm:cxn modelId="{D2F13BA8-6BB9-4DB5-BF29-367F459E6B17}" srcId="{5FA4FD6A-FA0E-4AFA-B092-D9BEAFFD894D}" destId="{1131775E-D6D8-4758-BCB0-D87FCC6421ED}" srcOrd="1" destOrd="0" parTransId="{FD16985F-D2D8-441D-9D2D-E24F6F1C404B}" sibTransId="{A60D9EEF-1068-426F-90FD-8AFA7E690AAF}"/>
    <dgm:cxn modelId="{9F645D6E-FFD4-45E2-A25C-3A75DAEBF9BD}" type="presParOf" srcId="{328CCA55-C802-4EF6-86F6-567E494710E8}" destId="{23026755-E02B-4B6F-9F27-60167AA16D1A}" srcOrd="0" destOrd="0" presId="urn:microsoft.com/office/officeart/2008/layout/VerticalCurvedList"/>
    <dgm:cxn modelId="{8D44F878-6C68-467B-8F6E-8FA690E70036}" type="presParOf" srcId="{23026755-E02B-4B6F-9F27-60167AA16D1A}" destId="{8CE8BA85-E24B-46BC-806C-CA27A9426425}" srcOrd="0" destOrd="0" presId="urn:microsoft.com/office/officeart/2008/layout/VerticalCurvedList"/>
    <dgm:cxn modelId="{F8F83818-A94A-4852-9610-BF99521D14C7}" type="presParOf" srcId="{8CE8BA85-E24B-46BC-806C-CA27A9426425}" destId="{98F7CEF0-573A-4C49-BD56-11C8624E9267}" srcOrd="0" destOrd="0" presId="urn:microsoft.com/office/officeart/2008/layout/VerticalCurvedList"/>
    <dgm:cxn modelId="{7120E8C5-EFB0-4F1B-B8CE-4348EC4F5F32}" type="presParOf" srcId="{8CE8BA85-E24B-46BC-806C-CA27A9426425}" destId="{C73E1B6D-CFB1-4A95-8BB0-A74FE6270368}" srcOrd="1" destOrd="0" presId="urn:microsoft.com/office/officeart/2008/layout/VerticalCurvedList"/>
    <dgm:cxn modelId="{6EF56D4D-964C-4D79-BA20-420DD05C000D}" type="presParOf" srcId="{8CE8BA85-E24B-46BC-806C-CA27A9426425}" destId="{AD084643-8446-43E0-8AF3-16AB1737EBFE}" srcOrd="2" destOrd="0" presId="urn:microsoft.com/office/officeart/2008/layout/VerticalCurvedList"/>
    <dgm:cxn modelId="{A0BD39C8-9D27-46C4-8855-3CD0C2B6F41D}" type="presParOf" srcId="{8CE8BA85-E24B-46BC-806C-CA27A9426425}" destId="{EF6AAE0C-6875-4235-B170-D75BAF0B19A3}" srcOrd="3" destOrd="0" presId="urn:microsoft.com/office/officeart/2008/layout/VerticalCurvedList"/>
    <dgm:cxn modelId="{A9712F74-09A5-4552-ACF3-3AA7CFD408CB}" type="presParOf" srcId="{23026755-E02B-4B6F-9F27-60167AA16D1A}" destId="{F7A063B9-B4F1-4D15-BE8B-4F458C69EB70}" srcOrd="1" destOrd="0" presId="urn:microsoft.com/office/officeart/2008/layout/VerticalCurvedList"/>
    <dgm:cxn modelId="{2A2D0682-A35D-4A45-B7FE-43C522D3650A}" type="presParOf" srcId="{23026755-E02B-4B6F-9F27-60167AA16D1A}" destId="{8F66C803-DE66-4113-9006-352FFE900878}" srcOrd="2" destOrd="0" presId="urn:microsoft.com/office/officeart/2008/layout/VerticalCurvedList"/>
    <dgm:cxn modelId="{19BB73BD-E5FE-44F9-9F18-ED1ECFAD2B1B}" type="presParOf" srcId="{8F66C803-DE66-4113-9006-352FFE900878}" destId="{C4ED3808-0F62-41A8-A596-D7449091643A}" srcOrd="0" destOrd="0" presId="urn:microsoft.com/office/officeart/2008/layout/VerticalCurvedList"/>
    <dgm:cxn modelId="{CAC52D89-99D3-410C-998F-0FF011C10812}" type="presParOf" srcId="{23026755-E02B-4B6F-9F27-60167AA16D1A}" destId="{2E603E15-83E6-4E35-B9AC-830CDAD2C5E1}" srcOrd="3" destOrd="0" presId="urn:microsoft.com/office/officeart/2008/layout/VerticalCurvedList"/>
    <dgm:cxn modelId="{CC5BC698-761B-4811-81F1-B552A9E8921E}" type="presParOf" srcId="{23026755-E02B-4B6F-9F27-60167AA16D1A}" destId="{1ED3C944-0669-4FA7-AFC6-4ABCD648D1CC}" srcOrd="4" destOrd="0" presId="urn:microsoft.com/office/officeart/2008/layout/VerticalCurvedList"/>
    <dgm:cxn modelId="{2EF6F31D-09E8-4919-9413-E6A163447794}" type="presParOf" srcId="{1ED3C944-0669-4FA7-AFC6-4ABCD648D1CC}" destId="{1B748A4C-2A48-4D3F-9DF3-CB787A02B7FB}" srcOrd="0" destOrd="0" presId="urn:microsoft.com/office/officeart/2008/layout/VerticalCurvedList"/>
    <dgm:cxn modelId="{C6420B13-EB98-46B2-8BB1-389FC6E2BE58}" type="presParOf" srcId="{23026755-E02B-4B6F-9F27-60167AA16D1A}" destId="{ADA9371D-AF57-48FE-B958-DAA802F30476}" srcOrd="5" destOrd="0" presId="urn:microsoft.com/office/officeart/2008/layout/VerticalCurvedList"/>
    <dgm:cxn modelId="{D3441994-5643-4C9C-A2B7-D483E400594A}" type="presParOf" srcId="{23026755-E02B-4B6F-9F27-60167AA16D1A}" destId="{798CEA8F-A2BB-4A93-B4AA-EE9E6E8F0638}" srcOrd="6" destOrd="0" presId="urn:microsoft.com/office/officeart/2008/layout/VerticalCurvedList"/>
    <dgm:cxn modelId="{34B67A19-65B6-48AE-90C3-CC41A37F27F2}" type="presParOf" srcId="{798CEA8F-A2BB-4A93-B4AA-EE9E6E8F0638}" destId="{B5D34444-01CB-4A9F-AF92-1DBBEA8F77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17960F-2F5D-4595-BE9D-E1F6EAA0B19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5403F74-8FFD-4D9B-ACAF-1286DEB0F445}">
      <dgm:prSet phldrT="[Texto]"/>
      <dgm:spPr/>
      <dgm:t>
        <a:bodyPr/>
        <a:lstStyle/>
        <a:p>
          <a:r>
            <a:rPr lang="es-ES" dirty="0" smtClean="0"/>
            <a:t>Traspaso de la economía capitalista, exportadora de materias primas.</a:t>
          </a:r>
          <a:endParaRPr lang="es-ES" dirty="0"/>
        </a:p>
      </dgm:t>
    </dgm:pt>
    <dgm:pt modelId="{429DA624-C4D4-4AE5-8FB8-61BFCB53E274}" type="parTrans" cxnId="{BCB88C6A-3BC7-45AC-B94B-7CB241547989}">
      <dgm:prSet/>
      <dgm:spPr/>
      <dgm:t>
        <a:bodyPr/>
        <a:lstStyle/>
        <a:p>
          <a:endParaRPr lang="es-ES"/>
        </a:p>
      </dgm:t>
    </dgm:pt>
    <dgm:pt modelId="{8555C8A6-795E-425F-8590-9897F4C89942}" type="sibTrans" cxnId="{BCB88C6A-3BC7-45AC-B94B-7CB241547989}">
      <dgm:prSet/>
      <dgm:spPr/>
      <dgm:t>
        <a:bodyPr/>
        <a:lstStyle/>
        <a:p>
          <a:endParaRPr lang="es-ES"/>
        </a:p>
      </dgm:t>
    </dgm:pt>
    <dgm:pt modelId="{965B09F4-206E-41FB-9360-744CE10C529E}">
      <dgm:prSet phldrT="[Texto]"/>
      <dgm:spPr/>
      <dgm:t>
        <a:bodyPr/>
        <a:lstStyle/>
        <a:p>
          <a:r>
            <a:rPr lang="es-ES" dirty="0" smtClean="0"/>
            <a:t>Avances técnicos y modernización (puentes, caminos, infraestructura, puertos)</a:t>
          </a:r>
          <a:endParaRPr lang="es-ES" dirty="0"/>
        </a:p>
      </dgm:t>
    </dgm:pt>
    <dgm:pt modelId="{5FE91F3D-68EE-4B61-B75D-5FA3DB946BD8}" type="parTrans" cxnId="{5530F471-B1C6-4455-8241-A4DC8CC916EF}">
      <dgm:prSet/>
      <dgm:spPr/>
      <dgm:t>
        <a:bodyPr/>
        <a:lstStyle/>
        <a:p>
          <a:endParaRPr lang="es-ES"/>
        </a:p>
      </dgm:t>
    </dgm:pt>
    <dgm:pt modelId="{721C0897-A5B9-402B-8ECE-C2303C7CF313}" type="sibTrans" cxnId="{5530F471-B1C6-4455-8241-A4DC8CC916EF}">
      <dgm:prSet/>
      <dgm:spPr/>
      <dgm:t>
        <a:bodyPr/>
        <a:lstStyle/>
        <a:p>
          <a:endParaRPr lang="es-ES"/>
        </a:p>
      </dgm:t>
    </dgm:pt>
    <dgm:pt modelId="{B3E2651C-052F-412E-9162-5584121CEB97}">
      <dgm:prSet phldrT="[Texto]"/>
      <dgm:spPr/>
      <dgm:t>
        <a:bodyPr/>
        <a:lstStyle/>
        <a:p>
          <a:r>
            <a:rPr lang="es-ES" dirty="0" smtClean="0"/>
            <a:t>Explotación de las riquezas naturales y humanas de las colonias. </a:t>
          </a:r>
          <a:endParaRPr lang="es-ES" dirty="0"/>
        </a:p>
      </dgm:t>
    </dgm:pt>
    <dgm:pt modelId="{C67B68D5-105A-448E-A8F7-9532C390567D}" type="parTrans" cxnId="{11E3EFA8-7EFB-4586-A13B-3064B79B1A97}">
      <dgm:prSet/>
      <dgm:spPr/>
      <dgm:t>
        <a:bodyPr/>
        <a:lstStyle/>
        <a:p>
          <a:endParaRPr lang="es-ES"/>
        </a:p>
      </dgm:t>
    </dgm:pt>
    <dgm:pt modelId="{47E84462-BCE5-4FE5-B8CA-5985A17A5A89}" type="sibTrans" cxnId="{11E3EFA8-7EFB-4586-A13B-3064B79B1A97}">
      <dgm:prSet/>
      <dgm:spPr/>
      <dgm:t>
        <a:bodyPr/>
        <a:lstStyle/>
        <a:p>
          <a:endParaRPr lang="es-ES"/>
        </a:p>
      </dgm:t>
    </dgm:pt>
    <dgm:pt modelId="{F5B6378E-E727-456F-A28B-83FF7C2C6FB9}" type="pres">
      <dgm:prSet presAssocID="{0617960F-2F5D-4595-BE9D-E1F6EAA0B19B}" presName="Name0" presStyleCnt="0">
        <dgm:presLayoutVars>
          <dgm:chMax val="7"/>
          <dgm:chPref val="7"/>
          <dgm:dir/>
        </dgm:presLayoutVars>
      </dgm:prSet>
      <dgm:spPr/>
      <dgm:t>
        <a:bodyPr/>
        <a:lstStyle/>
        <a:p>
          <a:endParaRPr lang="es-ES"/>
        </a:p>
      </dgm:t>
    </dgm:pt>
    <dgm:pt modelId="{0794AB87-5177-46D0-A1DE-A9C5221B43F9}" type="pres">
      <dgm:prSet presAssocID="{0617960F-2F5D-4595-BE9D-E1F6EAA0B19B}" presName="Name1" presStyleCnt="0"/>
      <dgm:spPr/>
    </dgm:pt>
    <dgm:pt modelId="{21707C02-E357-46BC-8F2E-96F3DCFEE0B9}" type="pres">
      <dgm:prSet presAssocID="{0617960F-2F5D-4595-BE9D-E1F6EAA0B19B}" presName="cycle" presStyleCnt="0"/>
      <dgm:spPr/>
    </dgm:pt>
    <dgm:pt modelId="{54A1026C-0730-4E67-BAE4-BE1291C97E77}" type="pres">
      <dgm:prSet presAssocID="{0617960F-2F5D-4595-BE9D-E1F6EAA0B19B}" presName="srcNode" presStyleLbl="node1" presStyleIdx="0" presStyleCnt="3"/>
      <dgm:spPr/>
    </dgm:pt>
    <dgm:pt modelId="{612FA4B1-44C0-44F6-9E02-6818B03D1AE5}" type="pres">
      <dgm:prSet presAssocID="{0617960F-2F5D-4595-BE9D-E1F6EAA0B19B}" presName="conn" presStyleLbl="parChTrans1D2" presStyleIdx="0" presStyleCnt="1"/>
      <dgm:spPr/>
      <dgm:t>
        <a:bodyPr/>
        <a:lstStyle/>
        <a:p>
          <a:endParaRPr lang="es-ES"/>
        </a:p>
      </dgm:t>
    </dgm:pt>
    <dgm:pt modelId="{F17E6890-6CBD-49BC-9EBC-DFB14BBA975B}" type="pres">
      <dgm:prSet presAssocID="{0617960F-2F5D-4595-BE9D-E1F6EAA0B19B}" presName="extraNode" presStyleLbl="node1" presStyleIdx="0" presStyleCnt="3"/>
      <dgm:spPr/>
    </dgm:pt>
    <dgm:pt modelId="{8D3BED41-0734-4E64-9929-D027C06E91E4}" type="pres">
      <dgm:prSet presAssocID="{0617960F-2F5D-4595-BE9D-E1F6EAA0B19B}" presName="dstNode" presStyleLbl="node1" presStyleIdx="0" presStyleCnt="3"/>
      <dgm:spPr/>
    </dgm:pt>
    <dgm:pt modelId="{290F00C0-9F0C-4EE2-94CD-17F9B4E2B158}" type="pres">
      <dgm:prSet presAssocID="{65403F74-8FFD-4D9B-ACAF-1286DEB0F445}" presName="text_1" presStyleLbl="node1" presStyleIdx="0" presStyleCnt="3">
        <dgm:presLayoutVars>
          <dgm:bulletEnabled val="1"/>
        </dgm:presLayoutVars>
      </dgm:prSet>
      <dgm:spPr/>
      <dgm:t>
        <a:bodyPr/>
        <a:lstStyle/>
        <a:p>
          <a:endParaRPr lang="es-ES"/>
        </a:p>
      </dgm:t>
    </dgm:pt>
    <dgm:pt modelId="{6BD9E36F-50D8-46D4-BE15-90514663D2EA}" type="pres">
      <dgm:prSet presAssocID="{65403F74-8FFD-4D9B-ACAF-1286DEB0F445}" presName="accent_1" presStyleCnt="0"/>
      <dgm:spPr/>
    </dgm:pt>
    <dgm:pt modelId="{0ABD064E-34CB-40AC-B5CE-253825C01780}" type="pres">
      <dgm:prSet presAssocID="{65403F74-8FFD-4D9B-ACAF-1286DEB0F445}" presName="accentRepeatNode" presStyleLbl="solidFgAcc1" presStyleIdx="0" presStyleCnt="3"/>
      <dgm:spPr/>
    </dgm:pt>
    <dgm:pt modelId="{703C8C42-9BDF-4EE6-A637-7103A13E6092}" type="pres">
      <dgm:prSet presAssocID="{965B09F4-206E-41FB-9360-744CE10C529E}" presName="text_2" presStyleLbl="node1" presStyleIdx="1" presStyleCnt="3">
        <dgm:presLayoutVars>
          <dgm:bulletEnabled val="1"/>
        </dgm:presLayoutVars>
      </dgm:prSet>
      <dgm:spPr/>
      <dgm:t>
        <a:bodyPr/>
        <a:lstStyle/>
        <a:p>
          <a:endParaRPr lang="es-ES"/>
        </a:p>
      </dgm:t>
    </dgm:pt>
    <dgm:pt modelId="{B076EA2E-C247-41AD-94E7-25B46B9E987B}" type="pres">
      <dgm:prSet presAssocID="{965B09F4-206E-41FB-9360-744CE10C529E}" presName="accent_2" presStyleCnt="0"/>
      <dgm:spPr/>
    </dgm:pt>
    <dgm:pt modelId="{86C97E22-66AF-48C2-9403-500D3199F7BB}" type="pres">
      <dgm:prSet presAssocID="{965B09F4-206E-41FB-9360-744CE10C529E}" presName="accentRepeatNode" presStyleLbl="solidFgAcc1" presStyleIdx="1" presStyleCnt="3"/>
      <dgm:spPr/>
    </dgm:pt>
    <dgm:pt modelId="{52F6EC9D-42D5-4A58-9B28-8E7865FEC977}" type="pres">
      <dgm:prSet presAssocID="{B3E2651C-052F-412E-9162-5584121CEB97}" presName="text_3" presStyleLbl="node1" presStyleIdx="2" presStyleCnt="3">
        <dgm:presLayoutVars>
          <dgm:bulletEnabled val="1"/>
        </dgm:presLayoutVars>
      </dgm:prSet>
      <dgm:spPr/>
      <dgm:t>
        <a:bodyPr/>
        <a:lstStyle/>
        <a:p>
          <a:endParaRPr lang="es-ES"/>
        </a:p>
      </dgm:t>
    </dgm:pt>
    <dgm:pt modelId="{2E2B7E2A-0E7A-49ED-88E7-FE6C87E68501}" type="pres">
      <dgm:prSet presAssocID="{B3E2651C-052F-412E-9162-5584121CEB97}" presName="accent_3" presStyleCnt="0"/>
      <dgm:spPr/>
    </dgm:pt>
    <dgm:pt modelId="{A25990FB-5A38-4E76-85BF-03342693E6FA}" type="pres">
      <dgm:prSet presAssocID="{B3E2651C-052F-412E-9162-5584121CEB97}" presName="accentRepeatNode" presStyleLbl="solidFgAcc1" presStyleIdx="2" presStyleCnt="3"/>
      <dgm:spPr/>
    </dgm:pt>
  </dgm:ptLst>
  <dgm:cxnLst>
    <dgm:cxn modelId="{764AEA69-02D7-4D5A-8668-A7053DFFBA39}" type="presOf" srcId="{65403F74-8FFD-4D9B-ACAF-1286DEB0F445}" destId="{290F00C0-9F0C-4EE2-94CD-17F9B4E2B158}" srcOrd="0" destOrd="0" presId="urn:microsoft.com/office/officeart/2008/layout/VerticalCurvedList"/>
    <dgm:cxn modelId="{E92CFFB1-240A-496C-B860-4D4A70C5CFF5}" type="presOf" srcId="{965B09F4-206E-41FB-9360-744CE10C529E}" destId="{703C8C42-9BDF-4EE6-A637-7103A13E6092}" srcOrd="0" destOrd="0" presId="urn:microsoft.com/office/officeart/2008/layout/VerticalCurvedList"/>
    <dgm:cxn modelId="{BCB88C6A-3BC7-45AC-B94B-7CB241547989}" srcId="{0617960F-2F5D-4595-BE9D-E1F6EAA0B19B}" destId="{65403F74-8FFD-4D9B-ACAF-1286DEB0F445}" srcOrd="0" destOrd="0" parTransId="{429DA624-C4D4-4AE5-8FB8-61BFCB53E274}" sibTransId="{8555C8A6-795E-425F-8590-9897F4C89942}"/>
    <dgm:cxn modelId="{11E3EFA8-7EFB-4586-A13B-3064B79B1A97}" srcId="{0617960F-2F5D-4595-BE9D-E1F6EAA0B19B}" destId="{B3E2651C-052F-412E-9162-5584121CEB97}" srcOrd="2" destOrd="0" parTransId="{C67B68D5-105A-448E-A8F7-9532C390567D}" sibTransId="{47E84462-BCE5-4FE5-B8CA-5985A17A5A89}"/>
    <dgm:cxn modelId="{08462B71-5CA1-4DBB-AF35-F9999DBCF6FA}" type="presOf" srcId="{8555C8A6-795E-425F-8590-9897F4C89942}" destId="{612FA4B1-44C0-44F6-9E02-6818B03D1AE5}" srcOrd="0" destOrd="0" presId="urn:microsoft.com/office/officeart/2008/layout/VerticalCurvedList"/>
    <dgm:cxn modelId="{99501239-1828-4D7C-9202-4E214FA4983D}" type="presOf" srcId="{0617960F-2F5D-4595-BE9D-E1F6EAA0B19B}" destId="{F5B6378E-E727-456F-A28B-83FF7C2C6FB9}" srcOrd="0" destOrd="0" presId="urn:microsoft.com/office/officeart/2008/layout/VerticalCurvedList"/>
    <dgm:cxn modelId="{689B4C7D-4BDA-4EC7-B942-2520450C6120}" type="presOf" srcId="{B3E2651C-052F-412E-9162-5584121CEB97}" destId="{52F6EC9D-42D5-4A58-9B28-8E7865FEC977}" srcOrd="0" destOrd="0" presId="urn:microsoft.com/office/officeart/2008/layout/VerticalCurvedList"/>
    <dgm:cxn modelId="{5530F471-B1C6-4455-8241-A4DC8CC916EF}" srcId="{0617960F-2F5D-4595-BE9D-E1F6EAA0B19B}" destId="{965B09F4-206E-41FB-9360-744CE10C529E}" srcOrd="1" destOrd="0" parTransId="{5FE91F3D-68EE-4B61-B75D-5FA3DB946BD8}" sibTransId="{721C0897-A5B9-402B-8ECE-C2303C7CF313}"/>
    <dgm:cxn modelId="{10372051-3CD3-456D-A2CC-2FE17B3227C4}" type="presParOf" srcId="{F5B6378E-E727-456F-A28B-83FF7C2C6FB9}" destId="{0794AB87-5177-46D0-A1DE-A9C5221B43F9}" srcOrd="0" destOrd="0" presId="urn:microsoft.com/office/officeart/2008/layout/VerticalCurvedList"/>
    <dgm:cxn modelId="{AE5690E9-9F66-4743-95BB-79702E9DA8AC}" type="presParOf" srcId="{0794AB87-5177-46D0-A1DE-A9C5221B43F9}" destId="{21707C02-E357-46BC-8F2E-96F3DCFEE0B9}" srcOrd="0" destOrd="0" presId="urn:microsoft.com/office/officeart/2008/layout/VerticalCurvedList"/>
    <dgm:cxn modelId="{9822C81A-9302-4BCC-82D9-BDF9CE971FF8}" type="presParOf" srcId="{21707C02-E357-46BC-8F2E-96F3DCFEE0B9}" destId="{54A1026C-0730-4E67-BAE4-BE1291C97E77}" srcOrd="0" destOrd="0" presId="urn:microsoft.com/office/officeart/2008/layout/VerticalCurvedList"/>
    <dgm:cxn modelId="{7DEA24E9-77C4-4C8D-B07F-B568FF0ECF7B}" type="presParOf" srcId="{21707C02-E357-46BC-8F2E-96F3DCFEE0B9}" destId="{612FA4B1-44C0-44F6-9E02-6818B03D1AE5}" srcOrd="1" destOrd="0" presId="urn:microsoft.com/office/officeart/2008/layout/VerticalCurvedList"/>
    <dgm:cxn modelId="{BF0BD241-9C9C-4691-A3E9-FB6E65363022}" type="presParOf" srcId="{21707C02-E357-46BC-8F2E-96F3DCFEE0B9}" destId="{F17E6890-6CBD-49BC-9EBC-DFB14BBA975B}" srcOrd="2" destOrd="0" presId="urn:microsoft.com/office/officeart/2008/layout/VerticalCurvedList"/>
    <dgm:cxn modelId="{C168F7F2-1348-4697-843E-CB0F09AA22C3}" type="presParOf" srcId="{21707C02-E357-46BC-8F2E-96F3DCFEE0B9}" destId="{8D3BED41-0734-4E64-9929-D027C06E91E4}" srcOrd="3" destOrd="0" presId="urn:microsoft.com/office/officeart/2008/layout/VerticalCurvedList"/>
    <dgm:cxn modelId="{5016FADB-5561-448B-98BC-AC94A245332F}" type="presParOf" srcId="{0794AB87-5177-46D0-A1DE-A9C5221B43F9}" destId="{290F00C0-9F0C-4EE2-94CD-17F9B4E2B158}" srcOrd="1" destOrd="0" presId="urn:microsoft.com/office/officeart/2008/layout/VerticalCurvedList"/>
    <dgm:cxn modelId="{7B59BE14-2B50-43D5-A89B-77E6E415693F}" type="presParOf" srcId="{0794AB87-5177-46D0-A1DE-A9C5221B43F9}" destId="{6BD9E36F-50D8-46D4-BE15-90514663D2EA}" srcOrd="2" destOrd="0" presId="urn:microsoft.com/office/officeart/2008/layout/VerticalCurvedList"/>
    <dgm:cxn modelId="{2B140A6D-1BF7-4AA9-BD1E-45A1D79EE00F}" type="presParOf" srcId="{6BD9E36F-50D8-46D4-BE15-90514663D2EA}" destId="{0ABD064E-34CB-40AC-B5CE-253825C01780}" srcOrd="0" destOrd="0" presId="urn:microsoft.com/office/officeart/2008/layout/VerticalCurvedList"/>
    <dgm:cxn modelId="{96CE24DB-8B2A-4F04-B8EF-71A73A968C40}" type="presParOf" srcId="{0794AB87-5177-46D0-A1DE-A9C5221B43F9}" destId="{703C8C42-9BDF-4EE6-A637-7103A13E6092}" srcOrd="3" destOrd="0" presId="urn:microsoft.com/office/officeart/2008/layout/VerticalCurvedList"/>
    <dgm:cxn modelId="{369F2EB2-E658-4BE7-B793-DB032141A17C}" type="presParOf" srcId="{0794AB87-5177-46D0-A1DE-A9C5221B43F9}" destId="{B076EA2E-C247-41AD-94E7-25B46B9E987B}" srcOrd="4" destOrd="0" presId="urn:microsoft.com/office/officeart/2008/layout/VerticalCurvedList"/>
    <dgm:cxn modelId="{B3FF90B6-2B9B-4680-A83F-A3B528395DC9}" type="presParOf" srcId="{B076EA2E-C247-41AD-94E7-25B46B9E987B}" destId="{86C97E22-66AF-48C2-9403-500D3199F7BB}" srcOrd="0" destOrd="0" presId="urn:microsoft.com/office/officeart/2008/layout/VerticalCurvedList"/>
    <dgm:cxn modelId="{0B15011F-45E0-41DA-81EB-92E1ABC43110}" type="presParOf" srcId="{0794AB87-5177-46D0-A1DE-A9C5221B43F9}" destId="{52F6EC9D-42D5-4A58-9B28-8E7865FEC977}" srcOrd="5" destOrd="0" presId="urn:microsoft.com/office/officeart/2008/layout/VerticalCurvedList"/>
    <dgm:cxn modelId="{B2EA4FDF-2595-4CEE-B3AC-470E655DB726}" type="presParOf" srcId="{0794AB87-5177-46D0-A1DE-A9C5221B43F9}" destId="{2E2B7E2A-0E7A-49ED-88E7-FE6C87E68501}" srcOrd="6" destOrd="0" presId="urn:microsoft.com/office/officeart/2008/layout/VerticalCurvedList"/>
    <dgm:cxn modelId="{F1312F2D-87E0-43C3-9687-B3F5180D0298}" type="presParOf" srcId="{2E2B7E2A-0E7A-49ED-88E7-FE6C87E68501}" destId="{A25990FB-5A38-4E76-85BF-03342693E6F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357474-5605-4B0C-A899-E2ED77B0AA0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D1CF8C2-6DC1-4AF1-8B10-8B07F81BD0B6}">
      <dgm:prSet phldrT="[Texto]"/>
      <dgm:spPr/>
      <dgm:t>
        <a:bodyPr/>
        <a:lstStyle/>
        <a:p>
          <a:r>
            <a:rPr lang="es-ES" dirty="0" smtClean="0"/>
            <a:t>Destrucción de ecosistemas por la sobreexplotación de recursos, deforestación, contaminación, introducción de plagas, etc. </a:t>
          </a:r>
          <a:endParaRPr lang="es-ES" dirty="0"/>
        </a:p>
      </dgm:t>
    </dgm:pt>
    <dgm:pt modelId="{5F9FB637-4F51-41E7-9B06-B21289ED2845}" type="parTrans" cxnId="{EB733FE2-B9A8-4877-8E8B-0C1E76F88D90}">
      <dgm:prSet/>
      <dgm:spPr/>
      <dgm:t>
        <a:bodyPr/>
        <a:lstStyle/>
        <a:p>
          <a:endParaRPr lang="es-ES"/>
        </a:p>
      </dgm:t>
    </dgm:pt>
    <dgm:pt modelId="{BF2C983D-CA10-4F52-A907-32AD938FEBA1}" type="sibTrans" cxnId="{EB733FE2-B9A8-4877-8E8B-0C1E76F88D90}">
      <dgm:prSet/>
      <dgm:spPr/>
      <dgm:t>
        <a:bodyPr/>
        <a:lstStyle/>
        <a:p>
          <a:endParaRPr lang="es-ES"/>
        </a:p>
      </dgm:t>
    </dgm:pt>
    <dgm:pt modelId="{52FC9A50-3BF3-453A-AD9E-AEF740331C28}" type="pres">
      <dgm:prSet presAssocID="{6B357474-5605-4B0C-A899-E2ED77B0AA0D}" presName="Name0" presStyleCnt="0">
        <dgm:presLayoutVars>
          <dgm:chMax val="7"/>
          <dgm:chPref val="7"/>
          <dgm:dir/>
        </dgm:presLayoutVars>
      </dgm:prSet>
      <dgm:spPr/>
      <dgm:t>
        <a:bodyPr/>
        <a:lstStyle/>
        <a:p>
          <a:endParaRPr lang="es-ES"/>
        </a:p>
      </dgm:t>
    </dgm:pt>
    <dgm:pt modelId="{4CE29520-F1E2-4B3B-9104-FB50B59F8EF7}" type="pres">
      <dgm:prSet presAssocID="{6B357474-5605-4B0C-A899-E2ED77B0AA0D}" presName="Name1" presStyleCnt="0"/>
      <dgm:spPr/>
    </dgm:pt>
    <dgm:pt modelId="{3AAEEACC-CD6E-4652-8CCD-99BA751AA5A0}" type="pres">
      <dgm:prSet presAssocID="{6B357474-5605-4B0C-A899-E2ED77B0AA0D}" presName="cycle" presStyleCnt="0"/>
      <dgm:spPr/>
    </dgm:pt>
    <dgm:pt modelId="{2A2782A6-802D-46CE-9B38-A735CAB7C177}" type="pres">
      <dgm:prSet presAssocID="{6B357474-5605-4B0C-A899-E2ED77B0AA0D}" presName="srcNode" presStyleLbl="node1" presStyleIdx="0" presStyleCnt="1"/>
      <dgm:spPr/>
    </dgm:pt>
    <dgm:pt modelId="{8B5168FB-2405-4697-87D8-6E866FD5E98D}" type="pres">
      <dgm:prSet presAssocID="{6B357474-5605-4B0C-A899-E2ED77B0AA0D}" presName="conn" presStyleLbl="parChTrans1D2" presStyleIdx="0" presStyleCnt="1"/>
      <dgm:spPr/>
      <dgm:t>
        <a:bodyPr/>
        <a:lstStyle/>
        <a:p>
          <a:endParaRPr lang="es-ES"/>
        </a:p>
      </dgm:t>
    </dgm:pt>
    <dgm:pt modelId="{BF525EDE-9C88-4920-8CF1-96ABCBB8D21A}" type="pres">
      <dgm:prSet presAssocID="{6B357474-5605-4B0C-A899-E2ED77B0AA0D}" presName="extraNode" presStyleLbl="node1" presStyleIdx="0" presStyleCnt="1"/>
      <dgm:spPr/>
    </dgm:pt>
    <dgm:pt modelId="{D00A0BC2-0868-4DDD-B6F0-AA7E28DE358A}" type="pres">
      <dgm:prSet presAssocID="{6B357474-5605-4B0C-A899-E2ED77B0AA0D}" presName="dstNode" presStyleLbl="node1" presStyleIdx="0" presStyleCnt="1"/>
      <dgm:spPr/>
    </dgm:pt>
    <dgm:pt modelId="{BF21013C-3B99-4DD6-A37F-D764EC004E76}" type="pres">
      <dgm:prSet presAssocID="{FD1CF8C2-6DC1-4AF1-8B10-8B07F81BD0B6}" presName="text_1" presStyleLbl="node1" presStyleIdx="0" presStyleCnt="1">
        <dgm:presLayoutVars>
          <dgm:bulletEnabled val="1"/>
        </dgm:presLayoutVars>
      </dgm:prSet>
      <dgm:spPr/>
      <dgm:t>
        <a:bodyPr/>
        <a:lstStyle/>
        <a:p>
          <a:endParaRPr lang="es-ES"/>
        </a:p>
      </dgm:t>
    </dgm:pt>
    <dgm:pt modelId="{87444A8F-14D3-41A3-898F-95C5181F6C70}" type="pres">
      <dgm:prSet presAssocID="{FD1CF8C2-6DC1-4AF1-8B10-8B07F81BD0B6}" presName="accent_1" presStyleCnt="0"/>
      <dgm:spPr/>
    </dgm:pt>
    <dgm:pt modelId="{36820313-C570-4584-B98B-2D720E3C1EAC}" type="pres">
      <dgm:prSet presAssocID="{FD1CF8C2-6DC1-4AF1-8B10-8B07F81BD0B6}" presName="accentRepeatNode" presStyleLbl="solidFgAcc1" presStyleIdx="0" presStyleCnt="1"/>
      <dgm:spPr/>
    </dgm:pt>
  </dgm:ptLst>
  <dgm:cxnLst>
    <dgm:cxn modelId="{EB733FE2-B9A8-4877-8E8B-0C1E76F88D90}" srcId="{6B357474-5605-4B0C-A899-E2ED77B0AA0D}" destId="{FD1CF8C2-6DC1-4AF1-8B10-8B07F81BD0B6}" srcOrd="0" destOrd="0" parTransId="{5F9FB637-4F51-41E7-9B06-B21289ED2845}" sibTransId="{BF2C983D-CA10-4F52-A907-32AD938FEBA1}"/>
    <dgm:cxn modelId="{59DA55DF-7906-44E7-80C7-6C1B28EF55FE}" type="presOf" srcId="{BF2C983D-CA10-4F52-A907-32AD938FEBA1}" destId="{8B5168FB-2405-4697-87D8-6E866FD5E98D}" srcOrd="0" destOrd="0" presId="urn:microsoft.com/office/officeart/2008/layout/VerticalCurvedList"/>
    <dgm:cxn modelId="{AB74D628-0FF8-4C24-AC7A-F7E098EE33EE}" type="presOf" srcId="{6B357474-5605-4B0C-A899-E2ED77B0AA0D}" destId="{52FC9A50-3BF3-453A-AD9E-AEF740331C28}" srcOrd="0" destOrd="0" presId="urn:microsoft.com/office/officeart/2008/layout/VerticalCurvedList"/>
    <dgm:cxn modelId="{7B8943BD-924C-43FD-95F7-B1E99D6F755B}" type="presOf" srcId="{FD1CF8C2-6DC1-4AF1-8B10-8B07F81BD0B6}" destId="{BF21013C-3B99-4DD6-A37F-D764EC004E76}" srcOrd="0" destOrd="0" presId="urn:microsoft.com/office/officeart/2008/layout/VerticalCurvedList"/>
    <dgm:cxn modelId="{1F5861DE-64C7-4594-87CD-78DBD61879CD}" type="presParOf" srcId="{52FC9A50-3BF3-453A-AD9E-AEF740331C28}" destId="{4CE29520-F1E2-4B3B-9104-FB50B59F8EF7}" srcOrd="0" destOrd="0" presId="urn:microsoft.com/office/officeart/2008/layout/VerticalCurvedList"/>
    <dgm:cxn modelId="{440FDBA9-2199-4B3A-872F-A5AA1F045445}" type="presParOf" srcId="{4CE29520-F1E2-4B3B-9104-FB50B59F8EF7}" destId="{3AAEEACC-CD6E-4652-8CCD-99BA751AA5A0}" srcOrd="0" destOrd="0" presId="urn:microsoft.com/office/officeart/2008/layout/VerticalCurvedList"/>
    <dgm:cxn modelId="{C0201080-7A1B-4335-94CF-6643C185F914}" type="presParOf" srcId="{3AAEEACC-CD6E-4652-8CCD-99BA751AA5A0}" destId="{2A2782A6-802D-46CE-9B38-A735CAB7C177}" srcOrd="0" destOrd="0" presId="urn:microsoft.com/office/officeart/2008/layout/VerticalCurvedList"/>
    <dgm:cxn modelId="{D3F5F5A4-602A-41D2-BC9E-DD8D1BB857E7}" type="presParOf" srcId="{3AAEEACC-CD6E-4652-8CCD-99BA751AA5A0}" destId="{8B5168FB-2405-4697-87D8-6E866FD5E98D}" srcOrd="1" destOrd="0" presId="urn:microsoft.com/office/officeart/2008/layout/VerticalCurvedList"/>
    <dgm:cxn modelId="{EED0D1ED-D4A0-4CAE-91C1-A7E6D7E583DD}" type="presParOf" srcId="{3AAEEACC-CD6E-4652-8CCD-99BA751AA5A0}" destId="{BF525EDE-9C88-4920-8CF1-96ABCBB8D21A}" srcOrd="2" destOrd="0" presId="urn:microsoft.com/office/officeart/2008/layout/VerticalCurvedList"/>
    <dgm:cxn modelId="{EBDEFDD7-20F8-44DC-A098-B14447A157C1}" type="presParOf" srcId="{3AAEEACC-CD6E-4652-8CCD-99BA751AA5A0}" destId="{D00A0BC2-0868-4DDD-B6F0-AA7E28DE358A}" srcOrd="3" destOrd="0" presId="urn:microsoft.com/office/officeart/2008/layout/VerticalCurvedList"/>
    <dgm:cxn modelId="{F7A9ABAB-5B8C-4495-8A84-5B5B4276987A}" type="presParOf" srcId="{4CE29520-F1E2-4B3B-9104-FB50B59F8EF7}" destId="{BF21013C-3B99-4DD6-A37F-D764EC004E76}" srcOrd="1" destOrd="0" presId="urn:microsoft.com/office/officeart/2008/layout/VerticalCurvedList"/>
    <dgm:cxn modelId="{E27D51A2-0C87-4407-B6ED-697332549F29}" type="presParOf" srcId="{4CE29520-F1E2-4B3B-9104-FB50B59F8EF7}" destId="{87444A8F-14D3-41A3-898F-95C5181F6C70}" srcOrd="2" destOrd="0" presId="urn:microsoft.com/office/officeart/2008/layout/VerticalCurvedList"/>
    <dgm:cxn modelId="{9695BDF3-BBDD-44E9-9E2A-8B4AFCBFC37E}" type="presParOf" srcId="{87444A8F-14D3-41A3-898F-95C5181F6C70}" destId="{36820313-C570-4584-B98B-2D720E3C1EA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861F0F-AD45-48F2-A850-13D43BBB1CC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5964EFE2-3C7A-480D-84CC-D12CA0535700}">
      <dgm:prSet phldrT="[Texto]" custT="1"/>
      <dgm:spPr/>
      <dgm:t>
        <a:bodyPr/>
        <a:lstStyle/>
        <a:p>
          <a:r>
            <a:rPr lang="es-ES" sz="6000" dirty="0" smtClean="0"/>
            <a:t>Poder Judicial</a:t>
          </a:r>
          <a:endParaRPr lang="es-ES" sz="6000" dirty="0"/>
        </a:p>
      </dgm:t>
    </dgm:pt>
    <dgm:pt modelId="{90F4D7FE-5B74-40DA-A5AF-6C3A76FB6578}" type="parTrans" cxnId="{7A61B4C9-EC50-4E22-93C9-A18674BED2EC}">
      <dgm:prSet/>
      <dgm:spPr/>
      <dgm:t>
        <a:bodyPr/>
        <a:lstStyle/>
        <a:p>
          <a:endParaRPr lang="es-ES"/>
        </a:p>
      </dgm:t>
    </dgm:pt>
    <dgm:pt modelId="{E4A25B7C-9DA5-4FA4-9591-87431C6876BE}" type="sibTrans" cxnId="{7A61B4C9-EC50-4E22-93C9-A18674BED2EC}">
      <dgm:prSet/>
      <dgm:spPr/>
      <dgm:t>
        <a:bodyPr/>
        <a:lstStyle/>
        <a:p>
          <a:endParaRPr lang="es-ES"/>
        </a:p>
      </dgm:t>
    </dgm:pt>
    <dgm:pt modelId="{B50EBA2D-365A-473E-8ACA-9F5D4A1395D3}">
      <dgm:prSet phldrT="[Texto]"/>
      <dgm:spPr/>
      <dgm:t>
        <a:bodyPr/>
        <a:lstStyle/>
        <a:p>
          <a:r>
            <a:rPr lang="es-CL" dirty="0" smtClean="0"/>
            <a:t>Este Poder del Estado tiene como misión esencial administrar justicia. </a:t>
          </a:r>
          <a:endParaRPr lang="es-ES" dirty="0"/>
        </a:p>
      </dgm:t>
    </dgm:pt>
    <dgm:pt modelId="{CFCEB487-8AE4-4C9A-B0FD-F09CB5633C22}" type="parTrans" cxnId="{37603954-0D5B-4EE9-9502-F26D6B25C19A}">
      <dgm:prSet/>
      <dgm:spPr/>
      <dgm:t>
        <a:bodyPr/>
        <a:lstStyle/>
        <a:p>
          <a:endParaRPr lang="es-ES"/>
        </a:p>
      </dgm:t>
    </dgm:pt>
    <dgm:pt modelId="{0B9C70E1-C349-4FDE-A54C-76B03B1D6232}" type="sibTrans" cxnId="{37603954-0D5B-4EE9-9502-F26D6B25C19A}">
      <dgm:prSet/>
      <dgm:spPr/>
      <dgm:t>
        <a:bodyPr/>
        <a:lstStyle/>
        <a:p>
          <a:endParaRPr lang="es-ES"/>
        </a:p>
      </dgm:t>
    </dgm:pt>
    <dgm:pt modelId="{A9F785AA-411C-4B4D-8CFB-2DFCC02E0F51}" type="pres">
      <dgm:prSet presAssocID="{6E861F0F-AD45-48F2-A850-13D43BBB1CC6}" presName="outerComposite" presStyleCnt="0">
        <dgm:presLayoutVars>
          <dgm:chMax val="5"/>
          <dgm:dir/>
          <dgm:resizeHandles val="exact"/>
        </dgm:presLayoutVars>
      </dgm:prSet>
      <dgm:spPr/>
      <dgm:t>
        <a:bodyPr/>
        <a:lstStyle/>
        <a:p>
          <a:endParaRPr lang="es-ES"/>
        </a:p>
      </dgm:t>
    </dgm:pt>
    <dgm:pt modelId="{DD465393-3AA5-4377-83AC-CE4783088FA8}" type="pres">
      <dgm:prSet presAssocID="{6E861F0F-AD45-48F2-A850-13D43BBB1CC6}" presName="dummyMaxCanvas" presStyleCnt="0">
        <dgm:presLayoutVars/>
      </dgm:prSet>
      <dgm:spPr/>
    </dgm:pt>
    <dgm:pt modelId="{6AA77E74-39F1-47FB-BC38-E022D0BE27C8}" type="pres">
      <dgm:prSet presAssocID="{6E861F0F-AD45-48F2-A850-13D43BBB1CC6}" presName="TwoNodes_1" presStyleLbl="node1" presStyleIdx="0" presStyleCnt="2">
        <dgm:presLayoutVars>
          <dgm:bulletEnabled val="1"/>
        </dgm:presLayoutVars>
      </dgm:prSet>
      <dgm:spPr/>
      <dgm:t>
        <a:bodyPr/>
        <a:lstStyle/>
        <a:p>
          <a:endParaRPr lang="es-ES"/>
        </a:p>
      </dgm:t>
    </dgm:pt>
    <dgm:pt modelId="{004102BD-D58B-4609-94D7-C72E22DCBF2A}" type="pres">
      <dgm:prSet presAssocID="{6E861F0F-AD45-48F2-A850-13D43BBB1CC6}" presName="TwoNodes_2" presStyleLbl="node1" presStyleIdx="1" presStyleCnt="2">
        <dgm:presLayoutVars>
          <dgm:bulletEnabled val="1"/>
        </dgm:presLayoutVars>
      </dgm:prSet>
      <dgm:spPr/>
      <dgm:t>
        <a:bodyPr/>
        <a:lstStyle/>
        <a:p>
          <a:endParaRPr lang="es-ES"/>
        </a:p>
      </dgm:t>
    </dgm:pt>
    <dgm:pt modelId="{B7F5DBC2-1BDA-420C-919D-DF9576E19246}" type="pres">
      <dgm:prSet presAssocID="{6E861F0F-AD45-48F2-A850-13D43BBB1CC6}" presName="TwoConn_1-2" presStyleLbl="fgAccFollowNode1" presStyleIdx="0" presStyleCnt="1">
        <dgm:presLayoutVars>
          <dgm:bulletEnabled val="1"/>
        </dgm:presLayoutVars>
      </dgm:prSet>
      <dgm:spPr/>
      <dgm:t>
        <a:bodyPr/>
        <a:lstStyle/>
        <a:p>
          <a:endParaRPr lang="es-ES"/>
        </a:p>
      </dgm:t>
    </dgm:pt>
    <dgm:pt modelId="{03EB4FDF-21AC-4BA6-8D72-915ABBDE0575}" type="pres">
      <dgm:prSet presAssocID="{6E861F0F-AD45-48F2-A850-13D43BBB1CC6}" presName="TwoNodes_1_text" presStyleLbl="node1" presStyleIdx="1" presStyleCnt="2">
        <dgm:presLayoutVars>
          <dgm:bulletEnabled val="1"/>
        </dgm:presLayoutVars>
      </dgm:prSet>
      <dgm:spPr/>
      <dgm:t>
        <a:bodyPr/>
        <a:lstStyle/>
        <a:p>
          <a:endParaRPr lang="es-ES"/>
        </a:p>
      </dgm:t>
    </dgm:pt>
    <dgm:pt modelId="{66294DAF-0469-4E01-987D-9C1E5E7BFBE1}" type="pres">
      <dgm:prSet presAssocID="{6E861F0F-AD45-48F2-A850-13D43BBB1CC6}" presName="TwoNodes_2_text" presStyleLbl="node1" presStyleIdx="1" presStyleCnt="2">
        <dgm:presLayoutVars>
          <dgm:bulletEnabled val="1"/>
        </dgm:presLayoutVars>
      </dgm:prSet>
      <dgm:spPr/>
      <dgm:t>
        <a:bodyPr/>
        <a:lstStyle/>
        <a:p>
          <a:endParaRPr lang="es-ES"/>
        </a:p>
      </dgm:t>
    </dgm:pt>
  </dgm:ptLst>
  <dgm:cxnLst>
    <dgm:cxn modelId="{7FE1BF81-AF0C-4722-B5F8-6E1FE2A65157}" type="presOf" srcId="{6E861F0F-AD45-48F2-A850-13D43BBB1CC6}" destId="{A9F785AA-411C-4B4D-8CFB-2DFCC02E0F51}" srcOrd="0" destOrd="0" presId="urn:microsoft.com/office/officeart/2005/8/layout/vProcess5"/>
    <dgm:cxn modelId="{536B0089-2DD4-4DAB-A6AF-CC72E83E7AB2}" type="presOf" srcId="{B50EBA2D-365A-473E-8ACA-9F5D4A1395D3}" destId="{66294DAF-0469-4E01-987D-9C1E5E7BFBE1}" srcOrd="1" destOrd="0" presId="urn:microsoft.com/office/officeart/2005/8/layout/vProcess5"/>
    <dgm:cxn modelId="{5C15C2D0-5C9E-487B-9542-98E37E35470D}" type="presOf" srcId="{E4A25B7C-9DA5-4FA4-9591-87431C6876BE}" destId="{B7F5DBC2-1BDA-420C-919D-DF9576E19246}" srcOrd="0" destOrd="0" presId="urn:microsoft.com/office/officeart/2005/8/layout/vProcess5"/>
    <dgm:cxn modelId="{939C0495-0E2A-40EB-8E2F-594611D20108}" type="presOf" srcId="{5964EFE2-3C7A-480D-84CC-D12CA0535700}" destId="{6AA77E74-39F1-47FB-BC38-E022D0BE27C8}" srcOrd="0" destOrd="0" presId="urn:microsoft.com/office/officeart/2005/8/layout/vProcess5"/>
    <dgm:cxn modelId="{0B62E27B-E38A-4F42-AA83-EA5466F28593}" type="presOf" srcId="{B50EBA2D-365A-473E-8ACA-9F5D4A1395D3}" destId="{004102BD-D58B-4609-94D7-C72E22DCBF2A}" srcOrd="0" destOrd="0" presId="urn:microsoft.com/office/officeart/2005/8/layout/vProcess5"/>
    <dgm:cxn modelId="{8DAFCCFA-A4CF-4432-B397-0326DC212B07}" type="presOf" srcId="{5964EFE2-3C7A-480D-84CC-D12CA0535700}" destId="{03EB4FDF-21AC-4BA6-8D72-915ABBDE0575}" srcOrd="1" destOrd="0" presId="urn:microsoft.com/office/officeart/2005/8/layout/vProcess5"/>
    <dgm:cxn modelId="{7A61B4C9-EC50-4E22-93C9-A18674BED2EC}" srcId="{6E861F0F-AD45-48F2-A850-13D43BBB1CC6}" destId="{5964EFE2-3C7A-480D-84CC-D12CA0535700}" srcOrd="0" destOrd="0" parTransId="{90F4D7FE-5B74-40DA-A5AF-6C3A76FB6578}" sibTransId="{E4A25B7C-9DA5-4FA4-9591-87431C6876BE}"/>
    <dgm:cxn modelId="{37603954-0D5B-4EE9-9502-F26D6B25C19A}" srcId="{6E861F0F-AD45-48F2-A850-13D43BBB1CC6}" destId="{B50EBA2D-365A-473E-8ACA-9F5D4A1395D3}" srcOrd="1" destOrd="0" parTransId="{CFCEB487-8AE4-4C9A-B0FD-F09CB5633C22}" sibTransId="{0B9C70E1-C349-4FDE-A54C-76B03B1D6232}"/>
    <dgm:cxn modelId="{AA5CF360-AB2D-4122-949B-9C966CCE7E50}" type="presParOf" srcId="{A9F785AA-411C-4B4D-8CFB-2DFCC02E0F51}" destId="{DD465393-3AA5-4377-83AC-CE4783088FA8}" srcOrd="0" destOrd="0" presId="urn:microsoft.com/office/officeart/2005/8/layout/vProcess5"/>
    <dgm:cxn modelId="{31D86530-4C8C-4EEB-AFA0-EF885EEF523A}" type="presParOf" srcId="{A9F785AA-411C-4B4D-8CFB-2DFCC02E0F51}" destId="{6AA77E74-39F1-47FB-BC38-E022D0BE27C8}" srcOrd="1" destOrd="0" presId="urn:microsoft.com/office/officeart/2005/8/layout/vProcess5"/>
    <dgm:cxn modelId="{D6AA8608-6661-4DF9-9BAC-1C8DD9D021BA}" type="presParOf" srcId="{A9F785AA-411C-4B4D-8CFB-2DFCC02E0F51}" destId="{004102BD-D58B-4609-94D7-C72E22DCBF2A}" srcOrd="2" destOrd="0" presId="urn:microsoft.com/office/officeart/2005/8/layout/vProcess5"/>
    <dgm:cxn modelId="{6C7B43A3-E624-42A3-AEEF-782353B37C87}" type="presParOf" srcId="{A9F785AA-411C-4B4D-8CFB-2DFCC02E0F51}" destId="{B7F5DBC2-1BDA-420C-919D-DF9576E19246}" srcOrd="3" destOrd="0" presId="urn:microsoft.com/office/officeart/2005/8/layout/vProcess5"/>
    <dgm:cxn modelId="{66AD32DF-E4A3-41F5-AEB1-FECB3AA22ACE}" type="presParOf" srcId="{A9F785AA-411C-4B4D-8CFB-2DFCC02E0F51}" destId="{03EB4FDF-21AC-4BA6-8D72-915ABBDE0575}" srcOrd="4" destOrd="0" presId="urn:microsoft.com/office/officeart/2005/8/layout/vProcess5"/>
    <dgm:cxn modelId="{448F2876-34C5-4A6F-981E-D08F8C0650DA}" type="presParOf" srcId="{A9F785AA-411C-4B4D-8CFB-2DFCC02E0F51}" destId="{66294DAF-0469-4E01-987D-9C1E5E7BFBE1}"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B703D-2173-4320-9C81-8BD440E39E27}">
      <dsp:nvSpPr>
        <dsp:cNvPr id="0" name=""/>
        <dsp:cNvSpPr/>
      </dsp:nvSpPr>
      <dsp:spPr>
        <a:xfrm>
          <a:off x="6842004"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211FB-D8CA-4361-AF7C-A58841B17427}">
      <dsp:nvSpPr>
        <dsp:cNvPr id="0" name=""/>
        <dsp:cNvSpPr/>
      </dsp:nvSpPr>
      <dsp:spPr>
        <a:xfrm>
          <a:off x="4644333" y="1495139"/>
          <a:ext cx="3282940" cy="569766"/>
        </a:xfrm>
        <a:custGeom>
          <a:avLst/>
          <a:gdLst/>
          <a:ahLst/>
          <a:cxnLst/>
          <a:rect l="0" t="0" r="0" b="0"/>
          <a:pathLst>
            <a:path>
              <a:moveTo>
                <a:pt x="0" y="0"/>
              </a:moveTo>
              <a:lnTo>
                <a:pt x="0" y="284883"/>
              </a:lnTo>
              <a:lnTo>
                <a:pt x="3282940" y="284883"/>
              </a:lnTo>
              <a:lnTo>
                <a:pt x="328294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9DC1E-B67B-4E34-9116-72EC95BDBF08}">
      <dsp:nvSpPr>
        <dsp:cNvPr id="0" name=""/>
        <dsp:cNvSpPr/>
      </dsp:nvSpPr>
      <dsp:spPr>
        <a:xfrm>
          <a:off x="3559063"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3B871-F806-4782-991C-12BE8AC9E800}">
      <dsp:nvSpPr>
        <dsp:cNvPr id="0" name=""/>
        <dsp:cNvSpPr/>
      </dsp:nvSpPr>
      <dsp:spPr>
        <a:xfrm>
          <a:off x="4598613" y="1495139"/>
          <a:ext cx="91440" cy="569766"/>
        </a:xfrm>
        <a:custGeom>
          <a:avLst/>
          <a:gdLst/>
          <a:ahLst/>
          <a:cxnLst/>
          <a:rect l="0" t="0" r="0" b="0"/>
          <a:pathLst>
            <a:path>
              <a:moveTo>
                <a:pt x="45720" y="0"/>
              </a:moveTo>
              <a:lnTo>
                <a:pt x="4572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1709C-1FBA-45C2-90B3-BC3463B38FFA}">
      <dsp:nvSpPr>
        <dsp:cNvPr id="0" name=""/>
        <dsp:cNvSpPr/>
      </dsp:nvSpPr>
      <dsp:spPr>
        <a:xfrm>
          <a:off x="276123" y="3421493"/>
          <a:ext cx="406976" cy="1248060"/>
        </a:xfrm>
        <a:custGeom>
          <a:avLst/>
          <a:gdLst/>
          <a:ahLst/>
          <a:cxnLst/>
          <a:rect l="0" t="0" r="0" b="0"/>
          <a:pathLst>
            <a:path>
              <a:moveTo>
                <a:pt x="0" y="0"/>
              </a:moveTo>
              <a:lnTo>
                <a:pt x="0" y="1248060"/>
              </a:lnTo>
              <a:lnTo>
                <a:pt x="406976" y="124806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6AF5EC-65F6-4113-97BF-ED4172ECCF0F}">
      <dsp:nvSpPr>
        <dsp:cNvPr id="0" name=""/>
        <dsp:cNvSpPr/>
      </dsp:nvSpPr>
      <dsp:spPr>
        <a:xfrm>
          <a:off x="1361392" y="1495139"/>
          <a:ext cx="3282940" cy="569766"/>
        </a:xfrm>
        <a:custGeom>
          <a:avLst/>
          <a:gdLst/>
          <a:ahLst/>
          <a:cxnLst/>
          <a:rect l="0" t="0" r="0" b="0"/>
          <a:pathLst>
            <a:path>
              <a:moveTo>
                <a:pt x="3282940" y="0"/>
              </a:moveTo>
              <a:lnTo>
                <a:pt x="3282940" y="284883"/>
              </a:lnTo>
              <a:lnTo>
                <a:pt x="0" y="284883"/>
              </a:lnTo>
              <a:lnTo>
                <a:pt x="0" y="5697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510819-F43B-48AD-81BE-B187CB07C903}">
      <dsp:nvSpPr>
        <dsp:cNvPr id="0" name=""/>
        <dsp:cNvSpPr/>
      </dsp:nvSpPr>
      <dsp:spPr>
        <a:xfrm>
          <a:off x="3287746" y="138553"/>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Decenios </a:t>
          </a:r>
          <a:endParaRPr lang="es-ES" sz="1100" kern="1200" dirty="0"/>
        </a:p>
      </dsp:txBody>
      <dsp:txXfrm>
        <a:off x="3287746" y="138553"/>
        <a:ext cx="2713173" cy="1356586"/>
      </dsp:txXfrm>
    </dsp:sp>
    <dsp:sp modelId="{A010F888-2E92-4E2F-9F66-F97C81376520}">
      <dsp:nvSpPr>
        <dsp:cNvPr id="0" name=""/>
        <dsp:cNvSpPr/>
      </dsp:nvSpPr>
      <dsp:spPr>
        <a:xfrm>
          <a:off x="4805"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José Joaquín Prieto </a:t>
          </a:r>
        </a:p>
        <a:p>
          <a:pPr lvl="0" algn="ctr" defTabSz="488950">
            <a:lnSpc>
              <a:spcPct val="90000"/>
            </a:lnSpc>
            <a:spcBef>
              <a:spcPct val="0"/>
            </a:spcBef>
            <a:spcAft>
              <a:spcPct val="35000"/>
            </a:spcAft>
          </a:pPr>
          <a:r>
            <a:rPr lang="es-ES" sz="1100" kern="1200" dirty="0" smtClean="0"/>
            <a:t>1831-1841</a:t>
          </a:r>
          <a:endParaRPr lang="es-ES" sz="1100" kern="1200" dirty="0"/>
        </a:p>
      </dsp:txBody>
      <dsp:txXfrm>
        <a:off x="4805" y="2064906"/>
        <a:ext cx="2713173" cy="1356586"/>
      </dsp:txXfrm>
    </dsp:sp>
    <dsp:sp modelId="{6FEF4E3C-8435-413A-8F07-AC0A4A065059}">
      <dsp:nvSpPr>
        <dsp:cNvPr id="0" name=""/>
        <dsp:cNvSpPr/>
      </dsp:nvSpPr>
      <dsp:spPr>
        <a:xfrm>
          <a:off x="683099"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 Constitución de 1833.</a:t>
          </a:r>
        </a:p>
        <a:p>
          <a:pPr lvl="0" algn="ctr" defTabSz="488950">
            <a:lnSpc>
              <a:spcPct val="90000"/>
            </a:lnSpc>
            <a:spcBef>
              <a:spcPct val="0"/>
            </a:spcBef>
            <a:spcAft>
              <a:spcPct val="35000"/>
            </a:spcAft>
          </a:pPr>
          <a:r>
            <a:rPr lang="es-ES" sz="1100" kern="1200" dirty="0" smtClean="0"/>
            <a:t>- Creación de la Guardia Cívica.</a:t>
          </a:r>
        </a:p>
        <a:p>
          <a:pPr lvl="0" algn="ctr" defTabSz="488950">
            <a:lnSpc>
              <a:spcPct val="90000"/>
            </a:lnSpc>
            <a:spcBef>
              <a:spcPct val="0"/>
            </a:spcBef>
            <a:spcAft>
              <a:spcPct val="35000"/>
            </a:spcAft>
          </a:pPr>
          <a:r>
            <a:rPr lang="es-ES" sz="1100" kern="1200" dirty="0" smtClean="0"/>
            <a:t>Auge Económico: Explotación Mineral de </a:t>
          </a:r>
          <a:r>
            <a:rPr lang="es-ES" sz="1100" kern="1200" dirty="0" err="1" smtClean="0"/>
            <a:t>Chañarcillo</a:t>
          </a:r>
          <a:r>
            <a:rPr lang="es-ES" sz="1100" kern="1200" dirty="0" smtClean="0"/>
            <a:t> .</a:t>
          </a:r>
        </a:p>
        <a:p>
          <a:pPr lvl="0" algn="ctr" defTabSz="488950">
            <a:lnSpc>
              <a:spcPct val="90000"/>
            </a:lnSpc>
            <a:spcBef>
              <a:spcPct val="0"/>
            </a:spcBef>
            <a:spcAft>
              <a:spcPct val="35000"/>
            </a:spcAft>
          </a:pPr>
          <a:r>
            <a:rPr lang="es-ES" sz="1100" kern="1200" dirty="0" smtClean="0"/>
            <a:t>- Guerra Contra la Confederación Perú Boliviana. </a:t>
          </a:r>
        </a:p>
        <a:p>
          <a:pPr lvl="0" algn="ctr" defTabSz="488950">
            <a:lnSpc>
              <a:spcPct val="90000"/>
            </a:lnSpc>
            <a:spcBef>
              <a:spcPct val="0"/>
            </a:spcBef>
            <a:spcAft>
              <a:spcPct val="35000"/>
            </a:spcAft>
          </a:pPr>
          <a:r>
            <a:rPr lang="es-ES" sz="1100" kern="1200" dirty="0" smtClean="0"/>
            <a:t>Asesinato de Diego Portales.</a:t>
          </a:r>
          <a:endParaRPr lang="es-ES" sz="1100" kern="1200" dirty="0"/>
        </a:p>
      </dsp:txBody>
      <dsp:txXfrm>
        <a:off x="683099" y="3991260"/>
        <a:ext cx="2713173" cy="1356586"/>
      </dsp:txXfrm>
    </dsp:sp>
    <dsp:sp modelId="{F21B0C33-6076-4E2B-AD67-E43CBCC6FD00}">
      <dsp:nvSpPr>
        <dsp:cNvPr id="0" name=""/>
        <dsp:cNvSpPr/>
      </dsp:nvSpPr>
      <dsp:spPr>
        <a:xfrm>
          <a:off x="3287746"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Manuel Bulnes </a:t>
          </a:r>
        </a:p>
        <a:p>
          <a:pPr lvl="0" algn="ctr" defTabSz="488950">
            <a:lnSpc>
              <a:spcPct val="90000"/>
            </a:lnSpc>
            <a:spcBef>
              <a:spcPct val="0"/>
            </a:spcBef>
            <a:spcAft>
              <a:spcPct val="35000"/>
            </a:spcAft>
          </a:pPr>
          <a:r>
            <a:rPr lang="es-ES" sz="1100" kern="1200" dirty="0" smtClean="0"/>
            <a:t>1841-1851</a:t>
          </a:r>
          <a:endParaRPr lang="es-ES" sz="1100" kern="1200" dirty="0"/>
        </a:p>
      </dsp:txBody>
      <dsp:txXfrm>
        <a:off x="3287746" y="2064906"/>
        <a:ext cx="2713173" cy="1356586"/>
      </dsp:txXfrm>
    </dsp:sp>
    <dsp:sp modelId="{CD078053-4401-4E85-86AD-B4352B2936DC}">
      <dsp:nvSpPr>
        <dsp:cNvPr id="0" name=""/>
        <dsp:cNvSpPr/>
      </dsp:nvSpPr>
      <dsp:spPr>
        <a:xfrm>
          <a:off x="3966039"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 Impulso a la Educación: creación de la Universidad de Chile y de la Escuela normal de Preceptores.</a:t>
          </a:r>
        </a:p>
        <a:p>
          <a:pPr lvl="0" algn="ctr" defTabSz="488950">
            <a:lnSpc>
              <a:spcPct val="90000"/>
            </a:lnSpc>
            <a:spcBef>
              <a:spcPct val="0"/>
            </a:spcBef>
            <a:spcAft>
              <a:spcPct val="35000"/>
            </a:spcAft>
          </a:pPr>
          <a:r>
            <a:rPr lang="es-ES" sz="1100" kern="1200" dirty="0" smtClean="0"/>
            <a:t>- Economía: Venta de trigo a california y Australia. </a:t>
          </a:r>
        </a:p>
        <a:p>
          <a:pPr lvl="0" algn="ctr" defTabSz="488950">
            <a:lnSpc>
              <a:spcPct val="90000"/>
            </a:lnSpc>
            <a:spcBef>
              <a:spcPct val="0"/>
            </a:spcBef>
            <a:spcAft>
              <a:spcPct val="35000"/>
            </a:spcAft>
          </a:pPr>
          <a:r>
            <a:rPr lang="es-ES" sz="1100" kern="1200" dirty="0" smtClean="0"/>
            <a:t>- Colonización de la provincia de Llanquihue y </a:t>
          </a:r>
          <a:r>
            <a:rPr lang="es-ES" sz="1100" kern="1200" dirty="0" err="1" smtClean="0"/>
            <a:t>Malleco</a:t>
          </a:r>
          <a:r>
            <a:rPr lang="es-ES" sz="1100" kern="1200" dirty="0" smtClean="0"/>
            <a:t>.</a:t>
          </a:r>
          <a:endParaRPr lang="es-ES" sz="1100" kern="1200" dirty="0"/>
        </a:p>
      </dsp:txBody>
      <dsp:txXfrm>
        <a:off x="3966039" y="3991260"/>
        <a:ext cx="2713173" cy="1356586"/>
      </dsp:txXfrm>
    </dsp:sp>
    <dsp:sp modelId="{830DEFF0-256E-476B-BD95-2CF103FBAD71}">
      <dsp:nvSpPr>
        <dsp:cNvPr id="0" name=""/>
        <dsp:cNvSpPr/>
      </dsp:nvSpPr>
      <dsp:spPr>
        <a:xfrm>
          <a:off x="6570686" y="2064906"/>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Manuel Montt</a:t>
          </a:r>
        </a:p>
        <a:p>
          <a:pPr lvl="0" algn="ctr" defTabSz="488950">
            <a:lnSpc>
              <a:spcPct val="90000"/>
            </a:lnSpc>
            <a:spcBef>
              <a:spcPct val="0"/>
            </a:spcBef>
            <a:spcAft>
              <a:spcPct val="35000"/>
            </a:spcAft>
          </a:pPr>
          <a:r>
            <a:rPr lang="es-ES" sz="1100" kern="1200" dirty="0" smtClean="0"/>
            <a:t>1851-1861</a:t>
          </a:r>
          <a:endParaRPr lang="es-ES" sz="1100" kern="1200" dirty="0"/>
        </a:p>
      </dsp:txBody>
      <dsp:txXfrm>
        <a:off x="6570686" y="2064906"/>
        <a:ext cx="2713173" cy="1356586"/>
      </dsp:txXfrm>
    </dsp:sp>
    <dsp:sp modelId="{033EB915-1619-4C0C-9AF8-33F1A26B18F0}">
      <dsp:nvSpPr>
        <dsp:cNvPr id="0" name=""/>
        <dsp:cNvSpPr/>
      </dsp:nvSpPr>
      <dsp:spPr>
        <a:xfrm>
          <a:off x="7248980" y="3991260"/>
          <a:ext cx="2713173" cy="135658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S" sz="1100" kern="1200" dirty="0" smtClean="0"/>
            <a:t>Código Civil redactado por </a:t>
          </a:r>
          <a:r>
            <a:rPr lang="es-ES" sz="1100" kern="1200" dirty="0" err="1" smtClean="0"/>
            <a:t>Andres</a:t>
          </a:r>
          <a:r>
            <a:rPr lang="es-ES" sz="1100" kern="1200" dirty="0" smtClean="0"/>
            <a:t> Bello.</a:t>
          </a:r>
        </a:p>
        <a:p>
          <a:pPr lvl="0" algn="ctr" defTabSz="488950">
            <a:lnSpc>
              <a:spcPct val="90000"/>
            </a:lnSpc>
            <a:spcBef>
              <a:spcPct val="0"/>
            </a:spcBef>
            <a:spcAft>
              <a:spcPct val="35000"/>
            </a:spcAft>
          </a:pPr>
          <a:r>
            <a:rPr lang="es-ES" sz="1100" kern="1200" dirty="0" smtClean="0"/>
            <a:t>- Desarrollo de la infraestructura: ferrocarriles y telégrafo. </a:t>
          </a:r>
        </a:p>
        <a:p>
          <a:pPr lvl="0" algn="ctr" defTabSz="488950">
            <a:lnSpc>
              <a:spcPct val="90000"/>
            </a:lnSpc>
            <a:spcBef>
              <a:spcPct val="0"/>
            </a:spcBef>
            <a:spcAft>
              <a:spcPct val="35000"/>
            </a:spcAft>
          </a:pPr>
          <a:r>
            <a:rPr lang="es-ES" sz="1100" kern="1200" dirty="0" smtClean="0"/>
            <a:t>- Problemas con la </a:t>
          </a:r>
          <a:r>
            <a:rPr lang="es-ES" sz="1100" kern="1200" dirty="0" err="1" smtClean="0"/>
            <a:t>Igleaia</a:t>
          </a:r>
          <a:r>
            <a:rPr lang="es-ES" sz="1100" kern="1200" dirty="0" smtClean="0"/>
            <a:t> católica, la Cuestión del Sacristán. </a:t>
          </a:r>
          <a:endParaRPr lang="es-ES" sz="1100" kern="1200" dirty="0"/>
        </a:p>
      </dsp:txBody>
      <dsp:txXfrm>
        <a:off x="7248980" y="3991260"/>
        <a:ext cx="2713173" cy="1356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A541-A8FB-4BF4-9C86-AF039BF32C74}">
      <dsp:nvSpPr>
        <dsp:cNvPr id="0" name=""/>
        <dsp:cNvSpPr/>
      </dsp:nvSpPr>
      <dsp:spPr>
        <a:xfrm>
          <a:off x="3971109" y="2338249"/>
          <a:ext cx="2285997" cy="218150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Consecuencias</a:t>
          </a:r>
          <a:r>
            <a:rPr lang="es-ES" sz="1000" kern="1200" dirty="0" smtClean="0"/>
            <a:t> </a:t>
          </a:r>
          <a:endParaRPr lang="es-ES" sz="1000" kern="1200" dirty="0"/>
        </a:p>
      </dsp:txBody>
      <dsp:txXfrm>
        <a:off x="4305886" y="2657722"/>
        <a:ext cx="1616443" cy="1542554"/>
      </dsp:txXfrm>
    </dsp:sp>
    <dsp:sp modelId="{D1A128ED-D928-4868-99FA-B0733A2AC695}">
      <dsp:nvSpPr>
        <dsp:cNvPr id="0" name=""/>
        <dsp:cNvSpPr/>
      </dsp:nvSpPr>
      <dsp:spPr>
        <a:xfrm rot="16200000">
          <a:off x="4973114" y="1773708"/>
          <a:ext cx="281986"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5015412" y="1938605"/>
        <a:ext cx="197390" cy="367795"/>
      </dsp:txXfrm>
    </dsp:sp>
    <dsp:sp modelId="{E4F95338-11B2-49B9-8E95-A366414D80ED}">
      <dsp:nvSpPr>
        <dsp:cNvPr id="0" name=""/>
        <dsp:cNvSpPr/>
      </dsp:nvSpPr>
      <dsp:spPr>
        <a:xfrm>
          <a:off x="4212646" y="3277"/>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Sociales </a:t>
          </a:r>
          <a:endParaRPr lang="es-ES" sz="1600" kern="1200" dirty="0"/>
        </a:p>
      </dsp:txBody>
      <dsp:txXfrm>
        <a:off x="4476678" y="267309"/>
        <a:ext cx="1274858" cy="1274858"/>
      </dsp:txXfrm>
    </dsp:sp>
    <dsp:sp modelId="{3800200F-6D2A-4A9E-A14C-FAB7A53CA1FD}">
      <dsp:nvSpPr>
        <dsp:cNvPr id="0" name=""/>
        <dsp:cNvSpPr/>
      </dsp:nvSpPr>
      <dsp:spPr>
        <a:xfrm rot="19800000">
          <a:off x="6168568" y="2438195"/>
          <a:ext cx="261588"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173825" y="2580413"/>
        <a:ext cx="183112" cy="367795"/>
      </dsp:txXfrm>
    </dsp:sp>
    <dsp:sp modelId="{91F718F6-4BE9-493A-851D-557D4D1F4C53}">
      <dsp:nvSpPr>
        <dsp:cNvPr id="0" name=""/>
        <dsp:cNvSpPr/>
      </dsp:nvSpPr>
      <dsp:spPr>
        <a:xfrm>
          <a:off x="6398720" y="1265408"/>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Económicas </a:t>
          </a:r>
          <a:endParaRPr lang="es-ES" sz="1600" kern="1200" dirty="0"/>
        </a:p>
      </dsp:txBody>
      <dsp:txXfrm>
        <a:off x="6662752" y="1529440"/>
        <a:ext cx="1274858" cy="1274858"/>
      </dsp:txXfrm>
    </dsp:sp>
    <dsp:sp modelId="{02CDF894-0BE7-4357-BDB1-3049EC552DB7}">
      <dsp:nvSpPr>
        <dsp:cNvPr id="0" name=""/>
        <dsp:cNvSpPr/>
      </dsp:nvSpPr>
      <dsp:spPr>
        <a:xfrm rot="1800000">
          <a:off x="6168568" y="3806810"/>
          <a:ext cx="261588"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173825" y="3909790"/>
        <a:ext cx="183112" cy="367795"/>
      </dsp:txXfrm>
    </dsp:sp>
    <dsp:sp modelId="{91D3DA3A-994F-497C-AC48-F64F4A3A5435}">
      <dsp:nvSpPr>
        <dsp:cNvPr id="0" name=""/>
        <dsp:cNvSpPr/>
      </dsp:nvSpPr>
      <dsp:spPr>
        <a:xfrm>
          <a:off x="6398720" y="3789669"/>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culturales</a:t>
          </a:r>
          <a:endParaRPr lang="es-ES" sz="1600" kern="1200" dirty="0"/>
        </a:p>
      </dsp:txBody>
      <dsp:txXfrm>
        <a:off x="6662752" y="4053701"/>
        <a:ext cx="1274858" cy="1274858"/>
      </dsp:txXfrm>
    </dsp:sp>
    <dsp:sp modelId="{D5976A31-AE8A-48ED-81AD-C8A2FA8800F1}">
      <dsp:nvSpPr>
        <dsp:cNvPr id="0" name=""/>
        <dsp:cNvSpPr/>
      </dsp:nvSpPr>
      <dsp:spPr>
        <a:xfrm rot="5400000">
          <a:off x="4973114" y="4471297"/>
          <a:ext cx="281986"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5015412" y="4551598"/>
        <a:ext cx="197390" cy="367795"/>
      </dsp:txXfrm>
    </dsp:sp>
    <dsp:sp modelId="{84760C31-DC27-4E2D-81A1-C7CECBD8402F}">
      <dsp:nvSpPr>
        <dsp:cNvPr id="0" name=""/>
        <dsp:cNvSpPr/>
      </dsp:nvSpPr>
      <dsp:spPr>
        <a:xfrm>
          <a:off x="4212646" y="5051799"/>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Políticas </a:t>
          </a:r>
          <a:endParaRPr lang="es-ES" sz="1600" kern="1200" dirty="0"/>
        </a:p>
      </dsp:txBody>
      <dsp:txXfrm>
        <a:off x="4476678" y="5315831"/>
        <a:ext cx="1274858" cy="1274858"/>
      </dsp:txXfrm>
    </dsp:sp>
    <dsp:sp modelId="{4910BB72-9A1C-4328-BC3F-27A96A24780A}">
      <dsp:nvSpPr>
        <dsp:cNvPr id="0" name=""/>
        <dsp:cNvSpPr/>
      </dsp:nvSpPr>
      <dsp:spPr>
        <a:xfrm rot="9000000">
          <a:off x="3798058" y="3806810"/>
          <a:ext cx="261588"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3871277" y="3909790"/>
        <a:ext cx="183112" cy="367795"/>
      </dsp:txXfrm>
    </dsp:sp>
    <dsp:sp modelId="{9B29AA37-8071-4364-8356-6CB628A17943}">
      <dsp:nvSpPr>
        <dsp:cNvPr id="0" name=""/>
        <dsp:cNvSpPr/>
      </dsp:nvSpPr>
      <dsp:spPr>
        <a:xfrm>
          <a:off x="2026572" y="3789669"/>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err="1" smtClean="0"/>
            <a:t>Geogáficas</a:t>
          </a:r>
          <a:r>
            <a:rPr lang="es-ES" sz="1600" kern="1200" dirty="0" smtClean="0"/>
            <a:t> </a:t>
          </a:r>
          <a:endParaRPr lang="es-ES" sz="1600" kern="1200" dirty="0"/>
        </a:p>
      </dsp:txBody>
      <dsp:txXfrm>
        <a:off x="2290604" y="4053701"/>
        <a:ext cx="1274858" cy="1274858"/>
      </dsp:txXfrm>
    </dsp:sp>
    <dsp:sp modelId="{D40E2F2E-F9C6-4F36-8490-20B6340C14C2}">
      <dsp:nvSpPr>
        <dsp:cNvPr id="0" name=""/>
        <dsp:cNvSpPr/>
      </dsp:nvSpPr>
      <dsp:spPr>
        <a:xfrm rot="12600000">
          <a:off x="3798058" y="2438195"/>
          <a:ext cx="261588" cy="6129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3871277" y="2580413"/>
        <a:ext cx="183112" cy="367795"/>
      </dsp:txXfrm>
    </dsp:sp>
    <dsp:sp modelId="{53612F2A-0E13-4DAC-A4D5-75C83194EF2E}">
      <dsp:nvSpPr>
        <dsp:cNvPr id="0" name=""/>
        <dsp:cNvSpPr/>
      </dsp:nvSpPr>
      <dsp:spPr>
        <a:xfrm>
          <a:off x="2026572" y="1265408"/>
          <a:ext cx="1802922" cy="180292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Entre otras…</a:t>
          </a:r>
          <a:endParaRPr lang="es-ES" sz="1600" kern="1200" dirty="0"/>
        </a:p>
      </dsp:txBody>
      <dsp:txXfrm>
        <a:off x="2290604" y="1529440"/>
        <a:ext cx="1274858" cy="1274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D8B9E-BA1D-43A2-B171-3FFB2E76B824}">
      <dsp:nvSpPr>
        <dsp:cNvPr id="0" name=""/>
        <dsp:cNvSpPr/>
      </dsp:nvSpPr>
      <dsp:spPr>
        <a:xfrm>
          <a:off x="-6122738"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A48E6D-AEF4-45D3-881E-B3F0737900F4}">
      <dsp:nvSpPr>
        <dsp:cNvPr id="0" name=""/>
        <dsp:cNvSpPr/>
      </dsp:nvSpPr>
      <dsp:spPr>
        <a:xfrm>
          <a:off x="380119" y="246332"/>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Incremento de la población en las colonias en algunas zonas (por la migración y por disminución de la mortalidad) y disminución en otras por enfermedades como la gripe, viruela, cólera.</a:t>
          </a:r>
          <a:endParaRPr lang="es-ES" sz="1200" kern="1200" dirty="0"/>
        </a:p>
      </dsp:txBody>
      <dsp:txXfrm>
        <a:off x="380119" y="246332"/>
        <a:ext cx="7675541" cy="492448"/>
      </dsp:txXfrm>
    </dsp:sp>
    <dsp:sp modelId="{6604DB09-5B0E-44F4-8A87-1112B17C2148}">
      <dsp:nvSpPr>
        <dsp:cNvPr id="0" name=""/>
        <dsp:cNvSpPr/>
      </dsp:nvSpPr>
      <dsp:spPr>
        <a:xfrm>
          <a:off x="72339" y="184776"/>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4449DB-2E08-4BD8-A8B4-0AE7153E3DFB}">
      <dsp:nvSpPr>
        <dsp:cNvPr id="0" name=""/>
        <dsp:cNvSpPr/>
      </dsp:nvSpPr>
      <dsp:spPr>
        <a:xfrm>
          <a:off x="826075" y="985438"/>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Segregación racial </a:t>
          </a:r>
          <a:endParaRPr lang="es-ES" sz="1200" kern="1200" dirty="0"/>
        </a:p>
      </dsp:txBody>
      <dsp:txXfrm>
        <a:off x="826075" y="985438"/>
        <a:ext cx="7229585" cy="492448"/>
      </dsp:txXfrm>
    </dsp:sp>
    <dsp:sp modelId="{64B56B40-360B-4CAA-AFF9-5A4CCB02CA59}">
      <dsp:nvSpPr>
        <dsp:cNvPr id="0" name=""/>
        <dsp:cNvSpPr/>
      </dsp:nvSpPr>
      <dsp:spPr>
        <a:xfrm>
          <a:off x="518295" y="923882"/>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F66025-B6C3-40A4-8A20-6BB78629CED0}">
      <dsp:nvSpPr>
        <dsp:cNvPr id="0" name=""/>
        <dsp:cNvSpPr/>
      </dsp:nvSpPr>
      <dsp:spPr>
        <a:xfrm>
          <a:off x="1070457" y="1724003"/>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Desarrollo de la vida urbana</a:t>
          </a:r>
          <a:endParaRPr lang="es-ES" sz="1200" kern="1200" dirty="0"/>
        </a:p>
      </dsp:txBody>
      <dsp:txXfrm>
        <a:off x="1070457" y="1724003"/>
        <a:ext cx="6985203" cy="492448"/>
      </dsp:txXfrm>
    </dsp:sp>
    <dsp:sp modelId="{CC66F98C-94E3-4D83-A6B2-493BD585A1BF}">
      <dsp:nvSpPr>
        <dsp:cNvPr id="0" name=""/>
        <dsp:cNvSpPr/>
      </dsp:nvSpPr>
      <dsp:spPr>
        <a:xfrm>
          <a:off x="762677" y="1662447"/>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57D04-46CA-4F34-B5F7-6310BF280E0F}">
      <dsp:nvSpPr>
        <dsp:cNvPr id="0" name=""/>
        <dsp:cNvSpPr/>
      </dsp:nvSpPr>
      <dsp:spPr>
        <a:xfrm>
          <a:off x="1148486" y="2463109"/>
          <a:ext cx="6907174"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Desaparición de la organización de la sociedad indígena.</a:t>
          </a:r>
          <a:endParaRPr lang="es-ES" sz="1200" kern="1200" dirty="0"/>
        </a:p>
      </dsp:txBody>
      <dsp:txXfrm>
        <a:off x="1148486" y="2463109"/>
        <a:ext cx="6907174" cy="492448"/>
      </dsp:txXfrm>
    </dsp:sp>
    <dsp:sp modelId="{ED4B31A5-92F2-4B9C-BC61-C4B67B27788F}">
      <dsp:nvSpPr>
        <dsp:cNvPr id="0" name=""/>
        <dsp:cNvSpPr/>
      </dsp:nvSpPr>
      <dsp:spPr>
        <a:xfrm>
          <a:off x="840706" y="240155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382CAD-2039-4029-BC36-5ED005D7EDD5}">
      <dsp:nvSpPr>
        <dsp:cNvPr id="0" name=""/>
        <dsp:cNvSpPr/>
      </dsp:nvSpPr>
      <dsp:spPr>
        <a:xfrm>
          <a:off x="1070457" y="3202215"/>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CL" sz="1200" kern="1200" dirty="0" smtClean="0"/>
            <a:t> La burguesía procedente de la metrópolis se ubicó en la clase alta de la sociedad.</a:t>
          </a:r>
          <a:endParaRPr lang="es-ES" sz="1200" kern="1200" dirty="0"/>
        </a:p>
      </dsp:txBody>
      <dsp:txXfrm>
        <a:off x="1070457" y="3202215"/>
        <a:ext cx="6985203" cy="492448"/>
      </dsp:txXfrm>
    </dsp:sp>
    <dsp:sp modelId="{6BD581E2-14C0-495E-A8A2-E427680F5C89}">
      <dsp:nvSpPr>
        <dsp:cNvPr id="0" name=""/>
        <dsp:cNvSpPr/>
      </dsp:nvSpPr>
      <dsp:spPr>
        <a:xfrm>
          <a:off x="762677" y="314065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8AC36D-D076-40C8-BD3A-70AD7139FE3B}">
      <dsp:nvSpPr>
        <dsp:cNvPr id="0" name=""/>
        <dsp:cNvSpPr/>
      </dsp:nvSpPr>
      <dsp:spPr>
        <a:xfrm>
          <a:off x="826075" y="3940779"/>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Hubo casos en que ciertos grupos autóctonos fueron asimilados por los colonizadores y pasaron a ser parte de la cúspide social. </a:t>
          </a:r>
          <a:endParaRPr lang="es-ES" sz="1200" kern="1200" dirty="0"/>
        </a:p>
      </dsp:txBody>
      <dsp:txXfrm>
        <a:off x="826075" y="3940779"/>
        <a:ext cx="7229585" cy="492448"/>
      </dsp:txXfrm>
    </dsp:sp>
    <dsp:sp modelId="{4FD9CAF5-23F2-4ACA-BDD7-39B5031059A2}">
      <dsp:nvSpPr>
        <dsp:cNvPr id="0" name=""/>
        <dsp:cNvSpPr/>
      </dsp:nvSpPr>
      <dsp:spPr>
        <a:xfrm>
          <a:off x="518295" y="387922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79911F-2DFB-467C-846C-C5CADD8EA127}">
      <dsp:nvSpPr>
        <dsp:cNvPr id="0" name=""/>
        <dsp:cNvSpPr/>
      </dsp:nvSpPr>
      <dsp:spPr>
        <a:xfrm>
          <a:off x="380119" y="4679885"/>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Proletarización.</a:t>
          </a:r>
        </a:p>
        <a:p>
          <a:pPr lvl="0" algn="l" defTabSz="533400">
            <a:lnSpc>
              <a:spcPct val="90000"/>
            </a:lnSpc>
            <a:spcBef>
              <a:spcPct val="0"/>
            </a:spcBef>
            <a:spcAft>
              <a:spcPct val="35000"/>
            </a:spcAft>
          </a:pPr>
          <a:endParaRPr lang="es-ES" sz="1200" kern="1200" dirty="0"/>
        </a:p>
      </dsp:txBody>
      <dsp:txXfrm>
        <a:off x="380119" y="4679885"/>
        <a:ext cx="7675541" cy="492448"/>
      </dsp:txXfrm>
    </dsp:sp>
    <dsp:sp modelId="{6AAD744D-39EB-4516-89BF-27416320E2CB}">
      <dsp:nvSpPr>
        <dsp:cNvPr id="0" name=""/>
        <dsp:cNvSpPr/>
      </dsp:nvSpPr>
      <dsp:spPr>
        <a:xfrm>
          <a:off x="72339" y="461832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057F1-E64A-4DD3-B846-6330F824BDCF}">
      <dsp:nvSpPr>
        <dsp:cNvPr id="0" name=""/>
        <dsp:cNvSpPr/>
      </dsp:nvSpPr>
      <dsp:spPr>
        <a:xfrm>
          <a:off x="-7312042" y="-1117571"/>
          <a:ext cx="8701255" cy="8701255"/>
        </a:xfrm>
        <a:prstGeom prst="blockArc">
          <a:avLst>
            <a:gd name="adj1" fmla="val 18900000"/>
            <a:gd name="adj2" fmla="val 2700000"/>
            <a:gd name="adj3" fmla="val 24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7D8B0E-5B11-4AFD-A48A-23ADC6C2D954}">
      <dsp:nvSpPr>
        <dsp:cNvPr id="0" name=""/>
        <dsp:cNvSpPr/>
      </dsp:nvSpPr>
      <dsp:spPr>
        <a:xfrm>
          <a:off x="726777" y="497114"/>
          <a:ext cx="9340096" cy="9947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580"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Imposición de la cultura occidental por sobre la autóctona.  </a:t>
          </a:r>
          <a:endParaRPr lang="es-ES" sz="1300" kern="1200" dirty="0"/>
        </a:p>
      </dsp:txBody>
      <dsp:txXfrm>
        <a:off x="726777" y="497114"/>
        <a:ext cx="9340096" cy="994746"/>
      </dsp:txXfrm>
    </dsp:sp>
    <dsp:sp modelId="{12E06FF3-1AF6-43B6-9DBE-0D0B01BB9BEC}">
      <dsp:nvSpPr>
        <dsp:cNvPr id="0" name=""/>
        <dsp:cNvSpPr/>
      </dsp:nvSpPr>
      <dsp:spPr>
        <a:xfrm>
          <a:off x="105060" y="372771"/>
          <a:ext cx="1243433" cy="124343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E2A2B-DED5-4E08-BF04-5C4FDA8C1513}">
      <dsp:nvSpPr>
        <dsp:cNvPr id="0" name=""/>
        <dsp:cNvSpPr/>
      </dsp:nvSpPr>
      <dsp:spPr>
        <a:xfrm>
          <a:off x="1297088" y="1989493"/>
          <a:ext cx="8769785" cy="9947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580" tIns="33020" rIns="33020" bIns="33020" numCol="1" spcCol="1270" anchor="ctr" anchorCtr="0">
          <a:noAutofit/>
        </a:bodyPr>
        <a:lstStyle/>
        <a:p>
          <a:pPr lvl="0" algn="l" defTabSz="577850">
            <a:lnSpc>
              <a:spcPct val="90000"/>
            </a:lnSpc>
            <a:spcBef>
              <a:spcPct val="0"/>
            </a:spcBef>
            <a:spcAft>
              <a:spcPct val="35000"/>
            </a:spcAft>
          </a:pPr>
          <a:r>
            <a:rPr lang="es-CL" sz="1300" kern="1200" dirty="0" smtClean="0"/>
            <a:t>Pérdida de identidad de los colonizados, a partir de la implementación del patrón de conducta y mentalidad de los colonizadores.</a:t>
          </a:r>
          <a:endParaRPr lang="es-ES" sz="1300" kern="1200" dirty="0" smtClean="0"/>
        </a:p>
      </dsp:txBody>
      <dsp:txXfrm>
        <a:off x="1297088" y="1989493"/>
        <a:ext cx="8769785" cy="994746"/>
      </dsp:txXfrm>
    </dsp:sp>
    <dsp:sp modelId="{4CF36561-6A08-4C94-9ACD-606C6D3FE50F}">
      <dsp:nvSpPr>
        <dsp:cNvPr id="0" name=""/>
        <dsp:cNvSpPr/>
      </dsp:nvSpPr>
      <dsp:spPr>
        <a:xfrm>
          <a:off x="675372" y="1865150"/>
          <a:ext cx="1243433" cy="124343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D3C9-5FCE-4450-9FE8-DA1A14534F10}">
      <dsp:nvSpPr>
        <dsp:cNvPr id="0" name=""/>
        <dsp:cNvSpPr/>
      </dsp:nvSpPr>
      <dsp:spPr>
        <a:xfrm>
          <a:off x="1297088" y="3481872"/>
          <a:ext cx="8769785" cy="9947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580"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La lengua y/o idioma de las potencias (principalmente inglés y francés)  se implementó en los territorios colonizados. ACULTURACIÓN. </a:t>
          </a:r>
          <a:endParaRPr lang="es-ES" sz="1300" kern="1200" dirty="0"/>
        </a:p>
      </dsp:txBody>
      <dsp:txXfrm>
        <a:off x="1297088" y="3481872"/>
        <a:ext cx="8769785" cy="994746"/>
      </dsp:txXfrm>
    </dsp:sp>
    <dsp:sp modelId="{A29F5473-6D4E-4618-BA5F-9CCA0B2E14D5}">
      <dsp:nvSpPr>
        <dsp:cNvPr id="0" name=""/>
        <dsp:cNvSpPr/>
      </dsp:nvSpPr>
      <dsp:spPr>
        <a:xfrm>
          <a:off x="675372" y="3357529"/>
          <a:ext cx="1243433" cy="124343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1673B-6B61-4C08-B2BE-4664E54C05A8}">
      <dsp:nvSpPr>
        <dsp:cNvPr id="0" name=""/>
        <dsp:cNvSpPr/>
      </dsp:nvSpPr>
      <dsp:spPr>
        <a:xfrm>
          <a:off x="726777" y="4974251"/>
          <a:ext cx="9340096" cy="9947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580" tIns="33020" rIns="33020" bIns="33020" numCol="1" spcCol="1270" anchor="ctr" anchorCtr="0">
          <a:noAutofit/>
        </a:bodyPr>
        <a:lstStyle/>
        <a:p>
          <a:pPr lvl="0" algn="l" defTabSz="577850">
            <a:lnSpc>
              <a:spcPct val="90000"/>
            </a:lnSpc>
            <a:spcBef>
              <a:spcPct val="0"/>
            </a:spcBef>
            <a:spcAft>
              <a:spcPct val="35000"/>
            </a:spcAft>
          </a:pPr>
          <a:r>
            <a:rPr lang="es-ES" sz="1300" kern="1200" dirty="0" smtClean="0"/>
            <a:t>Se impulsó la religión Cristiana (católica, anglicana y protestantes) (monoteísta) por sobre la cosmovisión indígena (politeísta). Dio origen al sincretismo.</a:t>
          </a:r>
        </a:p>
        <a:p>
          <a:pPr lvl="0" algn="l" defTabSz="577850">
            <a:lnSpc>
              <a:spcPct val="90000"/>
            </a:lnSpc>
            <a:spcBef>
              <a:spcPct val="0"/>
            </a:spcBef>
            <a:spcAft>
              <a:spcPct val="35000"/>
            </a:spcAft>
          </a:pPr>
          <a:r>
            <a:rPr lang="es-ES" sz="1300" kern="1200" dirty="0" smtClean="0"/>
            <a:t>Sin embargo, el mundo musulmán y Asia no se experimentó el </a:t>
          </a:r>
          <a:r>
            <a:rPr lang="es-ES" sz="1300" kern="1200" dirty="0" err="1" smtClean="0"/>
            <a:t>sincretisnmo</a:t>
          </a:r>
          <a:r>
            <a:rPr lang="es-ES" sz="1300" kern="1200" dirty="0" smtClean="0"/>
            <a:t> cultural como lo experimentó África, debido a que estas presentan antiguas y complejas religiones como el hinduismo y budismo.</a:t>
          </a:r>
          <a:endParaRPr lang="es-ES" sz="1300" kern="1200" dirty="0"/>
        </a:p>
      </dsp:txBody>
      <dsp:txXfrm>
        <a:off x="726777" y="4974251"/>
        <a:ext cx="9340096" cy="994746"/>
      </dsp:txXfrm>
    </dsp:sp>
    <dsp:sp modelId="{B0B127C6-FA47-4BD7-88BB-B3463B3D8C1E}">
      <dsp:nvSpPr>
        <dsp:cNvPr id="0" name=""/>
        <dsp:cNvSpPr/>
      </dsp:nvSpPr>
      <dsp:spPr>
        <a:xfrm>
          <a:off x="105060" y="4849908"/>
          <a:ext cx="1243433" cy="124343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CB6E3-E110-4C27-944B-7F4FEDB4E8EF}">
      <dsp:nvSpPr>
        <dsp:cNvPr id="0" name=""/>
        <dsp:cNvSpPr/>
      </dsp:nvSpPr>
      <dsp:spPr>
        <a:xfrm>
          <a:off x="-564255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2F2C9-9DFF-48A9-A29B-CC42EB9F1B77}">
      <dsp:nvSpPr>
        <dsp:cNvPr id="0" name=""/>
        <dsp:cNvSpPr/>
      </dsp:nvSpPr>
      <dsp:spPr>
        <a:xfrm>
          <a:off x="1600302" y="1429091"/>
          <a:ext cx="6527697" cy="25604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Alteración de fronteras:  los mapas políticos se vieron alterados por la creación de fronteras artificiales que no estaban relacionadas con la organización administrativa preexistente, uniendo forzadamente a etnias o grupos tribales con características culturales diferentes. Esto provocó y ha provocado innumerables conflictos sociales, políticos y económicos. </a:t>
          </a:r>
          <a:endParaRPr lang="es-ES" sz="1700" kern="1200" dirty="0"/>
        </a:p>
      </dsp:txBody>
      <dsp:txXfrm>
        <a:off x="1600302" y="1429091"/>
        <a:ext cx="6527697" cy="2560484"/>
      </dsp:txXfrm>
    </dsp:sp>
    <dsp:sp modelId="{2296A636-2C69-4ADC-B514-E3A99D348128}">
      <dsp:nvSpPr>
        <dsp:cNvPr id="0" name=""/>
        <dsp:cNvSpPr/>
      </dsp:nvSpPr>
      <dsp:spPr>
        <a:xfrm>
          <a:off x="0" y="1109030"/>
          <a:ext cx="3200605" cy="32006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E1B6D-CFB1-4A95-8BB0-A74FE6270368}">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A063B9-B4F1-4D15-BE8B-4F458C69EB70}">
      <dsp:nvSpPr>
        <dsp:cNvPr id="0" name=""/>
        <dsp:cNvSpPr/>
      </dsp:nvSpPr>
      <dsp:spPr>
        <a:xfrm>
          <a:off x="752110"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Dependencia política de la metrópolis en cuanto administración.</a:t>
          </a:r>
          <a:endParaRPr lang="es-ES" sz="2300" kern="1200" dirty="0"/>
        </a:p>
      </dsp:txBody>
      <dsp:txXfrm>
        <a:off x="752110" y="541866"/>
        <a:ext cx="7301111" cy="1083733"/>
      </dsp:txXfrm>
    </dsp:sp>
    <dsp:sp modelId="{C4ED3808-0F62-41A8-A596-D7449091643A}">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03E15-83E6-4E35-B9AC-830CDAD2C5E1}">
      <dsp:nvSpPr>
        <dsp:cNvPr id="0" name=""/>
        <dsp:cNvSpPr/>
      </dsp:nvSpPr>
      <dsp:spPr>
        <a:xfrm>
          <a:off x="1146048" y="2167466"/>
          <a:ext cx="6907174"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Surgimiento de un sentimiento antiimperialista (Ejemplo el caso de India)</a:t>
          </a:r>
          <a:endParaRPr lang="es-ES" sz="2300" kern="1200" dirty="0"/>
        </a:p>
      </dsp:txBody>
      <dsp:txXfrm>
        <a:off x="1146048" y="2167466"/>
        <a:ext cx="6907174" cy="1083733"/>
      </dsp:txXfrm>
    </dsp:sp>
    <dsp:sp modelId="{1B748A4C-2A48-4D3F-9DF3-CB787A02B7FB}">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9371D-AF57-48FE-B958-DAA802F30476}">
      <dsp:nvSpPr>
        <dsp:cNvPr id="0" name=""/>
        <dsp:cNvSpPr/>
      </dsp:nvSpPr>
      <dsp:spPr>
        <a:xfrm>
          <a:off x="752110"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Utilización de las colonias por parte de las potencias colonizadoras como un lugar para medir sus rivalidades. </a:t>
          </a:r>
          <a:endParaRPr lang="es-ES" sz="2300" kern="1200" dirty="0"/>
        </a:p>
      </dsp:txBody>
      <dsp:txXfrm>
        <a:off x="752110" y="3793066"/>
        <a:ext cx="7301111" cy="1083733"/>
      </dsp:txXfrm>
    </dsp:sp>
    <dsp:sp modelId="{B5D34444-01CB-4A9F-AF92-1DBBEA8F776E}">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FA4B1-44C0-44F6-9E02-6818B03D1AE5}">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F00C0-9F0C-4EE2-94CD-17F9B4E2B158}">
      <dsp:nvSpPr>
        <dsp:cNvPr id="0" name=""/>
        <dsp:cNvSpPr/>
      </dsp:nvSpPr>
      <dsp:spPr>
        <a:xfrm>
          <a:off x="752110"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Traspaso de la economía capitalista, exportadora de materias primas.</a:t>
          </a:r>
          <a:endParaRPr lang="es-ES" sz="2300" kern="1200" dirty="0"/>
        </a:p>
      </dsp:txBody>
      <dsp:txXfrm>
        <a:off x="752110" y="541866"/>
        <a:ext cx="7301111" cy="1083733"/>
      </dsp:txXfrm>
    </dsp:sp>
    <dsp:sp modelId="{0ABD064E-34CB-40AC-B5CE-253825C01780}">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3C8C42-9BDF-4EE6-A637-7103A13E6092}">
      <dsp:nvSpPr>
        <dsp:cNvPr id="0" name=""/>
        <dsp:cNvSpPr/>
      </dsp:nvSpPr>
      <dsp:spPr>
        <a:xfrm>
          <a:off x="1146048" y="2167466"/>
          <a:ext cx="6907174"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Avances técnicos y modernización (puentes, caminos, infraestructura, puertos)</a:t>
          </a:r>
          <a:endParaRPr lang="es-ES" sz="2300" kern="1200" dirty="0"/>
        </a:p>
      </dsp:txBody>
      <dsp:txXfrm>
        <a:off x="1146048" y="2167466"/>
        <a:ext cx="6907174" cy="1083733"/>
      </dsp:txXfrm>
    </dsp:sp>
    <dsp:sp modelId="{86C97E22-66AF-48C2-9403-500D3199F7BB}">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6EC9D-42D5-4A58-9B28-8E7865FEC977}">
      <dsp:nvSpPr>
        <dsp:cNvPr id="0" name=""/>
        <dsp:cNvSpPr/>
      </dsp:nvSpPr>
      <dsp:spPr>
        <a:xfrm>
          <a:off x="752110"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Explotación de las riquezas naturales y humanas de las colonias. </a:t>
          </a:r>
          <a:endParaRPr lang="es-ES" sz="2300" kern="1200" dirty="0"/>
        </a:p>
      </dsp:txBody>
      <dsp:txXfrm>
        <a:off x="752110" y="3793066"/>
        <a:ext cx="7301111" cy="1083733"/>
      </dsp:txXfrm>
    </dsp:sp>
    <dsp:sp modelId="{A25990FB-5A38-4E76-85BF-03342693E6FA}">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168FB-2405-4697-87D8-6E866FD5E98D}">
      <dsp:nvSpPr>
        <dsp:cNvPr id="0" name=""/>
        <dsp:cNvSpPr/>
      </dsp:nvSpPr>
      <dsp:spPr>
        <a:xfrm>
          <a:off x="-564255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1013C-3B99-4DD6-A37F-D764EC004E76}">
      <dsp:nvSpPr>
        <dsp:cNvPr id="0" name=""/>
        <dsp:cNvSpPr/>
      </dsp:nvSpPr>
      <dsp:spPr>
        <a:xfrm>
          <a:off x="1600302" y="1429091"/>
          <a:ext cx="6527697" cy="25604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0533"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Destrucción de ecosistemas por la sobreexplotación de recursos, deforestación, contaminación, introducción de plagas, etc. </a:t>
          </a:r>
          <a:endParaRPr lang="es-ES" sz="2400" kern="1200" dirty="0"/>
        </a:p>
      </dsp:txBody>
      <dsp:txXfrm>
        <a:off x="1600302" y="1429091"/>
        <a:ext cx="6527697" cy="2560484"/>
      </dsp:txXfrm>
    </dsp:sp>
    <dsp:sp modelId="{36820313-C570-4584-B98B-2D720E3C1EAC}">
      <dsp:nvSpPr>
        <dsp:cNvPr id="0" name=""/>
        <dsp:cNvSpPr/>
      </dsp:nvSpPr>
      <dsp:spPr>
        <a:xfrm>
          <a:off x="0" y="1109030"/>
          <a:ext cx="3200605" cy="32006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77E74-39F1-47FB-BC38-E022D0BE27C8}">
      <dsp:nvSpPr>
        <dsp:cNvPr id="0" name=""/>
        <dsp:cNvSpPr/>
      </dsp:nvSpPr>
      <dsp:spPr>
        <a:xfrm>
          <a:off x="0" y="0"/>
          <a:ext cx="6908800" cy="2438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lvl="0" algn="l" defTabSz="2667000">
            <a:lnSpc>
              <a:spcPct val="90000"/>
            </a:lnSpc>
            <a:spcBef>
              <a:spcPct val="0"/>
            </a:spcBef>
            <a:spcAft>
              <a:spcPct val="35000"/>
            </a:spcAft>
          </a:pPr>
          <a:r>
            <a:rPr lang="es-ES" sz="6000" kern="1200" dirty="0" smtClean="0"/>
            <a:t>Poder Judicial</a:t>
          </a:r>
          <a:endParaRPr lang="es-ES" sz="6000" kern="1200" dirty="0"/>
        </a:p>
      </dsp:txBody>
      <dsp:txXfrm>
        <a:off x="71418" y="71418"/>
        <a:ext cx="4388523" cy="2295564"/>
      </dsp:txXfrm>
    </dsp:sp>
    <dsp:sp modelId="{004102BD-D58B-4609-94D7-C72E22DCBF2A}">
      <dsp:nvSpPr>
        <dsp:cNvPr id="0" name=""/>
        <dsp:cNvSpPr/>
      </dsp:nvSpPr>
      <dsp:spPr>
        <a:xfrm>
          <a:off x="1219199" y="2980266"/>
          <a:ext cx="6908800" cy="243840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s-CL" sz="3100" kern="1200" dirty="0" smtClean="0"/>
            <a:t>Este Poder del Estado tiene como misión esencial administrar justicia. </a:t>
          </a:r>
          <a:endParaRPr lang="es-ES" sz="3100" kern="1200" dirty="0"/>
        </a:p>
      </dsp:txBody>
      <dsp:txXfrm>
        <a:off x="1290617" y="3051684"/>
        <a:ext cx="3961803" cy="2295564"/>
      </dsp:txXfrm>
    </dsp:sp>
    <dsp:sp modelId="{B7F5DBC2-1BDA-420C-919D-DF9576E19246}">
      <dsp:nvSpPr>
        <dsp:cNvPr id="0" name=""/>
        <dsp:cNvSpPr/>
      </dsp:nvSpPr>
      <dsp:spPr>
        <a:xfrm>
          <a:off x="5323839" y="1916853"/>
          <a:ext cx="1584960" cy="1584960"/>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680455" y="1916853"/>
        <a:ext cx="871728" cy="11926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14-07-2020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14-07-2020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14-07-2020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14-07-2020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14-07-2020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14-07-2020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14-07-2020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dibam.cl/Recursos/Contenidos/Archivo%20Nacional/archivos/DiegoPortales1.pdf" TargetMode="External"/><Relationship Id="rId2" Type="http://schemas.openxmlformats.org/officeDocument/2006/relationships/hyperlink" Target="http://www.dibam.cl/Recursos/Contenidos/Archivo%20Nacional/archivos/DiegoPortales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smtClean="0"/>
              <a:t>10</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222069"/>
          <a:ext cx="10160000" cy="646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1" y="1097280"/>
            <a:ext cx="2638697" cy="4284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287383" y="2573383"/>
            <a:ext cx="23121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culturales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3573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847737" y="7849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261257" y="1959429"/>
            <a:ext cx="3396343" cy="3605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548640" y="3291840"/>
            <a:ext cx="246888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geográficas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9631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886925" y="83723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470263" y="1854926"/>
            <a:ext cx="3416662" cy="3500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744583" y="3174274"/>
            <a:ext cx="276932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políticas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60695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730172" y="8360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307703" y="2003939"/>
            <a:ext cx="3422469" cy="3082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679269" y="3030583"/>
            <a:ext cx="27562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económicas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024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952240" y="6412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261257" y="1920240"/>
            <a:ext cx="3931920" cy="3461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574766" y="3226526"/>
            <a:ext cx="337747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ambientales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69520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28255" y="651164"/>
            <a:ext cx="9005454" cy="923330"/>
          </a:xfrm>
          <a:prstGeom prst="rect">
            <a:avLst/>
          </a:prstGeom>
          <a:noFill/>
        </p:spPr>
        <p:txBody>
          <a:bodyPr wrap="square" rtlCol="0">
            <a:spAutoFit/>
          </a:bodyPr>
          <a:lstStyle/>
          <a:p>
            <a:r>
              <a:rPr lang="es-CL" dirty="0" smtClean="0"/>
              <a:t>FORMACIÓN CIUDADANA</a:t>
            </a:r>
          </a:p>
          <a:p>
            <a:endParaRPr lang="es-CL" dirty="0"/>
          </a:p>
          <a:p>
            <a:r>
              <a:rPr lang="es-CL" dirty="0" smtClean="0"/>
              <a:t>Objetivo: Comprender el rol de los diputados y el poder judicial. </a:t>
            </a:r>
            <a:endParaRPr lang="es-CL" dirty="0"/>
          </a:p>
        </p:txBody>
      </p:sp>
    </p:spTree>
    <p:extLst>
      <p:ext uri="{BB962C8B-B14F-4D97-AF65-F5344CB8AC3E}">
        <p14:creationId xmlns:p14="http://schemas.microsoft.com/office/powerpoint/2010/main" val="296742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1273130" y="772478"/>
          <a:ext cx="8602390" cy="4439602"/>
        </p:xfrm>
        <a:graphic>
          <a:graphicData uri="http://schemas.openxmlformats.org/drawingml/2006/table">
            <a:tbl>
              <a:tblPr firstRow="1" bandRow="1">
                <a:tableStyleId>{5C22544A-7EE6-4342-B048-85BDC9FD1C3A}</a:tableStyleId>
              </a:tblPr>
              <a:tblGrid>
                <a:gridCol w="8602390">
                  <a:extLst>
                    <a:ext uri="{9D8B030D-6E8A-4147-A177-3AD203B41FA5}">
                      <a16:colId xmlns:a16="http://schemas.microsoft.com/office/drawing/2014/main" val="3075008902"/>
                    </a:ext>
                  </a:extLst>
                </a:gridCol>
              </a:tblGrid>
              <a:tr h="619677">
                <a:tc>
                  <a:txBody>
                    <a:bodyPr/>
                    <a:lstStyle/>
                    <a:p>
                      <a:r>
                        <a:rPr lang="es-CL" dirty="0" smtClean="0"/>
                        <a:t>PODER LEGISLATIVO: LA</a:t>
                      </a:r>
                      <a:r>
                        <a:rPr lang="es-CL" baseline="0" dirty="0" smtClean="0"/>
                        <a:t> CÁMARA DE DIPUTADOS</a:t>
                      </a:r>
                      <a:endParaRPr lang="es-CL" dirty="0"/>
                    </a:p>
                  </a:txBody>
                  <a:tcPr/>
                </a:tc>
                <a:extLst>
                  <a:ext uri="{0D108BD9-81ED-4DB2-BD59-A6C34878D82A}">
                    <a16:rowId xmlns:a16="http://schemas.microsoft.com/office/drawing/2014/main" val="1176714108"/>
                  </a:ext>
                </a:extLst>
              </a:tr>
              <a:tr h="3819925">
                <a:tc>
                  <a:txBody>
                    <a:bodyPr/>
                    <a:lstStyle/>
                    <a:p>
                      <a:endParaRPr lang="es-CL" dirty="0" smtClean="0"/>
                    </a:p>
                    <a:p>
                      <a:r>
                        <a:rPr lang="es-CL" dirty="0" smtClean="0"/>
                        <a:t>La Cámara de Diputados está integrada por 155 miembros elegidos en votación directa por los distritos electorales que establece la Ley Orgánica Constitucional de Votaciones Populares y Escrutinios. Duran cuatro años en sus cargos y pueden ser reelectos. La integración de esta Cámara fue objeto de reforma por la Ley Nº 20.840 que estableció 28 distritos electorales, ninguno de los cuales elige menos de tres ni más de ocho Diputados.</a:t>
                      </a:r>
                    </a:p>
                    <a:p>
                      <a:endParaRPr lang="es-CL" dirty="0"/>
                    </a:p>
                  </a:txBody>
                  <a:tcPr/>
                </a:tc>
                <a:extLst>
                  <a:ext uri="{0D108BD9-81ED-4DB2-BD59-A6C34878D82A}">
                    <a16:rowId xmlns:a16="http://schemas.microsoft.com/office/drawing/2014/main" val="2913705432"/>
                  </a:ext>
                </a:extLst>
              </a:tr>
            </a:tbl>
          </a:graphicData>
        </a:graphic>
      </p:graphicFrame>
    </p:spTree>
    <p:extLst>
      <p:ext uri="{BB962C8B-B14F-4D97-AF65-F5344CB8AC3E}">
        <p14:creationId xmlns:p14="http://schemas.microsoft.com/office/powerpoint/2010/main" val="620958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248228" y="445347"/>
          <a:ext cx="8128000" cy="2753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77090930"/>
                    </a:ext>
                  </a:extLst>
                </a:gridCol>
              </a:tblGrid>
              <a:tr h="370840">
                <a:tc>
                  <a:txBody>
                    <a:bodyPr/>
                    <a:lstStyle/>
                    <a:p>
                      <a:r>
                        <a:rPr lang="es-CL" dirty="0" smtClean="0"/>
                        <a:t>PODER LEGISLATIVO: LA CÁMARA DE DIPUTADOS</a:t>
                      </a:r>
                      <a:endParaRPr lang="es-CL" dirty="0"/>
                    </a:p>
                  </a:txBody>
                  <a:tcPr/>
                </a:tc>
                <a:extLst>
                  <a:ext uri="{0D108BD9-81ED-4DB2-BD59-A6C34878D82A}">
                    <a16:rowId xmlns:a16="http://schemas.microsoft.com/office/drawing/2014/main" val="286907626"/>
                  </a:ext>
                </a:extLst>
              </a:tr>
              <a:tr h="370840">
                <a:tc>
                  <a:txBody>
                    <a:bodyPr/>
                    <a:lstStyle/>
                    <a:p>
                      <a:r>
                        <a:rPr lang="es-CL" dirty="0" smtClean="0"/>
                        <a:t>REQUISITOS:</a:t>
                      </a:r>
                      <a:endParaRPr lang="es-CL" dirty="0"/>
                    </a:p>
                  </a:txBody>
                  <a:tcPr/>
                </a:tc>
                <a:extLst>
                  <a:ext uri="{0D108BD9-81ED-4DB2-BD59-A6C34878D82A}">
                    <a16:rowId xmlns:a16="http://schemas.microsoft.com/office/drawing/2014/main" val="621104862"/>
                  </a:ext>
                </a:extLst>
              </a:tr>
              <a:tr h="370840">
                <a:tc>
                  <a:txBody>
                    <a:bodyPr/>
                    <a:lstStyle/>
                    <a:p>
                      <a:endParaRPr lang="es-CL" dirty="0" smtClean="0"/>
                    </a:p>
                    <a:p>
                      <a:r>
                        <a:rPr lang="es-CL" dirty="0" smtClean="0"/>
                        <a:t>-	Ser ciudadano con derecho a sufragio.</a:t>
                      </a:r>
                    </a:p>
                    <a:p>
                      <a:r>
                        <a:rPr lang="es-CL" dirty="0" smtClean="0"/>
                        <a:t>-	Tener 21 años de edad.</a:t>
                      </a:r>
                    </a:p>
                    <a:p>
                      <a:r>
                        <a:rPr lang="es-CL" dirty="0" smtClean="0"/>
                        <a:t>-	Haber cursado la educación media o equivalente.</a:t>
                      </a:r>
                    </a:p>
                    <a:p>
                      <a:r>
                        <a:rPr lang="es-CL" dirty="0" smtClean="0"/>
                        <a:t>-	Residir en la región a que pertenece el distrito al menos por dos años, contados hacia atrás desde el día de la elección.</a:t>
                      </a:r>
                    </a:p>
                    <a:p>
                      <a:endParaRPr lang="es-CL" dirty="0"/>
                    </a:p>
                  </a:txBody>
                  <a:tcPr/>
                </a:tc>
                <a:extLst>
                  <a:ext uri="{0D108BD9-81ED-4DB2-BD59-A6C34878D82A}">
                    <a16:rowId xmlns:a16="http://schemas.microsoft.com/office/drawing/2014/main" val="1932848536"/>
                  </a:ext>
                </a:extLst>
              </a:tr>
            </a:tbl>
          </a:graphicData>
        </a:graphic>
      </p:graphicFrame>
    </p:spTree>
    <p:extLst>
      <p:ext uri="{BB962C8B-B14F-4D97-AF65-F5344CB8AC3E}">
        <p14:creationId xmlns:p14="http://schemas.microsoft.com/office/powerpoint/2010/main" val="2202798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248229" y="339634"/>
          <a:ext cx="9489440" cy="6051450"/>
        </p:xfrm>
        <a:graphic>
          <a:graphicData uri="http://schemas.openxmlformats.org/drawingml/2006/table">
            <a:tbl>
              <a:tblPr firstRow="1" bandRow="1">
                <a:tableStyleId>{5C22544A-7EE6-4342-B048-85BDC9FD1C3A}</a:tableStyleId>
              </a:tblPr>
              <a:tblGrid>
                <a:gridCol w="9489440">
                  <a:extLst>
                    <a:ext uri="{9D8B030D-6E8A-4147-A177-3AD203B41FA5}">
                      <a16:colId xmlns:a16="http://schemas.microsoft.com/office/drawing/2014/main" val="2128638853"/>
                    </a:ext>
                  </a:extLst>
                </a:gridCol>
              </a:tblGrid>
              <a:tr h="337114">
                <a:tc>
                  <a:txBody>
                    <a:bodyPr/>
                    <a:lstStyle/>
                    <a:p>
                      <a:r>
                        <a:rPr lang="es-CL" dirty="0" smtClean="0"/>
                        <a:t>PODER LEGISLATIVO: LA CÁMARA</a:t>
                      </a:r>
                      <a:r>
                        <a:rPr lang="es-CL" baseline="0" dirty="0" smtClean="0"/>
                        <a:t> DE DIPUTADOS</a:t>
                      </a:r>
                      <a:endParaRPr lang="es-CL" dirty="0"/>
                    </a:p>
                  </a:txBody>
                  <a:tcPr/>
                </a:tc>
                <a:extLst>
                  <a:ext uri="{0D108BD9-81ED-4DB2-BD59-A6C34878D82A}">
                    <a16:rowId xmlns:a16="http://schemas.microsoft.com/office/drawing/2014/main" val="3761705423"/>
                  </a:ext>
                </a:extLst>
              </a:tr>
              <a:tr h="337114">
                <a:tc>
                  <a:txBody>
                    <a:bodyPr/>
                    <a:lstStyle/>
                    <a:p>
                      <a:r>
                        <a:rPr lang="es-CL" dirty="0" smtClean="0"/>
                        <a:t>FUNCIONES</a:t>
                      </a:r>
                      <a:endParaRPr lang="es-CL" dirty="0"/>
                    </a:p>
                  </a:txBody>
                  <a:tcPr/>
                </a:tc>
                <a:extLst>
                  <a:ext uri="{0D108BD9-81ED-4DB2-BD59-A6C34878D82A}">
                    <a16:rowId xmlns:a16="http://schemas.microsoft.com/office/drawing/2014/main" val="124176358"/>
                  </a:ext>
                </a:extLst>
              </a:tr>
              <a:tr h="5319930">
                <a:tc>
                  <a:txBody>
                    <a:bodyPr/>
                    <a:lstStyle/>
                    <a:p>
                      <a:r>
                        <a:rPr lang="es-CL" dirty="0" smtClean="0"/>
                        <a:t>-	La Cámara de Diputados tiene como objetivo legislar en conjunto con el Senado y el Presidente de la República. Asimismo, el artículo 52 de la Constitución Política de la República dispone que ejerza las siguientes atribuciones exclusivas:</a:t>
                      </a:r>
                    </a:p>
                    <a:p>
                      <a:endParaRPr lang="es-CL" dirty="0" smtClean="0"/>
                    </a:p>
                    <a:p>
                      <a:r>
                        <a:rPr lang="es-CL" dirty="0" smtClean="0"/>
                        <a:t>-	Fiscalizar los actos del Gobierno. Para ejercer esta atribución la Cámara puede:</a:t>
                      </a:r>
                    </a:p>
                    <a:p>
                      <a:r>
                        <a:rPr lang="es-CL" dirty="0" smtClean="0"/>
                        <a:t>a)	Adoptar acuerdos o sugerir observaciones al Presidente de la República por medio del Ministro que corresponda;</a:t>
                      </a:r>
                    </a:p>
                    <a:p>
                      <a:r>
                        <a:rPr lang="es-CL" dirty="0" smtClean="0"/>
                        <a:t>b)	Citar a un Ministro para formularle preguntas en relación con materias vinculadas al ejercicio de su cargo; y</a:t>
                      </a:r>
                    </a:p>
                    <a:p>
                      <a:r>
                        <a:rPr lang="es-CL" dirty="0" smtClean="0"/>
                        <a:t>c)	Crear comisiones investigadoras con el fin de reunir informaciones relativas a determinados actos del Gobierno. En ningún caso esas acciones afectan la responsabilidad política de los Ministros de Estado.</a:t>
                      </a:r>
                    </a:p>
                    <a:p>
                      <a:r>
                        <a:rPr lang="es-CL" dirty="0" smtClean="0"/>
                        <a:t>d)	Declarar si han o no lugar las acusaciones constitucionales que se presenten en relación con determinadas autoridades (Presidente de la República, Ministros de Estado, Magistrados de los Tribunales Superiores de Justicia, del Contralor general de la República, de los generales o almirantes pertenecientes a las Fuerzas de la defensa Nacional, y los intendentes, gobernadores).</a:t>
                      </a:r>
                    </a:p>
                    <a:p>
                      <a:endParaRPr lang="es-CL" dirty="0"/>
                    </a:p>
                  </a:txBody>
                  <a:tcPr/>
                </a:tc>
                <a:extLst>
                  <a:ext uri="{0D108BD9-81ED-4DB2-BD59-A6C34878D82A}">
                    <a16:rowId xmlns:a16="http://schemas.microsoft.com/office/drawing/2014/main" val="799524065"/>
                  </a:ext>
                </a:extLst>
              </a:tr>
            </a:tbl>
          </a:graphicData>
        </a:graphic>
      </p:graphicFrame>
    </p:spTree>
    <p:extLst>
      <p:ext uri="{BB962C8B-B14F-4D97-AF65-F5344CB8AC3E}">
        <p14:creationId xmlns:p14="http://schemas.microsoft.com/office/powerpoint/2010/main" val="180087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497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99309" y="775855"/>
            <a:ext cx="8783782" cy="1477328"/>
          </a:xfrm>
          <a:prstGeom prst="rect">
            <a:avLst/>
          </a:prstGeom>
          <a:noFill/>
        </p:spPr>
        <p:txBody>
          <a:bodyPr wrap="square" rtlCol="0">
            <a:spAutoFit/>
          </a:bodyPr>
          <a:lstStyle/>
          <a:p>
            <a:r>
              <a:rPr lang="es-CL" dirty="0" smtClean="0"/>
              <a:t>HISTORIA DE CHILE </a:t>
            </a:r>
          </a:p>
          <a:p>
            <a:endParaRPr lang="es-CL" dirty="0"/>
          </a:p>
          <a:p>
            <a:endParaRPr lang="es-CL" dirty="0" smtClean="0"/>
          </a:p>
          <a:p>
            <a:r>
              <a:rPr lang="es-CL" dirty="0" smtClean="0"/>
              <a:t>Objetivo: Comprender las principales obras de los presidentes del período conservador como forma de progreso nacional y el rol de Diego Portales. </a:t>
            </a:r>
            <a:endParaRPr lang="es-CL" dirty="0"/>
          </a:p>
        </p:txBody>
      </p:sp>
    </p:spTree>
    <p:extLst>
      <p:ext uri="{BB962C8B-B14F-4D97-AF65-F5344CB8AC3E}">
        <p14:creationId xmlns:p14="http://schemas.microsoft.com/office/powerpoint/2010/main" val="313074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45063" y="1621003"/>
          <a:ext cx="8128000" cy="3474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04535249"/>
                    </a:ext>
                  </a:extLst>
                </a:gridCol>
              </a:tblGrid>
              <a:tr h="370840">
                <a:tc>
                  <a:txBody>
                    <a:bodyPr/>
                    <a:lstStyle/>
                    <a:p>
                      <a:r>
                        <a:rPr lang="es-CL" dirty="0" smtClean="0"/>
                        <a:t>En el Capítulo VI de la Constitución chilena, el artículo 76 dispone que al Poder Judicial, le corresponde:</a:t>
                      </a:r>
                    </a:p>
                    <a:p>
                      <a:endParaRPr lang="es-CL" dirty="0" smtClean="0"/>
                    </a:p>
                    <a:p>
                      <a:endParaRPr lang="es-CL" dirty="0"/>
                    </a:p>
                  </a:txBody>
                  <a:tcPr/>
                </a:tc>
                <a:extLst>
                  <a:ext uri="{0D108BD9-81ED-4DB2-BD59-A6C34878D82A}">
                    <a16:rowId xmlns:a16="http://schemas.microsoft.com/office/drawing/2014/main" val="838337174"/>
                  </a:ext>
                </a:extLst>
              </a:tr>
              <a:tr h="370840">
                <a:tc>
                  <a:txBody>
                    <a:bodyPr/>
                    <a:lstStyle/>
                    <a:p>
                      <a:endParaRPr lang="es-CL" dirty="0" smtClean="0"/>
                    </a:p>
                    <a:p>
                      <a:r>
                        <a:rPr lang="es-CL" dirty="0" smtClean="0"/>
                        <a:t>“la facultad de conocer de las causas civiles y criminales, de resolverlas y de hacer ejecutar lo juzgado, pertenece exclusivamente a los tribunales establecidos por la ley. Ni el Presidente de la República ni el Congreso pueden, en caso alguno, ejercer funciones judiciales, avocarse a causas pendientes, revisar los fundamentos o contenido de sus resoluciones o hacer revivir procesos fenecidos” (artículo 76).</a:t>
                      </a:r>
                    </a:p>
                    <a:p>
                      <a:endParaRPr lang="es-CL" dirty="0"/>
                    </a:p>
                  </a:txBody>
                  <a:tcPr/>
                </a:tc>
                <a:extLst>
                  <a:ext uri="{0D108BD9-81ED-4DB2-BD59-A6C34878D82A}">
                    <a16:rowId xmlns:a16="http://schemas.microsoft.com/office/drawing/2014/main" val="2966584022"/>
                  </a:ext>
                </a:extLst>
              </a:tr>
            </a:tbl>
          </a:graphicData>
        </a:graphic>
      </p:graphicFrame>
    </p:spTree>
    <p:extLst>
      <p:ext uri="{BB962C8B-B14F-4D97-AF65-F5344CB8AC3E}">
        <p14:creationId xmlns:p14="http://schemas.microsoft.com/office/powerpoint/2010/main" val="55175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005874" y="1673254"/>
          <a:ext cx="8128000" cy="3108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868551125"/>
                    </a:ext>
                  </a:extLst>
                </a:gridCol>
              </a:tblGrid>
              <a:tr h="370840">
                <a:tc>
                  <a:txBody>
                    <a:bodyPr/>
                    <a:lstStyle/>
                    <a:p>
                      <a:endParaRPr lang="es-CL" dirty="0" smtClean="0"/>
                    </a:p>
                    <a:p>
                      <a:r>
                        <a:rPr lang="es-CL" dirty="0" smtClean="0"/>
                        <a:t>Los integrantes del Poder Judicial deben establecer la correcta y justa aplicación del derecho vigente para cada caso que conocen y fallan (resuelven), enmarcado dentro del ordenamiento jurídico vigente y según su competencia. El Poder Judicial tiene también la facultad de hacer ejecutar lo juzgado, conocida como facultad de imperio. Esto implica que la judicatura puede impartir órdenes directas a la fuerza pública (Carabineros de Chile o Policía de Investigaciones de Chile), para efectos de cumplir una resolución judicial en caso de incumplimiento.</a:t>
                      </a:r>
                    </a:p>
                    <a:p>
                      <a:endParaRPr lang="es-CL" dirty="0"/>
                    </a:p>
                  </a:txBody>
                  <a:tcPr/>
                </a:tc>
                <a:extLst>
                  <a:ext uri="{0D108BD9-81ED-4DB2-BD59-A6C34878D82A}">
                    <a16:rowId xmlns:a16="http://schemas.microsoft.com/office/drawing/2014/main" val="181981460"/>
                  </a:ext>
                </a:extLst>
              </a:tr>
            </a:tbl>
          </a:graphicData>
        </a:graphic>
      </p:graphicFrame>
    </p:spTree>
    <p:extLst>
      <p:ext uri="{BB962C8B-B14F-4D97-AF65-F5344CB8AC3E}">
        <p14:creationId xmlns:p14="http://schemas.microsoft.com/office/powerpoint/2010/main" val="205671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757679" y="1227909"/>
          <a:ext cx="8522789" cy="2652968"/>
        </p:xfrm>
        <a:graphic>
          <a:graphicData uri="http://schemas.openxmlformats.org/drawingml/2006/table">
            <a:tbl>
              <a:tblPr firstRow="1" bandRow="1">
                <a:tableStyleId>{5C22544A-7EE6-4342-B048-85BDC9FD1C3A}</a:tableStyleId>
              </a:tblPr>
              <a:tblGrid>
                <a:gridCol w="8522789">
                  <a:extLst>
                    <a:ext uri="{9D8B030D-6E8A-4147-A177-3AD203B41FA5}">
                      <a16:colId xmlns:a16="http://schemas.microsoft.com/office/drawing/2014/main" val="2590136745"/>
                    </a:ext>
                  </a:extLst>
                </a:gridCol>
              </a:tblGrid>
              <a:tr h="2652968">
                <a:tc>
                  <a:txBody>
                    <a:bodyPr/>
                    <a:lstStyle/>
                    <a:p>
                      <a:r>
                        <a:rPr lang="es-CL" dirty="0" smtClean="0"/>
                        <a:t>Dentro de la estructura del Poder Judicial, la Corte Suprema es el más alto tribunal existente en el país. Es un órgano colegiado integrado por 21 ministros. Su jurisdicción abarca todo el territorio nacional. Le corresponde la superintendencia directiva, correccional y económica de todos los tribunales de la nación, salvo el Tribunal Constitucional, el Tribunal Calificador de Elecciones, los Tribunales Electorales Regionales y los tribunales militares en tiempos de guerra.</a:t>
                      </a:r>
                      <a:endParaRPr lang="es-CL" dirty="0"/>
                    </a:p>
                  </a:txBody>
                  <a:tcPr/>
                </a:tc>
                <a:extLst>
                  <a:ext uri="{0D108BD9-81ED-4DB2-BD59-A6C34878D82A}">
                    <a16:rowId xmlns:a16="http://schemas.microsoft.com/office/drawing/2014/main" val="1127699734"/>
                  </a:ext>
                </a:extLst>
              </a:tr>
            </a:tbl>
          </a:graphicData>
        </a:graphic>
      </p:graphicFrame>
    </p:spTree>
    <p:extLst>
      <p:ext uri="{BB962C8B-B14F-4D97-AF65-F5344CB8AC3E}">
        <p14:creationId xmlns:p14="http://schemas.microsoft.com/office/powerpoint/2010/main" val="136979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62183" y="1973701"/>
          <a:ext cx="8128000" cy="2560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49098842"/>
                    </a:ext>
                  </a:extLst>
                </a:gridCol>
              </a:tblGrid>
              <a:tr h="370840">
                <a:tc>
                  <a:txBody>
                    <a:bodyPr/>
                    <a:lstStyle/>
                    <a:p>
                      <a:endParaRPr lang="es-CL" dirty="0" smtClean="0"/>
                    </a:p>
                    <a:p>
                      <a:r>
                        <a:rPr lang="es-CL" dirty="0" smtClean="0"/>
                        <a:t>Jerárquicamente, por debajo de la Corte Suprema se encuentran las 17 Cortes de Apelaciones, que se distribuyen a lo largo del territorio nacional. Dependiendo de la Corte de Apelaciones respectiva se ubican los juzgados y tribunales. Hay juzgados civiles, juzgados de letras del trabajo, juzgados de familia y juzgados de cobranza laboral y previsional. En materia penal, existen los Tribunales Orales en lo Penal y los Juzgados de Garantía.</a:t>
                      </a:r>
                    </a:p>
                    <a:p>
                      <a:endParaRPr lang="es-CL" dirty="0"/>
                    </a:p>
                  </a:txBody>
                  <a:tcPr/>
                </a:tc>
                <a:extLst>
                  <a:ext uri="{0D108BD9-81ED-4DB2-BD59-A6C34878D82A}">
                    <a16:rowId xmlns:a16="http://schemas.microsoft.com/office/drawing/2014/main" val="2817781865"/>
                  </a:ext>
                </a:extLst>
              </a:tr>
            </a:tbl>
          </a:graphicData>
        </a:graphic>
      </p:graphicFrame>
    </p:spTree>
    <p:extLst>
      <p:ext uri="{BB962C8B-B14F-4D97-AF65-F5344CB8AC3E}">
        <p14:creationId xmlns:p14="http://schemas.microsoft.com/office/powerpoint/2010/main" val="256654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18903" y="719666"/>
          <a:ext cx="10306594" cy="5852160"/>
        </p:xfrm>
        <a:graphic>
          <a:graphicData uri="http://schemas.openxmlformats.org/drawingml/2006/table">
            <a:tbl>
              <a:tblPr firstRow="1" bandRow="1">
                <a:tableStyleId>{5C22544A-7EE6-4342-B048-85BDC9FD1C3A}</a:tableStyleId>
              </a:tblPr>
              <a:tblGrid>
                <a:gridCol w="10306594">
                  <a:extLst>
                    <a:ext uri="{9D8B030D-6E8A-4147-A177-3AD203B41FA5}">
                      <a16:colId xmlns:a16="http://schemas.microsoft.com/office/drawing/2014/main" val="2918736045"/>
                    </a:ext>
                  </a:extLst>
                </a:gridCol>
              </a:tblGrid>
              <a:tr h="5563568">
                <a:tc>
                  <a:txBody>
                    <a:bodyPr/>
                    <a:lstStyle/>
                    <a:p>
                      <a:r>
                        <a:rPr lang="es-CL" sz="1800" b="1" dirty="0" smtClean="0"/>
                        <a:t>Las bases constitucionales del Poder Judicial están dadas por los principios de:</a:t>
                      </a:r>
                    </a:p>
                    <a:p>
                      <a:endParaRPr lang="es-CL" sz="1800" b="0" dirty="0" smtClean="0"/>
                    </a:p>
                    <a:p>
                      <a:r>
                        <a:rPr lang="es-CL" sz="1800" b="0" dirty="0" smtClean="0"/>
                        <a:t>-	</a:t>
                      </a:r>
                      <a:r>
                        <a:rPr lang="es-CL" sz="1800" b="1" dirty="0" smtClean="0"/>
                        <a:t>Imparcialidad: </a:t>
                      </a:r>
                      <a:r>
                        <a:rPr lang="es-CL" sz="1800" b="0" dirty="0" smtClean="0"/>
                        <a:t>Los jueces son terceros ajenos al conflicto promovido por las partes, es decir, no tienen intereses concretos en los casos que deben conocer.</a:t>
                      </a:r>
                    </a:p>
                    <a:p>
                      <a:r>
                        <a:rPr lang="es-CL" sz="1800" b="0" dirty="0" smtClean="0"/>
                        <a:t>-</a:t>
                      </a:r>
                      <a:r>
                        <a:rPr lang="es-CL" sz="1800" b="1" dirty="0" smtClean="0"/>
                        <a:t>	Independencia en su faz externa, </a:t>
                      </a:r>
                      <a:r>
                        <a:rPr lang="es-CL" sz="1800" b="0" dirty="0" smtClean="0"/>
                        <a:t>esto es, el Poder Judicial es independiente de los otros poderes del Estado para el cumplimiento de sus funciones.</a:t>
                      </a:r>
                    </a:p>
                    <a:p>
                      <a:r>
                        <a:rPr lang="es-CL" sz="1800" b="1" dirty="0" smtClean="0"/>
                        <a:t>-	Independencia en su faz interna, </a:t>
                      </a:r>
                      <a:r>
                        <a:rPr lang="es-CL" sz="1800" b="0" dirty="0" smtClean="0"/>
                        <a:t>esto quiere decir que ningún juez puede dar órdenes a otro, pues cada juez es independiente para decidir los casos dentro de su competencia.</a:t>
                      </a:r>
                    </a:p>
                    <a:p>
                      <a:r>
                        <a:rPr lang="es-CL" sz="1800" b="0" dirty="0" smtClean="0"/>
                        <a:t>Excepcionalmente los tribunales superiores tienen atribuciones disciplinarias ante graves faltas o abusos.</a:t>
                      </a:r>
                    </a:p>
                    <a:p>
                      <a:r>
                        <a:rPr lang="es-CL" sz="1800" b="0" dirty="0" smtClean="0"/>
                        <a:t>-	</a:t>
                      </a:r>
                      <a:r>
                        <a:rPr lang="es-CL" sz="1800" b="1" dirty="0" smtClean="0"/>
                        <a:t>Legalidad</a:t>
                      </a:r>
                      <a:r>
                        <a:rPr lang="es-CL" sz="1800" b="0" dirty="0" smtClean="0"/>
                        <a:t>. Es decir, los tribunales deben estar establecidos por ley, al igual que las causas que tramitan y fallan. Del mismo modo, los tribunales deben decidir conforme al derecho vigente (Constitución, tratados internacionales, leyes ordinarias y otras normas).</a:t>
                      </a:r>
                    </a:p>
                    <a:p>
                      <a:r>
                        <a:rPr lang="es-CL" sz="1800" b="0" dirty="0" smtClean="0"/>
                        <a:t>-	</a:t>
                      </a:r>
                      <a:r>
                        <a:rPr lang="es-CL" sz="1800" b="1" dirty="0" smtClean="0"/>
                        <a:t>Inamovilidad. </a:t>
                      </a:r>
                      <a:r>
                        <a:rPr lang="es-CL" sz="1800" b="0" dirty="0" smtClean="0"/>
                        <a:t>Los jueces permanecen en sus cargos aunque no de manera absoluta, permitiendo que los tribunales actúen libres de presiones y puedan actuar con imparcialidad.</a:t>
                      </a:r>
                    </a:p>
                    <a:p>
                      <a:r>
                        <a:rPr lang="es-CL" sz="1800" b="0" dirty="0" smtClean="0"/>
                        <a:t>-</a:t>
                      </a:r>
                      <a:r>
                        <a:rPr lang="es-CL" sz="1800" b="1" dirty="0" smtClean="0"/>
                        <a:t>	</a:t>
                      </a:r>
                      <a:r>
                        <a:rPr lang="es-CL" sz="1800" b="1" dirty="0" err="1" smtClean="0"/>
                        <a:t>Inexcusabilidad</a:t>
                      </a:r>
                      <a:r>
                        <a:rPr lang="es-CL" sz="1800" b="1" dirty="0" smtClean="0"/>
                        <a:t>. </a:t>
                      </a:r>
                      <a:r>
                        <a:rPr lang="es-CL" sz="1800" b="0" dirty="0" smtClean="0"/>
                        <a:t>Los jueces deben resolver siempre los asuntos de su competencia, sometidos a su consideración a pesar de que no exista una ley que resuelva el conflicto concreto.</a:t>
                      </a:r>
                    </a:p>
                    <a:p>
                      <a:r>
                        <a:rPr lang="es-CL" sz="1800" b="0" dirty="0" smtClean="0"/>
                        <a:t>-	</a:t>
                      </a:r>
                      <a:r>
                        <a:rPr lang="es-CL" sz="1800" b="1" dirty="0" smtClean="0"/>
                        <a:t>Responsabilidad, </a:t>
                      </a:r>
                      <a:r>
                        <a:rPr lang="es-CL" sz="1800" b="0" dirty="0" smtClean="0"/>
                        <a:t>de los actos que se ejecutan dentro de las funciones como jueces.</a:t>
                      </a:r>
                    </a:p>
                    <a:p>
                      <a:endParaRPr lang="es-CL" dirty="0"/>
                    </a:p>
                  </a:txBody>
                  <a:tcPr/>
                </a:tc>
                <a:extLst>
                  <a:ext uri="{0D108BD9-81ED-4DB2-BD59-A6C34878D82A}">
                    <a16:rowId xmlns:a16="http://schemas.microsoft.com/office/drawing/2014/main" val="2067610141"/>
                  </a:ext>
                </a:extLst>
              </a:tr>
            </a:tbl>
          </a:graphicData>
        </a:graphic>
      </p:graphicFrame>
    </p:spTree>
    <p:extLst>
      <p:ext uri="{BB962C8B-B14F-4D97-AF65-F5344CB8AC3E}">
        <p14:creationId xmlns:p14="http://schemas.microsoft.com/office/powerpoint/2010/main" val="227031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84218" y="92647"/>
          <a:ext cx="10437222" cy="6254696"/>
        </p:xfrm>
        <a:graphic>
          <a:graphicData uri="http://schemas.openxmlformats.org/drawingml/2006/table">
            <a:tbl>
              <a:tblPr firstRow="1" bandRow="1">
                <a:tableStyleId>{5C22544A-7EE6-4342-B048-85BDC9FD1C3A}</a:tableStyleId>
              </a:tblPr>
              <a:tblGrid>
                <a:gridCol w="3462921">
                  <a:extLst>
                    <a:ext uri="{9D8B030D-6E8A-4147-A177-3AD203B41FA5}">
                      <a16:colId xmlns:a16="http://schemas.microsoft.com/office/drawing/2014/main" val="1863644836"/>
                    </a:ext>
                  </a:extLst>
                </a:gridCol>
                <a:gridCol w="6974301">
                  <a:extLst>
                    <a:ext uri="{9D8B030D-6E8A-4147-A177-3AD203B41FA5}">
                      <a16:colId xmlns:a16="http://schemas.microsoft.com/office/drawing/2014/main" val="1293848536"/>
                    </a:ext>
                  </a:extLst>
                </a:gridCol>
              </a:tblGrid>
              <a:tr h="617183">
                <a:tc>
                  <a:txBody>
                    <a:bodyPr/>
                    <a:lstStyle/>
                    <a:p>
                      <a:pPr algn="ctr">
                        <a:lnSpc>
                          <a:spcPct val="115000"/>
                        </a:lnSpc>
                        <a:spcAft>
                          <a:spcPts val="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ORGANISMO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CARACTERÍSTICAS</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6808600"/>
                  </a:ext>
                </a:extLst>
              </a:tr>
              <a:tr h="814175">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Corte Suprema</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latin typeface="Arial" panose="020B0604020202020204" pitchFamily="34" charset="0"/>
                          <a:ea typeface="Calibri" panose="020F0502020204030204" pitchFamily="34" charset="0"/>
                          <a:cs typeface="Times New Roman" panose="02020603050405020304" pitchFamily="18" charset="0"/>
                        </a:rPr>
                        <a:t>Máximo tribunal en la jerarquía del Poder Judicial. Entre sus atribuciones está la supervigilancia de todos los Tribunales de al Nación, (salvo el Tribunal Constitucional y el Calificador de elecciones), en lo concerniente a la correcta aplicación de la ley, entre otras.</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9568437"/>
                  </a:ext>
                </a:extLst>
              </a:tr>
              <a:tr h="617183">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Corte de Apelaciones</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latin typeface="Arial" panose="020B0604020202020204" pitchFamily="34" charset="0"/>
                          <a:ea typeface="Calibri" panose="020F0502020204030204" pitchFamily="34" charset="0"/>
                          <a:cs typeface="Times New Roman" panose="02020603050405020304" pitchFamily="18" charset="0"/>
                        </a:rPr>
                        <a:t>Segundo nivel en la jerarquía del Poder Judicial. Cada corte ejerce su jurisdicción sobre un determinado territorio.</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6532576"/>
                  </a:ext>
                </a:extLst>
              </a:tr>
              <a:tr h="814175">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Juzgado de Letras</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latin typeface="Arial" panose="020B0604020202020204" pitchFamily="34" charset="0"/>
                          <a:ea typeface="Calibri" panose="020F0502020204030204" pitchFamily="34" charset="0"/>
                          <a:cs typeface="Times New Roman" panose="02020603050405020304" pitchFamily="18" charset="0"/>
                        </a:rPr>
                        <a:t>Tribunales unipersonales de primera instancia, compuestos por un solo juez, sometidos a la jurisdicción de las respectivas Cortes de Apelaciones. Conocen todo tipo de materias jurídicas.</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0029287"/>
                  </a:ext>
                </a:extLst>
              </a:tr>
              <a:tr h="814175">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Tribunales de Juicio Oral en lo Penal</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latin typeface="Arial" panose="020B0604020202020204" pitchFamily="34" charset="0"/>
                          <a:ea typeface="Calibri" panose="020F0502020204030204" pitchFamily="34" charset="0"/>
                          <a:cs typeface="Times New Roman" panose="02020603050405020304" pitchFamily="18" charset="0"/>
                        </a:rPr>
                        <a:t>Creados en el contexto de la Reforma Procesal Penal. Son Tribunales colegiados de primera instancia. Están encargados de conocer y juzgar las causas que llegan a juicio oral, resolver sobre la libertad o prisión preventiva de los acusados puestos a su disposición.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621608"/>
                  </a:ext>
                </a:extLst>
              </a:tr>
              <a:tr h="814175">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Juzgados de Garantía</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a:effectLst/>
                          <a:latin typeface="Arial" panose="020B0604020202020204" pitchFamily="34" charset="0"/>
                          <a:ea typeface="Calibri" panose="020F0502020204030204" pitchFamily="34" charset="0"/>
                          <a:cs typeface="Times New Roman" panose="02020603050405020304" pitchFamily="18" charset="0"/>
                        </a:rPr>
                        <a:t>Establecidos en virtud de la Reforma Procesal Penal. Algunas de sus funciones son asegurar los derechos de los intervinientes en el proceso penal, y dirigir personalmente las audiencias que procedan. </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752580"/>
                  </a:ext>
                </a:extLst>
              </a:tr>
              <a:tr h="1085566">
                <a:tc>
                  <a:txBody>
                    <a:bodyPr/>
                    <a:lstStyle/>
                    <a:p>
                      <a:pPr algn="just">
                        <a:lnSpc>
                          <a:spcPct val="115000"/>
                        </a:lnSpc>
                        <a:spcAft>
                          <a:spcPts val="0"/>
                        </a:spcAft>
                      </a:pPr>
                      <a:r>
                        <a:rPr lang="es-MX" sz="1600" b="1">
                          <a:effectLst/>
                          <a:latin typeface="Arial" panose="020B0604020202020204" pitchFamily="34" charset="0"/>
                          <a:ea typeface="Calibri" panose="020F0502020204030204" pitchFamily="34" charset="0"/>
                          <a:cs typeface="Times New Roman" panose="02020603050405020304" pitchFamily="18" charset="0"/>
                        </a:rPr>
                        <a:t>Tribunales de Familia</a:t>
                      </a:r>
                      <a:endParaRPr lang="es-C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MX" sz="1600" dirty="0">
                          <a:effectLst/>
                          <a:latin typeface="Arial" panose="020B0604020202020204" pitchFamily="34" charset="0"/>
                          <a:ea typeface="Calibri" panose="020F0502020204030204" pitchFamily="34" charset="0"/>
                          <a:cs typeface="Times New Roman" panose="02020603050405020304" pitchFamily="18" charset="0"/>
                        </a:rPr>
                        <a:t>Entraron en vigencia en octubre de 2005. Están compuestos por uno o más jueces que actúan y resuelven unipersonalmente, mediante un procedimiento oral asuntos relativos al </a:t>
                      </a:r>
                      <a:r>
                        <a:rPr lang="es-MX" sz="1600" dirty="0" err="1">
                          <a:effectLst/>
                          <a:latin typeface="Arial" panose="020B0604020202020204" pitchFamily="34" charset="0"/>
                          <a:ea typeface="Calibri" panose="020F0502020204030204" pitchFamily="34" charset="0"/>
                          <a:cs typeface="Times New Roman" panose="02020603050405020304" pitchFamily="18" charset="0"/>
                        </a:rPr>
                        <a:t>ciudados</a:t>
                      </a:r>
                      <a:r>
                        <a:rPr lang="es-MX" sz="1600" dirty="0">
                          <a:effectLst/>
                          <a:latin typeface="Arial" panose="020B0604020202020204" pitchFamily="34" charset="0"/>
                          <a:ea typeface="Calibri" panose="020F0502020204030204" pitchFamily="34" charset="0"/>
                          <a:cs typeface="Times New Roman" panose="02020603050405020304" pitchFamily="18" charset="0"/>
                        </a:rPr>
                        <a:t> de los padres respecto de sus hijos, los derechos y deberes de mantener relación directa y regular con los hijos, patria potestad, </a:t>
                      </a:r>
                      <a:r>
                        <a:rPr lang="es-MX" sz="1600" dirty="0" err="1">
                          <a:effectLst/>
                          <a:latin typeface="Arial" panose="020B0604020202020204" pitchFamily="34" charset="0"/>
                          <a:ea typeface="Calibri" panose="020F0502020204030204" pitchFamily="34" charset="0"/>
                          <a:cs typeface="Times New Roman" panose="02020603050405020304" pitchFamily="18" charset="0"/>
                        </a:rPr>
                        <a:t>etc</a:t>
                      </a:r>
                      <a:r>
                        <a:rPr lang="es-MX" sz="1600" dirty="0">
                          <a:effectLst/>
                          <a:latin typeface="Arial" panose="020B0604020202020204" pitchFamily="34" charset="0"/>
                          <a:ea typeface="Calibri" panose="020F0502020204030204" pitchFamily="34" charset="0"/>
                          <a:cs typeface="Times New Roman" panose="02020603050405020304" pitchFamily="18"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680913"/>
                  </a:ext>
                </a:extLst>
              </a:tr>
            </a:tbl>
          </a:graphicData>
        </a:graphic>
      </p:graphicFrame>
    </p:spTree>
    <p:extLst>
      <p:ext uri="{BB962C8B-B14F-4D97-AF65-F5344CB8AC3E}">
        <p14:creationId xmlns:p14="http://schemas.microsoft.com/office/powerpoint/2010/main" val="395006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48640" y="300446"/>
            <a:ext cx="1024128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PERIODO CONSERVADOR O REPÚBLICA AUTORITARIA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1831-1861</a:t>
            </a:r>
            <a:endParaRPr kumimoji="0" lang="es-CL"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685800" y="1254553"/>
          <a:ext cx="996696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5946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760870" y="1280160"/>
            <a:ext cx="4767733" cy="4389119"/>
          </a:xfrm>
          <a:prstGeom prst="rect">
            <a:avLst/>
          </a:prstGeom>
        </p:spPr>
      </p:pic>
      <p:graphicFrame>
        <p:nvGraphicFramePr>
          <p:cNvPr id="5" name="Tabla 4"/>
          <p:cNvGraphicFramePr>
            <a:graphicFrameLocks noGrp="1"/>
          </p:cNvGraphicFramePr>
          <p:nvPr/>
        </p:nvGraphicFramePr>
        <p:xfrm>
          <a:off x="1548674" y="915609"/>
          <a:ext cx="3794034" cy="4754880"/>
        </p:xfrm>
        <a:graphic>
          <a:graphicData uri="http://schemas.openxmlformats.org/drawingml/2006/table">
            <a:tbl>
              <a:tblPr firstRow="1" bandRow="1">
                <a:tableStyleId>{5C22544A-7EE6-4342-B048-85BDC9FD1C3A}</a:tableStyleId>
              </a:tblPr>
              <a:tblGrid>
                <a:gridCol w="3794034">
                  <a:extLst>
                    <a:ext uri="{9D8B030D-6E8A-4147-A177-3AD203B41FA5}">
                      <a16:colId xmlns:a16="http://schemas.microsoft.com/office/drawing/2014/main" val="2444353033"/>
                    </a:ext>
                  </a:extLst>
                </a:gridCol>
              </a:tblGrid>
              <a:tr h="2234957">
                <a:tc>
                  <a:txBody>
                    <a:bodyPr/>
                    <a:lstStyle/>
                    <a:p>
                      <a:r>
                        <a:rPr lang="es-CL" dirty="0" smtClean="0"/>
                        <a:t>“Un gobierno fuerte y centralizador, cuyos hombres</a:t>
                      </a:r>
                      <a:r>
                        <a:rPr lang="es-CL" baseline="0" dirty="0" smtClean="0"/>
                        <a:t> sean verdaderos modelos de virtud y patriotismo, y así enderezar a los ciudadanos por el camino del orden y las virtudes.</a:t>
                      </a:r>
                    </a:p>
                    <a:p>
                      <a:r>
                        <a:rPr lang="es-CL" baseline="0" dirty="0" smtClean="0"/>
                        <a:t>Cuando se hayan moralizado, venga el gobierno completamente liberal, libre y lleno de ideales, donde tengan parte todos los ciudadanos. Esto es lo que pienso y todo hombre de mediano criterio pensará igual”</a:t>
                      </a:r>
                    </a:p>
                    <a:p>
                      <a:endParaRPr lang="es-CL" baseline="0" dirty="0" smtClean="0"/>
                    </a:p>
                    <a:p>
                      <a:r>
                        <a:rPr lang="es-CL" baseline="0" dirty="0" smtClean="0"/>
                        <a:t>(Diego Portales, 1822)</a:t>
                      </a:r>
                      <a:endParaRPr lang="es-CL" dirty="0"/>
                    </a:p>
                  </a:txBody>
                  <a:tcPr/>
                </a:tc>
                <a:extLst>
                  <a:ext uri="{0D108BD9-81ED-4DB2-BD59-A6C34878D82A}">
                    <a16:rowId xmlns:a16="http://schemas.microsoft.com/office/drawing/2014/main" val="2247651703"/>
                  </a:ext>
                </a:extLst>
              </a:tr>
            </a:tbl>
          </a:graphicData>
        </a:graphic>
      </p:graphicFrame>
    </p:spTree>
    <p:extLst>
      <p:ext uri="{BB962C8B-B14F-4D97-AF65-F5344CB8AC3E}">
        <p14:creationId xmlns:p14="http://schemas.microsoft.com/office/powerpoint/2010/main" val="859708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2201818" y="1046238"/>
          <a:ext cx="8128000" cy="5029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24093761"/>
                    </a:ext>
                  </a:extLst>
                </a:gridCol>
              </a:tblGrid>
              <a:tr h="370840">
                <a:tc>
                  <a:txBody>
                    <a:bodyPr/>
                    <a:lstStyle/>
                    <a:p>
                      <a:pPr algn="l"/>
                      <a:r>
                        <a:rPr lang="es-CL" b="0" i="0" dirty="0" smtClean="0">
                          <a:solidFill>
                            <a:schemeClr val="bg1"/>
                          </a:solidFill>
                          <a:effectLst/>
                          <a:latin typeface="Oswald"/>
                        </a:rPr>
                        <a:t>Juicio histórico a Diego Portales.</a:t>
                      </a:r>
                    </a:p>
                    <a:p>
                      <a:pPr algn="l"/>
                      <a:endParaRPr lang="es-CL" b="0" i="0" dirty="0" smtClean="0">
                        <a:solidFill>
                          <a:schemeClr val="bg1"/>
                        </a:solidFill>
                        <a:effectLst/>
                        <a:latin typeface="Oswald"/>
                      </a:endParaRPr>
                    </a:p>
                    <a:p>
                      <a:pPr algn="l"/>
                      <a:r>
                        <a:rPr lang="es-CL" b="0" i="0" dirty="0" smtClean="0">
                          <a:solidFill>
                            <a:schemeClr val="bg1"/>
                          </a:solidFill>
                          <a:effectLst/>
                          <a:latin typeface="Open Sans"/>
                        </a:rPr>
                        <a:t>Entre los juicios que se le ha sostenido a </a:t>
                      </a:r>
                      <a:r>
                        <a:rPr lang="es-CL" b="1" i="0" dirty="0" smtClean="0">
                          <a:solidFill>
                            <a:schemeClr val="bg1"/>
                          </a:solidFill>
                          <a:effectLst/>
                          <a:latin typeface="Open Sans"/>
                        </a:rPr>
                        <a:t>Portales</a:t>
                      </a:r>
                      <a:r>
                        <a:rPr lang="es-CL" b="0" i="0" dirty="0" smtClean="0">
                          <a:solidFill>
                            <a:schemeClr val="bg1"/>
                          </a:solidFill>
                          <a:effectLst/>
                          <a:latin typeface="Open Sans"/>
                        </a:rPr>
                        <a:t> encontramos: </a:t>
                      </a:r>
                      <a:r>
                        <a:rPr lang="es-CL" b="0" i="1" dirty="0" smtClean="0">
                          <a:solidFill>
                            <a:schemeClr val="bg1"/>
                          </a:solidFill>
                          <a:effectLst/>
                          <a:latin typeface="Open Sans"/>
                        </a:rPr>
                        <a:t>"como el constructor del orden republicano chileno",</a:t>
                      </a:r>
                      <a:r>
                        <a:rPr lang="es-CL" b="0" i="0" dirty="0" smtClean="0">
                          <a:solidFill>
                            <a:schemeClr val="bg1"/>
                          </a:solidFill>
                          <a:effectLst/>
                          <a:latin typeface="Open Sans"/>
                        </a:rPr>
                        <a:t> </a:t>
                      </a:r>
                      <a:r>
                        <a:rPr lang="es-CL" b="1" i="0" dirty="0" smtClean="0">
                          <a:solidFill>
                            <a:schemeClr val="bg1"/>
                          </a:solidFill>
                          <a:effectLst/>
                          <a:latin typeface="Open Sans"/>
                        </a:rPr>
                        <a:t>(Diego Barros Arana)</a:t>
                      </a:r>
                      <a:r>
                        <a:rPr lang="es-CL" b="0" i="0" dirty="0" smtClean="0">
                          <a:solidFill>
                            <a:schemeClr val="bg1"/>
                          </a:solidFill>
                          <a:effectLst/>
                          <a:latin typeface="Open Sans"/>
                        </a:rPr>
                        <a:t>, </a:t>
                      </a:r>
                      <a:r>
                        <a:rPr lang="es-CL" b="0" i="1" dirty="0" smtClean="0">
                          <a:solidFill>
                            <a:schemeClr val="bg1"/>
                          </a:solidFill>
                          <a:effectLst/>
                          <a:latin typeface="Open Sans"/>
                        </a:rPr>
                        <a:t>"revolucionario de los hechos"</a:t>
                      </a:r>
                      <a:r>
                        <a:rPr lang="es-CL" b="0" i="0" dirty="0" smtClean="0">
                          <a:solidFill>
                            <a:schemeClr val="bg1"/>
                          </a:solidFill>
                          <a:effectLst/>
                          <a:latin typeface="Open Sans"/>
                        </a:rPr>
                        <a:t>, </a:t>
                      </a:r>
                      <a:r>
                        <a:rPr lang="es-CL" b="1" i="0" dirty="0" smtClean="0">
                          <a:solidFill>
                            <a:schemeClr val="bg1"/>
                          </a:solidFill>
                          <a:effectLst/>
                          <a:latin typeface="Open Sans"/>
                        </a:rPr>
                        <a:t>(Benjamín Vicuña Mackenna)</a:t>
                      </a:r>
                      <a:r>
                        <a:rPr lang="es-CL" b="0" i="0" dirty="0" smtClean="0">
                          <a:solidFill>
                            <a:schemeClr val="bg1"/>
                          </a:solidFill>
                          <a:effectLst/>
                          <a:latin typeface="Open Sans"/>
                        </a:rPr>
                        <a:t>, el </a:t>
                      </a:r>
                      <a:r>
                        <a:rPr lang="es-CL" b="0" i="1" dirty="0" smtClean="0">
                          <a:solidFill>
                            <a:schemeClr val="bg1"/>
                          </a:solidFill>
                          <a:effectLst/>
                          <a:latin typeface="Open Sans"/>
                        </a:rPr>
                        <a:t>"terrible hombre de los hechos",</a:t>
                      </a:r>
                      <a:r>
                        <a:rPr lang="es-CL" b="0" i="0" dirty="0" smtClean="0">
                          <a:solidFill>
                            <a:schemeClr val="bg1"/>
                          </a:solidFill>
                          <a:effectLst/>
                          <a:latin typeface="Open Sans"/>
                        </a:rPr>
                        <a:t> </a:t>
                      </a:r>
                      <a:r>
                        <a:rPr lang="es-CL" b="1" i="0" dirty="0" smtClean="0">
                          <a:solidFill>
                            <a:schemeClr val="bg1"/>
                          </a:solidFill>
                          <a:effectLst/>
                          <a:latin typeface="Open Sans"/>
                        </a:rPr>
                        <a:t>(Alberto Edwards)</a:t>
                      </a:r>
                      <a:r>
                        <a:rPr lang="es-CL" b="0" i="0" dirty="0" smtClean="0">
                          <a:solidFill>
                            <a:schemeClr val="bg1"/>
                          </a:solidFill>
                          <a:effectLst/>
                          <a:latin typeface="Open Sans"/>
                        </a:rPr>
                        <a:t>, </a:t>
                      </a:r>
                      <a:r>
                        <a:rPr lang="es-CL" b="0" i="1" dirty="0" smtClean="0">
                          <a:solidFill>
                            <a:schemeClr val="bg1"/>
                          </a:solidFill>
                          <a:effectLst/>
                          <a:latin typeface="Open Sans"/>
                        </a:rPr>
                        <a:t>"el estanquero monopolista mercantil",</a:t>
                      </a:r>
                      <a:r>
                        <a:rPr lang="es-CL" b="0" i="0" dirty="0" smtClean="0">
                          <a:solidFill>
                            <a:schemeClr val="bg1"/>
                          </a:solidFill>
                          <a:effectLst/>
                          <a:latin typeface="Open Sans"/>
                        </a:rPr>
                        <a:t> </a:t>
                      </a:r>
                      <a:r>
                        <a:rPr lang="es-CL" b="1" i="0" dirty="0" smtClean="0">
                          <a:solidFill>
                            <a:schemeClr val="bg1"/>
                          </a:solidFill>
                          <a:effectLst/>
                          <a:latin typeface="Open Sans"/>
                        </a:rPr>
                        <a:t>(Gabriel Salazar)</a:t>
                      </a:r>
                      <a:r>
                        <a:rPr lang="es-CL" b="0" i="0" dirty="0" smtClean="0">
                          <a:solidFill>
                            <a:schemeClr val="bg1"/>
                          </a:solidFill>
                          <a:effectLst/>
                          <a:latin typeface="Open Sans"/>
                        </a:rPr>
                        <a:t>, </a:t>
                      </a:r>
                      <a:r>
                        <a:rPr lang="es-CL" b="0" i="1" dirty="0" smtClean="0">
                          <a:solidFill>
                            <a:schemeClr val="bg1"/>
                          </a:solidFill>
                          <a:effectLst/>
                          <a:latin typeface="Open Sans"/>
                        </a:rPr>
                        <a:t>"Portales una falsificación histórica",</a:t>
                      </a:r>
                      <a:r>
                        <a:rPr lang="es-CL" b="0" i="0" dirty="0" smtClean="0">
                          <a:solidFill>
                            <a:schemeClr val="bg1"/>
                          </a:solidFill>
                          <a:effectLst/>
                          <a:latin typeface="Open Sans"/>
                        </a:rPr>
                        <a:t> </a:t>
                      </a:r>
                      <a:r>
                        <a:rPr lang="es-CL" b="1" i="0" dirty="0" smtClean="0">
                          <a:solidFill>
                            <a:schemeClr val="bg1"/>
                          </a:solidFill>
                          <a:effectLst/>
                          <a:latin typeface="Open Sans"/>
                        </a:rPr>
                        <a:t>(Sergio Villalobos)</a:t>
                      </a:r>
                      <a:r>
                        <a:rPr lang="es-CL" b="0" i="0" dirty="0" smtClean="0">
                          <a:solidFill>
                            <a:schemeClr val="bg1"/>
                          </a:solidFill>
                          <a:effectLst/>
                          <a:latin typeface="Open Sans"/>
                        </a:rPr>
                        <a:t> o como </a:t>
                      </a:r>
                      <a:r>
                        <a:rPr lang="es-CL" b="0" i="1" dirty="0" smtClean="0">
                          <a:solidFill>
                            <a:schemeClr val="bg1"/>
                          </a:solidFill>
                          <a:effectLst/>
                          <a:latin typeface="Open Sans"/>
                        </a:rPr>
                        <a:t>"Portales, un romántico escéptico del poder"</a:t>
                      </a:r>
                      <a:r>
                        <a:rPr lang="es-CL" b="0" i="0" dirty="0" smtClean="0">
                          <a:solidFill>
                            <a:schemeClr val="bg1"/>
                          </a:solidFill>
                          <a:effectLst/>
                          <a:latin typeface="Open Sans"/>
                        </a:rPr>
                        <a:t>, </a:t>
                      </a:r>
                      <a:r>
                        <a:rPr lang="es-CL" b="1" i="0" dirty="0" smtClean="0">
                          <a:solidFill>
                            <a:schemeClr val="bg1"/>
                          </a:solidFill>
                          <a:effectLst/>
                          <a:latin typeface="Open Sans"/>
                        </a:rPr>
                        <a:t>(Alfredo Jocelyn-</a:t>
                      </a:r>
                      <a:r>
                        <a:rPr lang="es-CL" b="1" i="0" dirty="0" err="1" smtClean="0">
                          <a:solidFill>
                            <a:schemeClr val="bg1"/>
                          </a:solidFill>
                          <a:effectLst/>
                          <a:latin typeface="Open Sans"/>
                        </a:rPr>
                        <a:t>Holt</a:t>
                      </a:r>
                      <a:r>
                        <a:rPr lang="es-CL" b="1" i="0" dirty="0" smtClean="0">
                          <a:solidFill>
                            <a:schemeClr val="bg1"/>
                          </a:solidFill>
                          <a:effectLst/>
                          <a:latin typeface="Open Sans"/>
                        </a:rPr>
                        <a:t>).</a:t>
                      </a:r>
                    </a:p>
                    <a:p>
                      <a:pPr algn="l"/>
                      <a:endParaRPr lang="es-CL" b="0" i="0" dirty="0" smtClean="0">
                        <a:solidFill>
                          <a:schemeClr val="bg1"/>
                        </a:solidFill>
                        <a:effectLst/>
                        <a:latin typeface="Open Sans"/>
                      </a:endParaRPr>
                    </a:p>
                    <a:p>
                      <a:pPr algn="l"/>
                      <a:r>
                        <a:rPr lang="es-CL" b="1" i="0" dirty="0" smtClean="0">
                          <a:solidFill>
                            <a:schemeClr val="bg1"/>
                          </a:solidFill>
                          <a:effectLst/>
                          <a:latin typeface="Open Sans"/>
                        </a:rPr>
                        <a:t>El Archivo Nacional Histórico</a:t>
                      </a:r>
                      <a:r>
                        <a:rPr lang="es-CL" b="0" i="0" dirty="0" smtClean="0">
                          <a:solidFill>
                            <a:schemeClr val="bg1"/>
                          </a:solidFill>
                          <a:effectLst/>
                          <a:latin typeface="Open Sans"/>
                        </a:rPr>
                        <a:t>, custodia numerosa documentación, sobre Diego Portales P., que permite continuar ampliando nuestro conocimiento sobre este personaje central, de la historia de Chile.</a:t>
                      </a:r>
                    </a:p>
                    <a:p>
                      <a:pPr algn="l"/>
                      <a:r>
                        <a:rPr lang="es-CL" b="0" i="0" dirty="0" smtClean="0">
                          <a:solidFill>
                            <a:schemeClr val="bg1"/>
                          </a:solidFill>
                          <a:effectLst/>
                          <a:latin typeface="Open Sans"/>
                        </a:rPr>
                        <a:t>Presentamos los originales correspondientes a la </a:t>
                      </a:r>
                      <a:r>
                        <a:rPr lang="es-CL" b="0" i="0" u="sng" dirty="0" smtClean="0">
                          <a:solidFill>
                            <a:schemeClr val="bg1"/>
                          </a:solidFill>
                          <a:effectLst/>
                          <a:latin typeface="Open Sans"/>
                          <a:hlinkClick r:id="rId2"/>
                        </a:rPr>
                        <a:t>"</a:t>
                      </a:r>
                      <a:r>
                        <a:rPr lang="es-CL" b="0" i="1" u="sng" dirty="0" smtClean="0">
                          <a:solidFill>
                            <a:schemeClr val="bg1"/>
                          </a:solidFill>
                          <a:effectLst/>
                          <a:latin typeface="Open Sans"/>
                          <a:hlinkClick r:id="rId2"/>
                        </a:rPr>
                        <a:t>Memoria sobre la Revolución de Quillota del general Eugenio </a:t>
                      </a:r>
                      <a:r>
                        <a:rPr lang="es-CL" b="0" i="1" u="sng" dirty="0" err="1" smtClean="0">
                          <a:solidFill>
                            <a:schemeClr val="bg1"/>
                          </a:solidFill>
                          <a:effectLst/>
                          <a:latin typeface="Open Sans"/>
                          <a:hlinkClick r:id="rId2"/>
                        </a:rPr>
                        <a:t>Necochea</a:t>
                      </a:r>
                      <a:r>
                        <a:rPr lang="es-CL" b="0" i="1" u="sng" dirty="0" smtClean="0">
                          <a:solidFill>
                            <a:schemeClr val="bg1"/>
                          </a:solidFill>
                          <a:effectLst/>
                          <a:latin typeface="Open Sans"/>
                          <a:hlinkClick r:id="rId2"/>
                        </a:rPr>
                        <a:t>"</a:t>
                      </a:r>
                      <a:r>
                        <a:rPr lang="es-CL" b="0" i="0" dirty="0" smtClean="0">
                          <a:solidFill>
                            <a:schemeClr val="bg1"/>
                          </a:solidFill>
                          <a:effectLst/>
                          <a:latin typeface="Open Sans"/>
                        </a:rPr>
                        <a:t> y parte del expediente sobre el </a:t>
                      </a:r>
                      <a:r>
                        <a:rPr lang="es-CL" b="0" i="1" u="sng" dirty="0" smtClean="0">
                          <a:solidFill>
                            <a:schemeClr val="bg1"/>
                          </a:solidFill>
                          <a:effectLst/>
                          <a:latin typeface="Open Sans"/>
                          <a:hlinkClick r:id="rId3"/>
                        </a:rPr>
                        <a:t>"Embalsamamiento del cadáver del ilustre Sr. Ministro don Diego Portales".</a:t>
                      </a:r>
                      <a:endParaRPr lang="es-CL" b="0" i="0" dirty="0" smtClean="0">
                        <a:solidFill>
                          <a:schemeClr val="bg1"/>
                        </a:solidFill>
                        <a:effectLst/>
                        <a:latin typeface="Open Sans"/>
                      </a:endParaRPr>
                    </a:p>
                    <a:p>
                      <a:r>
                        <a:rPr lang="es-CL" dirty="0" smtClean="0"/>
                        <a:t>Fuente: Archivo</a:t>
                      </a:r>
                      <a:r>
                        <a:rPr lang="es-CL" baseline="0" dirty="0" smtClean="0"/>
                        <a:t> Nacional de Chile. </a:t>
                      </a:r>
                      <a:endParaRPr lang="es-CL" dirty="0"/>
                    </a:p>
                  </a:txBody>
                  <a:tcPr/>
                </a:tc>
                <a:extLst>
                  <a:ext uri="{0D108BD9-81ED-4DB2-BD59-A6C34878D82A}">
                    <a16:rowId xmlns:a16="http://schemas.microsoft.com/office/drawing/2014/main" val="2095011415"/>
                  </a:ext>
                </a:extLst>
              </a:tr>
            </a:tbl>
          </a:graphicData>
        </a:graphic>
      </p:graphicFrame>
    </p:spTree>
    <p:extLst>
      <p:ext uri="{BB962C8B-B14F-4D97-AF65-F5344CB8AC3E}">
        <p14:creationId xmlns:p14="http://schemas.microsoft.com/office/powerpoint/2010/main" val="325564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05345" y="775855"/>
            <a:ext cx="9199419" cy="923330"/>
          </a:xfrm>
          <a:prstGeom prst="rect">
            <a:avLst/>
          </a:prstGeom>
          <a:noFill/>
        </p:spPr>
        <p:txBody>
          <a:bodyPr wrap="square" rtlCol="0">
            <a:spAutoFit/>
          </a:bodyPr>
          <a:lstStyle/>
          <a:p>
            <a:r>
              <a:rPr lang="es-CL" dirty="0" smtClean="0"/>
              <a:t>HISTORIA UNIVERSAL</a:t>
            </a:r>
          </a:p>
          <a:p>
            <a:endParaRPr lang="es-CL" dirty="0"/>
          </a:p>
          <a:p>
            <a:r>
              <a:rPr lang="es-CL" dirty="0" smtClean="0"/>
              <a:t>Objetivo: Comprender las principales consecuencias el Imperialismo. </a:t>
            </a:r>
            <a:endParaRPr lang="es-CL" dirty="0"/>
          </a:p>
        </p:txBody>
      </p:sp>
    </p:spTree>
    <p:extLst>
      <p:ext uri="{BB962C8B-B14F-4D97-AF65-F5344CB8AC3E}">
        <p14:creationId xmlns:p14="http://schemas.microsoft.com/office/powerpoint/2010/main" val="338830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574767" y="0"/>
          <a:ext cx="1022821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396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586480" y="7066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lipse 4"/>
          <p:cNvSpPr/>
          <p:nvPr/>
        </p:nvSpPr>
        <p:spPr>
          <a:xfrm>
            <a:off x="548640" y="1841863"/>
            <a:ext cx="3801291" cy="347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849085" y="3394557"/>
            <a:ext cx="297833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sociales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1615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757680" y="1751632"/>
          <a:ext cx="8128000" cy="20116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148687262"/>
                    </a:ext>
                  </a:extLst>
                </a:gridCol>
              </a:tblGrid>
              <a:tr h="370840">
                <a:tc>
                  <a:txBody>
                    <a:bodyPr/>
                    <a:lstStyle/>
                    <a:p>
                      <a:r>
                        <a:rPr lang="es-CL" dirty="0" smtClean="0"/>
                        <a:t>Otra</a:t>
                      </a:r>
                      <a:r>
                        <a:rPr lang="es-CL" baseline="0" dirty="0" smtClean="0"/>
                        <a:t> consecuencia social:</a:t>
                      </a:r>
                    </a:p>
                    <a:p>
                      <a:endParaRPr lang="es-CL" baseline="0" dirty="0" smtClean="0"/>
                    </a:p>
                    <a:p>
                      <a:r>
                        <a:rPr lang="es-CL" baseline="0" dirty="0" smtClean="0"/>
                        <a:t>Se crearon formaciones sociales HETEROGÉNEAS que provocó:</a:t>
                      </a:r>
                    </a:p>
                    <a:p>
                      <a:endParaRPr lang="es-CL" baseline="0" dirty="0" smtClean="0"/>
                    </a:p>
                    <a:p>
                      <a:pPr marL="285750" indent="-285750">
                        <a:buFontTx/>
                        <a:buChar char="-"/>
                      </a:pPr>
                      <a:r>
                        <a:rPr lang="es-CL" baseline="0" dirty="0" smtClean="0"/>
                        <a:t>Discriminación.</a:t>
                      </a:r>
                    </a:p>
                    <a:p>
                      <a:pPr marL="285750" indent="-285750">
                        <a:buFontTx/>
                        <a:buChar char="-"/>
                      </a:pPr>
                      <a:r>
                        <a:rPr lang="es-CL" baseline="0" dirty="0" smtClean="0"/>
                        <a:t>Marginalidad urbana.</a:t>
                      </a:r>
                    </a:p>
                    <a:p>
                      <a:pPr marL="285750" indent="-285750">
                        <a:buFontTx/>
                        <a:buChar char="-"/>
                      </a:pPr>
                      <a:r>
                        <a:rPr lang="es-CL" baseline="0" dirty="0" smtClean="0"/>
                        <a:t>Éxodo rural. </a:t>
                      </a:r>
                      <a:endParaRPr lang="es-CL" dirty="0"/>
                    </a:p>
                  </a:txBody>
                  <a:tcPr/>
                </a:tc>
                <a:extLst>
                  <a:ext uri="{0D108BD9-81ED-4DB2-BD59-A6C34878D82A}">
                    <a16:rowId xmlns:a16="http://schemas.microsoft.com/office/drawing/2014/main" val="3930564961"/>
                  </a:ext>
                </a:extLst>
              </a:tr>
            </a:tbl>
          </a:graphicData>
        </a:graphic>
      </p:graphicFrame>
    </p:spTree>
    <p:extLst>
      <p:ext uri="{BB962C8B-B14F-4D97-AF65-F5344CB8AC3E}">
        <p14:creationId xmlns:p14="http://schemas.microsoft.com/office/powerpoint/2010/main" val="1604679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6261</TotalTime>
  <Words>2043</Words>
  <Application>Microsoft Office PowerPoint</Application>
  <PresentationFormat>Panorámica</PresentationFormat>
  <Paragraphs>143</Paragraphs>
  <Slides>25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25</vt:i4>
      </vt:variant>
    </vt:vector>
  </HeadingPairs>
  <TitlesOfParts>
    <vt:vector size="33" baseType="lpstr">
      <vt:lpstr>Arial</vt:lpstr>
      <vt:lpstr>Calibri</vt:lpstr>
      <vt:lpstr>Century Gothic</vt:lpstr>
      <vt:lpstr>Open Sans</vt:lpstr>
      <vt:lpstr>Oswald</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76</cp:revision>
  <dcterms:created xsi:type="dcterms:W3CDTF">2020-03-29T19:38:04Z</dcterms:created>
  <dcterms:modified xsi:type="dcterms:W3CDTF">2020-07-14T22:03:33Z</dcterms:modified>
</cp:coreProperties>
</file>