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5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B8FC-7781-431B-87BA-3AF018917A3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4317-694A-4F1C-ACAF-4D4F8F254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0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3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3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0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08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66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96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1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08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48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54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4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8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0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2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85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1A203-798E-4917-949F-7766B2C4BFAC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07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8319"/>
          <a:stretch/>
        </p:blipFill>
        <p:spPr>
          <a:xfrm>
            <a:off x="574766" y="522514"/>
            <a:ext cx="2952206" cy="13193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863" y="2508069"/>
            <a:ext cx="8895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HISTORIA </a:t>
            </a:r>
          </a:p>
          <a:p>
            <a:pPr algn="ctr"/>
            <a:r>
              <a:rPr lang="es-CL" sz="3600" dirty="0" smtClean="0"/>
              <a:t>CLASE 10</a:t>
            </a:r>
          </a:p>
          <a:p>
            <a:pPr algn="ctr"/>
            <a:endParaRPr lang="es-CL" sz="2000" dirty="0"/>
          </a:p>
          <a:p>
            <a:pPr algn="ctr"/>
            <a:endParaRPr lang="es-CL" sz="3600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Profesora: Fabiola Loyola. </a:t>
            </a:r>
            <a:endParaRPr lang="es-CL" dirty="0"/>
          </a:p>
          <a:p>
            <a:pPr algn="ctr"/>
            <a:r>
              <a:rPr lang="es-C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03" t="32102" r="41055" b="12216"/>
          <a:stretch/>
        </p:blipFill>
        <p:spPr>
          <a:xfrm>
            <a:off x="1911926" y="349826"/>
            <a:ext cx="8215746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91" t="32102" r="40736" b="11837"/>
          <a:stretch/>
        </p:blipFill>
        <p:spPr>
          <a:xfrm>
            <a:off x="2064328" y="493109"/>
            <a:ext cx="8146472" cy="60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03" t="35133" r="41162" b="12027"/>
          <a:stretch/>
        </p:blipFill>
        <p:spPr>
          <a:xfrm>
            <a:off x="2078182" y="609635"/>
            <a:ext cx="8174182" cy="58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097" t="32102" r="40736" b="11459"/>
          <a:stretch/>
        </p:blipFill>
        <p:spPr>
          <a:xfrm>
            <a:off x="2031320" y="471056"/>
            <a:ext cx="8027079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91" t="32102" r="40841" b="12216"/>
          <a:stretch/>
        </p:blipFill>
        <p:spPr>
          <a:xfrm>
            <a:off x="1814946" y="718967"/>
            <a:ext cx="7578436" cy="56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884" t="32481" r="40842" b="11837"/>
          <a:stretch/>
        </p:blipFill>
        <p:spPr>
          <a:xfrm>
            <a:off x="2133598" y="552052"/>
            <a:ext cx="7841674" cy="5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0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098" t="31913" r="40842" b="12216"/>
          <a:stretch/>
        </p:blipFill>
        <p:spPr>
          <a:xfrm>
            <a:off x="1149925" y="306903"/>
            <a:ext cx="8326584" cy="621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416" t="34943" r="41056" b="13352"/>
          <a:stretch/>
        </p:blipFill>
        <p:spPr>
          <a:xfrm>
            <a:off x="1787236" y="464129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29491" y="415636"/>
          <a:ext cx="10640291" cy="602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291">
                  <a:extLst>
                    <a:ext uri="{9D8B030D-6E8A-4147-A177-3AD203B41FA5}">
                      <a16:colId xmlns:a16="http://schemas.microsoft.com/office/drawing/2014/main" val="3975575979"/>
                    </a:ext>
                  </a:extLst>
                </a:gridCol>
              </a:tblGrid>
              <a:tr h="6026728">
                <a:tc>
                  <a:txBody>
                    <a:bodyPr/>
                    <a:lstStyle/>
                    <a:p>
                      <a:r>
                        <a:rPr lang="es-CL" sz="1200" b="0" dirty="0" smtClean="0"/>
                        <a:t>Consecuencias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La Confederación Perú–Boliviana generó una fuerte rivalidad comercial entre Perú y Chile. Para la época, Chile gozaba de una posición de primacía comercial en el continente.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Durante el gobierno de la Confederación se generaron fuertes tensiones entre esta y los gobiernos de Chile, Argentina y una parte de la clase política y militar de Perú. El resultado fue la guerra contra la Confederación Peruano–Boliviana.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Las tensiones fueron en aumento por varias razones. Chile estaba reclamando la devolución del préstamo hecho a Perú durante la Guerra de Independencia. Además, había una molestia en los chilenos por el financiamiento del mariscal Santa Cruz a la expedición de Ramón Freire Serrano para derrocar el gobierno del presidente José Joaquín Prieto.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La Confederación Perú–Boliviana se disolvió luego de la derrota sufrida por sus ejércitos en la batalla de Yungay el 20 de enero de 1839 a manos del Ejército Unido Restaurador, integrado por tropas chilenas, argentinas y peruanas leales al mariscal Agustín Gamarra. Desde entonces, Perú y Bolivia se distanciaron definitivamente.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Ambas naciones iniciaron el proceso de delimitación de sus respectivas fronteras hasta el comienzo de la República del Guano (Era del Guano) y el posterior reacercamiento con Chile. Décadas más tarde, en 1873, los dos países firmaron el Tratado de Alianza Defensiva peruano-boliviano con el propósito de proteger sus mutuos intereses comerciales.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La Confederación Perú–Boliviana colapsó debido a numerosas causas externas e internas. El ejército de estos países no pudo contra la coalición chileno–peruano-argentina, superior en número y poderío militar. Por otro lado, Gran Bretaña —que era aliada de Santa Cruz y de sus ideas libre-cambistas—, se mantuvo al margen del conflicto.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La Confederación generó hondos resentimientos en la zona sur de Bolivia y en el norte de Perú. La magnificencia de Lima, otrora ciudad sede del virreinato, quedó reducida a capital de una de las 3 regiones de la Confederación. Mientras que en el sur, Cuzco y Arequipa pugnaban por ser la capital de la región Sur-Peruana.</a:t>
                      </a:r>
                    </a:p>
                    <a:p>
                      <a:endParaRPr lang="es-CL" sz="1200" b="0" dirty="0" smtClean="0"/>
                    </a:p>
                    <a:p>
                      <a:r>
                        <a:rPr lang="es-CL" sz="1200" b="0" dirty="0" smtClean="0"/>
                        <a:t>– Tacna fue escogida como capital de la Confederación, a pesar de tener una población menor y menos prestigio que otras de los tres territorios que la integraban.</a:t>
                      </a:r>
                      <a:endParaRPr lang="es-CL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46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7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6800" y="623455"/>
            <a:ext cx="893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Colonización alemana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8" y="992787"/>
            <a:ext cx="4745183" cy="53620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62545" y="6354844"/>
            <a:ext cx="419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Mapa actual para ubicarnos.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011" y="1948782"/>
            <a:ext cx="5097607" cy="31605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76109" y="5278582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Inmigración alemana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36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4989" y="749729"/>
            <a:ext cx="8783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HISTORIA DE CHILE 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Objetivo: </a:t>
            </a:r>
            <a:r>
              <a:rPr lang="es-CL" dirty="0" smtClean="0"/>
              <a:t>Comprender la Guerra Contra la Confederación Perú Boliviana, Colonización alemana y colonización de Magallanes. 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074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53589" y="574766"/>
            <a:ext cx="862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Formación ciudadana</a:t>
            </a:r>
          </a:p>
          <a:p>
            <a:endParaRPr lang="es-CL" dirty="0"/>
          </a:p>
          <a:p>
            <a:r>
              <a:rPr lang="es-CL" dirty="0" smtClean="0"/>
              <a:t>Objetivo: </a:t>
            </a:r>
            <a:r>
              <a:rPr lang="es-CL" dirty="0" err="1" smtClean="0"/>
              <a:t>Introduccir</a:t>
            </a:r>
            <a:r>
              <a:rPr lang="es-CL" dirty="0" smtClean="0"/>
              <a:t> sobre la administración regional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057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8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848733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¿Qué es una región?</a:t>
                      </a:r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Una Región es una división territorial a distinta escala, que se caracteriza por presentar cierta homogeneidad  en sus elementos naturales o físicos (clima, topografía, hidrografía, suelo, flora y fauna, recursos naturales, paisaje), demográficos (caracteres étnicos), de poblamiento y económicos. </a:t>
                      </a:r>
                    </a:p>
                    <a:p>
                      <a:r>
                        <a:rPr lang="es-CL" dirty="0" smtClean="0"/>
                        <a:t>Tipos de regiones:</a:t>
                      </a:r>
                    </a:p>
                    <a:p>
                      <a:r>
                        <a:rPr lang="es-CL" dirty="0" smtClean="0"/>
                        <a:t>a)	regiones naturales: en función de sus características físicas.</a:t>
                      </a:r>
                    </a:p>
                    <a:p>
                      <a:r>
                        <a:rPr lang="es-CL" dirty="0" smtClean="0"/>
                        <a:t>b)	regiones culturales: en función de la acción antrópica y características étnicas.</a:t>
                      </a:r>
                    </a:p>
                    <a:p>
                      <a:r>
                        <a:rPr lang="es-CL" dirty="0" smtClean="0"/>
                        <a:t>c)	regiones geográficas: en función de la integración de elementos naturales y culturales.</a:t>
                      </a:r>
                    </a:p>
                    <a:p>
                      <a:r>
                        <a:rPr lang="es-CL" dirty="0" smtClean="0"/>
                        <a:t>d)	regiones político-administrativas: donde se complementa la región geográfica con una política de Estado.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5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0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90437" y="1911157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8895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 la Regionalización se le puede definir como: "Un proceso de integración nacional que establece una nueva división político-administrativa del territorio, que agrega al concepto de Administración, el de Planificación, teniendo ambos como objetivo fundamental el desarrollo socioeconómico del país y la incorporación de dicho objetivo al régimen de Administración Interior, como una función preferente del Estado e íntimamente ligada al Orden y Seguridad Nacional" (D.L. Nº 575).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9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1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7" y="514416"/>
            <a:ext cx="6674912" cy="55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14" t="30130" r="39234" b="9135"/>
          <a:stretch/>
        </p:blipFill>
        <p:spPr>
          <a:xfrm>
            <a:off x="2604654" y="1685772"/>
            <a:ext cx="6373091" cy="47565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04654" y="1094510"/>
            <a:ext cx="870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Guerra Contra la Confederación Perú Boliviana1836-1839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098" t="31345" r="40842" b="12974"/>
          <a:stretch/>
        </p:blipFill>
        <p:spPr>
          <a:xfrm>
            <a:off x="1995054" y="623453"/>
            <a:ext cx="7479568" cy="55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778" t="31913" r="40736" b="11648"/>
          <a:stretch/>
        </p:blipFill>
        <p:spPr>
          <a:xfrm>
            <a:off x="1939635" y="461678"/>
            <a:ext cx="8063346" cy="60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91" t="31724" r="40949" b="11837"/>
          <a:stretch/>
        </p:blipFill>
        <p:spPr>
          <a:xfrm>
            <a:off x="2050472" y="612159"/>
            <a:ext cx="8021782" cy="6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884" t="31345" r="40736" b="11837"/>
          <a:stretch/>
        </p:blipFill>
        <p:spPr>
          <a:xfrm>
            <a:off x="1925780" y="650675"/>
            <a:ext cx="7481456" cy="56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71" t="22822" r="40523" b="24337"/>
          <a:stretch/>
        </p:blipFill>
        <p:spPr>
          <a:xfrm>
            <a:off x="1440871" y="359702"/>
            <a:ext cx="8963891" cy="62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4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991" t="32670" r="41481" b="12027"/>
          <a:stretch/>
        </p:blipFill>
        <p:spPr>
          <a:xfrm>
            <a:off x="1921701" y="581891"/>
            <a:ext cx="7790335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9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6277</TotalTime>
  <Words>655</Words>
  <Application>Microsoft Office PowerPoint</Application>
  <PresentationFormat>Panorámica</PresentationFormat>
  <Paragraphs>46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Loyoar</dc:creator>
  <cp:lastModifiedBy>Fabiola Loyoar</cp:lastModifiedBy>
  <cp:revision>78</cp:revision>
  <dcterms:created xsi:type="dcterms:W3CDTF">2020-03-29T19:38:04Z</dcterms:created>
  <dcterms:modified xsi:type="dcterms:W3CDTF">2020-07-20T17:30:01Z</dcterms:modified>
</cp:coreProperties>
</file>