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1"/>
  </p:notesMasterIdLst>
  <p:sldIdLst>
    <p:sldId id="256" r:id="rId2"/>
    <p:sldId id="257" r:id="rId3"/>
    <p:sldId id="259" r:id="rId4"/>
    <p:sldId id="260" r:id="rId5"/>
    <p:sldId id="261" r:id="rId6"/>
    <p:sldId id="262" r:id="rId7"/>
    <p:sldId id="263" r:id="rId8"/>
    <p:sldId id="264" r:id="rId9"/>
    <p:sldId id="266" r:id="rId10"/>
    <p:sldId id="279"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13044-12E4-4C7C-AF09-356E6D4E86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12F2F695-86F1-4998-8632-0EB54EC813B6}">
      <dgm:prSet/>
      <dgm:spPr/>
      <dgm:t>
        <a:bodyPr/>
        <a:lstStyle/>
        <a:p>
          <a:r>
            <a:rPr lang="es-CL" smtClean="0"/>
            <a:t>Desde 1851 Chile era gobernado por Montt, el cual se caracterizó por gobernar con mano firme y perseguir a sus opositores político. Esta dictadura legal, como se le conocía, era resistida por varios sectores, principalmente liberales</a:t>
          </a:r>
          <a:endParaRPr lang="es-ES"/>
        </a:p>
      </dgm:t>
    </dgm:pt>
    <dgm:pt modelId="{FDC829AF-C651-4ACA-9B19-D3601A30D6DD}" type="parTrans" cxnId="{83A2DEF1-2D1A-4F82-B54A-F67ABC922DC6}">
      <dgm:prSet/>
      <dgm:spPr/>
      <dgm:t>
        <a:bodyPr/>
        <a:lstStyle/>
        <a:p>
          <a:endParaRPr lang="es-ES"/>
        </a:p>
      </dgm:t>
    </dgm:pt>
    <dgm:pt modelId="{EAB8E2FA-C4C9-43C8-B7D4-3F4C7D5ADEE6}" type="sibTrans" cxnId="{83A2DEF1-2D1A-4F82-B54A-F67ABC922DC6}">
      <dgm:prSet/>
      <dgm:spPr/>
      <dgm:t>
        <a:bodyPr/>
        <a:lstStyle/>
        <a:p>
          <a:endParaRPr lang="es-ES"/>
        </a:p>
      </dgm:t>
    </dgm:pt>
    <dgm:pt modelId="{F07C3526-0659-4F52-9391-3F3852FAE584}">
      <dgm:prSet/>
      <dgm:spPr/>
      <dgm:t>
        <a:bodyPr/>
        <a:lstStyle/>
        <a:p>
          <a:r>
            <a:rPr lang="es-CL" smtClean="0"/>
            <a:t>Además, se había producido la llamada Cuestión del Sacristán (1856), que determinó la división del bando pelucón en dos partidos, los nacionales (partidarios de Montt) y los ultramontanos, quienes se unieron a los liberales formando la Fusión Liberal-Conservadora.</a:t>
          </a:r>
          <a:endParaRPr lang="es-ES"/>
        </a:p>
      </dgm:t>
    </dgm:pt>
    <dgm:pt modelId="{0C900E9A-8C00-4FAF-A81E-3BBE90B77ABC}" type="parTrans" cxnId="{6BBCFB98-0FAB-4556-AD21-E40F8E6EDF52}">
      <dgm:prSet/>
      <dgm:spPr/>
      <dgm:t>
        <a:bodyPr/>
        <a:lstStyle/>
        <a:p>
          <a:endParaRPr lang="es-ES"/>
        </a:p>
      </dgm:t>
    </dgm:pt>
    <dgm:pt modelId="{8FB8FEF6-8984-4D38-8529-4ECE96EF801B}" type="sibTrans" cxnId="{6BBCFB98-0FAB-4556-AD21-E40F8E6EDF52}">
      <dgm:prSet/>
      <dgm:spPr/>
      <dgm:t>
        <a:bodyPr/>
        <a:lstStyle/>
        <a:p>
          <a:endParaRPr lang="es-ES"/>
        </a:p>
      </dgm:t>
    </dgm:pt>
    <dgm:pt modelId="{6E81CB91-C92E-4A93-9114-8FBC2A3C88A8}">
      <dgm:prSet/>
      <dgm:spPr/>
      <dgm:t>
        <a:bodyPr/>
        <a:lstStyle/>
        <a:p>
          <a:r>
            <a:rPr lang="es-CL" dirty="0" smtClean="0"/>
            <a:t>Por otro lado, con el auge de la minería del cobre y la plata, la provincia de Atacama adquiere importancia como zona productiva para Chile.</a:t>
          </a:r>
          <a:endParaRPr lang="es-ES" dirty="0"/>
        </a:p>
      </dgm:t>
    </dgm:pt>
    <dgm:pt modelId="{572CC632-154E-4012-B1E1-7EF31298B825}" type="parTrans" cxnId="{73CF7699-9FF2-4285-A8D5-36689C913101}">
      <dgm:prSet/>
      <dgm:spPr/>
      <dgm:t>
        <a:bodyPr/>
        <a:lstStyle/>
        <a:p>
          <a:endParaRPr lang="es-ES"/>
        </a:p>
      </dgm:t>
    </dgm:pt>
    <dgm:pt modelId="{32F27E39-347B-43E0-BD1D-CD39F17E42A2}" type="sibTrans" cxnId="{73CF7699-9FF2-4285-A8D5-36689C913101}">
      <dgm:prSet/>
      <dgm:spPr/>
      <dgm:t>
        <a:bodyPr/>
        <a:lstStyle/>
        <a:p>
          <a:endParaRPr lang="es-ES"/>
        </a:p>
      </dgm:t>
    </dgm:pt>
    <dgm:pt modelId="{2989BAFD-DF30-4EC6-8F72-C7E0B508DE54}">
      <dgm:prSet/>
      <dgm:spPr/>
      <dgm:t>
        <a:bodyPr/>
        <a:lstStyle/>
        <a:p>
          <a:r>
            <a:rPr lang="es-CL" smtClean="0"/>
            <a:t>El momento que determina el estallido de la revolución es la proposición de la candidatura de Antonio Varas, ministro de Montt, a la presidencia de la República, y su posible triunfo significaba una dictadura peor que la existente al momento.</a:t>
          </a:r>
          <a:endParaRPr lang="es-ES"/>
        </a:p>
      </dgm:t>
    </dgm:pt>
    <dgm:pt modelId="{72A3D545-DDB0-4D79-9622-DF93430FFBF9}" type="parTrans" cxnId="{707B6409-4FAF-4C1F-A2C5-241601E7E885}">
      <dgm:prSet/>
      <dgm:spPr/>
      <dgm:t>
        <a:bodyPr/>
        <a:lstStyle/>
        <a:p>
          <a:endParaRPr lang="es-ES"/>
        </a:p>
      </dgm:t>
    </dgm:pt>
    <dgm:pt modelId="{B7E187E7-DD6E-4F96-84EB-3564386AF68D}" type="sibTrans" cxnId="{707B6409-4FAF-4C1F-A2C5-241601E7E885}">
      <dgm:prSet/>
      <dgm:spPr/>
      <dgm:t>
        <a:bodyPr/>
        <a:lstStyle/>
        <a:p>
          <a:endParaRPr lang="es-ES"/>
        </a:p>
      </dgm:t>
    </dgm:pt>
    <dgm:pt modelId="{9F834A18-242B-4D08-9D1F-DBB5132EE37A}" type="pres">
      <dgm:prSet presAssocID="{AA113044-12E4-4C7C-AF09-356E6D4E8698}" presName="Name0" presStyleCnt="0">
        <dgm:presLayoutVars>
          <dgm:chMax val="7"/>
          <dgm:chPref val="7"/>
          <dgm:dir/>
        </dgm:presLayoutVars>
      </dgm:prSet>
      <dgm:spPr/>
      <dgm:t>
        <a:bodyPr/>
        <a:lstStyle/>
        <a:p>
          <a:endParaRPr lang="es-ES"/>
        </a:p>
      </dgm:t>
    </dgm:pt>
    <dgm:pt modelId="{170DDD8A-FEB0-46DC-BDD2-4B71038ABE3B}" type="pres">
      <dgm:prSet presAssocID="{AA113044-12E4-4C7C-AF09-356E6D4E8698}" presName="Name1" presStyleCnt="0"/>
      <dgm:spPr/>
    </dgm:pt>
    <dgm:pt modelId="{79F29578-2D72-4F07-9987-847D4CE5AA69}" type="pres">
      <dgm:prSet presAssocID="{AA113044-12E4-4C7C-AF09-356E6D4E8698}" presName="cycle" presStyleCnt="0"/>
      <dgm:spPr/>
    </dgm:pt>
    <dgm:pt modelId="{D9C9F224-762D-457B-8425-9EB3F668DAA5}" type="pres">
      <dgm:prSet presAssocID="{AA113044-12E4-4C7C-AF09-356E6D4E8698}" presName="srcNode" presStyleLbl="node1" presStyleIdx="0" presStyleCnt="4"/>
      <dgm:spPr/>
    </dgm:pt>
    <dgm:pt modelId="{29469BFB-5419-4959-BC1B-F75622ADF43F}" type="pres">
      <dgm:prSet presAssocID="{AA113044-12E4-4C7C-AF09-356E6D4E8698}" presName="conn" presStyleLbl="parChTrans1D2" presStyleIdx="0" presStyleCnt="1"/>
      <dgm:spPr/>
      <dgm:t>
        <a:bodyPr/>
        <a:lstStyle/>
        <a:p>
          <a:endParaRPr lang="es-ES"/>
        </a:p>
      </dgm:t>
    </dgm:pt>
    <dgm:pt modelId="{752B23D2-74E3-45E8-AD4C-FB9E75C75F0B}" type="pres">
      <dgm:prSet presAssocID="{AA113044-12E4-4C7C-AF09-356E6D4E8698}" presName="extraNode" presStyleLbl="node1" presStyleIdx="0" presStyleCnt="4"/>
      <dgm:spPr/>
    </dgm:pt>
    <dgm:pt modelId="{B2188633-7CEC-4776-B619-58D55DDFFD3E}" type="pres">
      <dgm:prSet presAssocID="{AA113044-12E4-4C7C-AF09-356E6D4E8698}" presName="dstNode" presStyleLbl="node1" presStyleIdx="0" presStyleCnt="4"/>
      <dgm:spPr/>
    </dgm:pt>
    <dgm:pt modelId="{23FB142E-3132-4124-B5FD-6F0CD36C194B}" type="pres">
      <dgm:prSet presAssocID="{12F2F695-86F1-4998-8632-0EB54EC813B6}" presName="text_1" presStyleLbl="node1" presStyleIdx="0" presStyleCnt="4">
        <dgm:presLayoutVars>
          <dgm:bulletEnabled val="1"/>
        </dgm:presLayoutVars>
      </dgm:prSet>
      <dgm:spPr/>
      <dgm:t>
        <a:bodyPr/>
        <a:lstStyle/>
        <a:p>
          <a:endParaRPr lang="es-ES"/>
        </a:p>
      </dgm:t>
    </dgm:pt>
    <dgm:pt modelId="{DB3D2BE6-C3BC-469F-8F4D-9E31FC427047}" type="pres">
      <dgm:prSet presAssocID="{12F2F695-86F1-4998-8632-0EB54EC813B6}" presName="accent_1" presStyleCnt="0"/>
      <dgm:spPr/>
    </dgm:pt>
    <dgm:pt modelId="{F61E9C4B-76ED-4DB1-BAF1-80626E93CC0F}" type="pres">
      <dgm:prSet presAssocID="{12F2F695-86F1-4998-8632-0EB54EC813B6}" presName="accentRepeatNode" presStyleLbl="solidFgAcc1" presStyleIdx="0" presStyleCnt="4"/>
      <dgm:spPr/>
    </dgm:pt>
    <dgm:pt modelId="{71465AF9-8DB0-4D92-B255-A6E39CA6B8F0}" type="pres">
      <dgm:prSet presAssocID="{F07C3526-0659-4F52-9391-3F3852FAE584}" presName="text_2" presStyleLbl="node1" presStyleIdx="1" presStyleCnt="4">
        <dgm:presLayoutVars>
          <dgm:bulletEnabled val="1"/>
        </dgm:presLayoutVars>
      </dgm:prSet>
      <dgm:spPr/>
      <dgm:t>
        <a:bodyPr/>
        <a:lstStyle/>
        <a:p>
          <a:endParaRPr lang="es-ES"/>
        </a:p>
      </dgm:t>
    </dgm:pt>
    <dgm:pt modelId="{C924F8E2-1119-4B1C-80AB-9AE1AF3A60D2}" type="pres">
      <dgm:prSet presAssocID="{F07C3526-0659-4F52-9391-3F3852FAE584}" presName="accent_2" presStyleCnt="0"/>
      <dgm:spPr/>
    </dgm:pt>
    <dgm:pt modelId="{1DFDDEA8-FD78-4718-8ED2-88E8275D56CD}" type="pres">
      <dgm:prSet presAssocID="{F07C3526-0659-4F52-9391-3F3852FAE584}" presName="accentRepeatNode" presStyleLbl="solidFgAcc1" presStyleIdx="1" presStyleCnt="4"/>
      <dgm:spPr/>
    </dgm:pt>
    <dgm:pt modelId="{09AE136F-69BB-4B35-A523-E62E9D0BCC14}" type="pres">
      <dgm:prSet presAssocID="{6E81CB91-C92E-4A93-9114-8FBC2A3C88A8}" presName="text_3" presStyleLbl="node1" presStyleIdx="2" presStyleCnt="4">
        <dgm:presLayoutVars>
          <dgm:bulletEnabled val="1"/>
        </dgm:presLayoutVars>
      </dgm:prSet>
      <dgm:spPr/>
      <dgm:t>
        <a:bodyPr/>
        <a:lstStyle/>
        <a:p>
          <a:endParaRPr lang="es-ES"/>
        </a:p>
      </dgm:t>
    </dgm:pt>
    <dgm:pt modelId="{722D1FFF-6B82-49DA-9EDE-1CB02E1E695C}" type="pres">
      <dgm:prSet presAssocID="{6E81CB91-C92E-4A93-9114-8FBC2A3C88A8}" presName="accent_3" presStyleCnt="0"/>
      <dgm:spPr/>
    </dgm:pt>
    <dgm:pt modelId="{87CF70E1-FB19-4A69-93C4-FF9F84BA4123}" type="pres">
      <dgm:prSet presAssocID="{6E81CB91-C92E-4A93-9114-8FBC2A3C88A8}" presName="accentRepeatNode" presStyleLbl="solidFgAcc1" presStyleIdx="2" presStyleCnt="4"/>
      <dgm:spPr/>
    </dgm:pt>
    <dgm:pt modelId="{836C7D6C-C86C-4776-9D40-C1E657DCA43C}" type="pres">
      <dgm:prSet presAssocID="{2989BAFD-DF30-4EC6-8F72-C7E0B508DE54}" presName="text_4" presStyleLbl="node1" presStyleIdx="3" presStyleCnt="4">
        <dgm:presLayoutVars>
          <dgm:bulletEnabled val="1"/>
        </dgm:presLayoutVars>
      </dgm:prSet>
      <dgm:spPr/>
      <dgm:t>
        <a:bodyPr/>
        <a:lstStyle/>
        <a:p>
          <a:endParaRPr lang="es-ES"/>
        </a:p>
      </dgm:t>
    </dgm:pt>
    <dgm:pt modelId="{745A8FAD-C1A1-4468-9D91-E43E502662C6}" type="pres">
      <dgm:prSet presAssocID="{2989BAFD-DF30-4EC6-8F72-C7E0B508DE54}" presName="accent_4" presStyleCnt="0"/>
      <dgm:spPr/>
    </dgm:pt>
    <dgm:pt modelId="{BB87CF5B-DF55-492C-8A34-E06E168FAC5B}" type="pres">
      <dgm:prSet presAssocID="{2989BAFD-DF30-4EC6-8F72-C7E0B508DE54}" presName="accentRepeatNode" presStyleLbl="solidFgAcc1" presStyleIdx="3" presStyleCnt="4"/>
      <dgm:spPr/>
    </dgm:pt>
  </dgm:ptLst>
  <dgm:cxnLst>
    <dgm:cxn modelId="{1967895D-4DFD-4E55-B950-927CA08575C0}" type="presOf" srcId="{12F2F695-86F1-4998-8632-0EB54EC813B6}" destId="{23FB142E-3132-4124-B5FD-6F0CD36C194B}" srcOrd="0" destOrd="0" presId="urn:microsoft.com/office/officeart/2008/layout/VerticalCurvedList"/>
    <dgm:cxn modelId="{72127F09-9886-4402-8F6D-14DE2D2604A5}" type="presOf" srcId="{F07C3526-0659-4F52-9391-3F3852FAE584}" destId="{71465AF9-8DB0-4D92-B255-A6E39CA6B8F0}" srcOrd="0" destOrd="0" presId="urn:microsoft.com/office/officeart/2008/layout/VerticalCurvedList"/>
    <dgm:cxn modelId="{4596FD33-A76B-4F7E-8078-359E3F9A0F76}" type="presOf" srcId="{6E81CB91-C92E-4A93-9114-8FBC2A3C88A8}" destId="{09AE136F-69BB-4B35-A523-E62E9D0BCC14}" srcOrd="0" destOrd="0" presId="urn:microsoft.com/office/officeart/2008/layout/VerticalCurvedList"/>
    <dgm:cxn modelId="{73CF7699-9FF2-4285-A8D5-36689C913101}" srcId="{AA113044-12E4-4C7C-AF09-356E6D4E8698}" destId="{6E81CB91-C92E-4A93-9114-8FBC2A3C88A8}" srcOrd="2" destOrd="0" parTransId="{572CC632-154E-4012-B1E1-7EF31298B825}" sibTransId="{32F27E39-347B-43E0-BD1D-CD39F17E42A2}"/>
    <dgm:cxn modelId="{83A2DEF1-2D1A-4F82-B54A-F67ABC922DC6}" srcId="{AA113044-12E4-4C7C-AF09-356E6D4E8698}" destId="{12F2F695-86F1-4998-8632-0EB54EC813B6}" srcOrd="0" destOrd="0" parTransId="{FDC829AF-C651-4ACA-9B19-D3601A30D6DD}" sibTransId="{EAB8E2FA-C4C9-43C8-B7D4-3F4C7D5ADEE6}"/>
    <dgm:cxn modelId="{F6A88E57-DB83-4CE3-A4AB-D337680B2A84}" type="presOf" srcId="{2989BAFD-DF30-4EC6-8F72-C7E0B508DE54}" destId="{836C7D6C-C86C-4776-9D40-C1E657DCA43C}" srcOrd="0" destOrd="0" presId="urn:microsoft.com/office/officeart/2008/layout/VerticalCurvedList"/>
    <dgm:cxn modelId="{707B6409-4FAF-4C1F-A2C5-241601E7E885}" srcId="{AA113044-12E4-4C7C-AF09-356E6D4E8698}" destId="{2989BAFD-DF30-4EC6-8F72-C7E0B508DE54}" srcOrd="3" destOrd="0" parTransId="{72A3D545-DDB0-4D79-9622-DF93430FFBF9}" sibTransId="{B7E187E7-DD6E-4F96-84EB-3564386AF68D}"/>
    <dgm:cxn modelId="{6BBCFB98-0FAB-4556-AD21-E40F8E6EDF52}" srcId="{AA113044-12E4-4C7C-AF09-356E6D4E8698}" destId="{F07C3526-0659-4F52-9391-3F3852FAE584}" srcOrd="1" destOrd="0" parTransId="{0C900E9A-8C00-4FAF-A81E-3BBE90B77ABC}" sibTransId="{8FB8FEF6-8984-4D38-8529-4ECE96EF801B}"/>
    <dgm:cxn modelId="{BA76C82C-17C6-43B2-ABA8-2552A4B580FC}" type="presOf" srcId="{AA113044-12E4-4C7C-AF09-356E6D4E8698}" destId="{9F834A18-242B-4D08-9D1F-DBB5132EE37A}" srcOrd="0" destOrd="0" presId="urn:microsoft.com/office/officeart/2008/layout/VerticalCurvedList"/>
    <dgm:cxn modelId="{D35E5710-D0B6-4FCD-B957-FD6777DCC60B}" type="presOf" srcId="{EAB8E2FA-C4C9-43C8-B7D4-3F4C7D5ADEE6}" destId="{29469BFB-5419-4959-BC1B-F75622ADF43F}" srcOrd="0" destOrd="0" presId="urn:microsoft.com/office/officeart/2008/layout/VerticalCurvedList"/>
    <dgm:cxn modelId="{659C4547-FEB7-416E-B08E-0628680BBBFF}" type="presParOf" srcId="{9F834A18-242B-4D08-9D1F-DBB5132EE37A}" destId="{170DDD8A-FEB0-46DC-BDD2-4B71038ABE3B}" srcOrd="0" destOrd="0" presId="urn:microsoft.com/office/officeart/2008/layout/VerticalCurvedList"/>
    <dgm:cxn modelId="{48489B2E-E245-4308-AA9A-A0CA3AA0DCB0}" type="presParOf" srcId="{170DDD8A-FEB0-46DC-BDD2-4B71038ABE3B}" destId="{79F29578-2D72-4F07-9987-847D4CE5AA69}" srcOrd="0" destOrd="0" presId="urn:microsoft.com/office/officeart/2008/layout/VerticalCurvedList"/>
    <dgm:cxn modelId="{4A7D1902-500F-4B97-86F1-DCB64316E5AE}" type="presParOf" srcId="{79F29578-2D72-4F07-9987-847D4CE5AA69}" destId="{D9C9F224-762D-457B-8425-9EB3F668DAA5}" srcOrd="0" destOrd="0" presId="urn:microsoft.com/office/officeart/2008/layout/VerticalCurvedList"/>
    <dgm:cxn modelId="{433F551B-F28E-4C92-B7EF-7CA73A056F22}" type="presParOf" srcId="{79F29578-2D72-4F07-9987-847D4CE5AA69}" destId="{29469BFB-5419-4959-BC1B-F75622ADF43F}" srcOrd="1" destOrd="0" presId="urn:microsoft.com/office/officeart/2008/layout/VerticalCurvedList"/>
    <dgm:cxn modelId="{4347687A-02AA-4879-B84D-736F6CCAC76C}" type="presParOf" srcId="{79F29578-2D72-4F07-9987-847D4CE5AA69}" destId="{752B23D2-74E3-45E8-AD4C-FB9E75C75F0B}" srcOrd="2" destOrd="0" presId="urn:microsoft.com/office/officeart/2008/layout/VerticalCurvedList"/>
    <dgm:cxn modelId="{E802E42A-A8B7-4DB1-B71E-3F69609E842B}" type="presParOf" srcId="{79F29578-2D72-4F07-9987-847D4CE5AA69}" destId="{B2188633-7CEC-4776-B619-58D55DDFFD3E}" srcOrd="3" destOrd="0" presId="urn:microsoft.com/office/officeart/2008/layout/VerticalCurvedList"/>
    <dgm:cxn modelId="{98F96923-D365-4DF9-8C4B-5C6641A0ECE8}" type="presParOf" srcId="{170DDD8A-FEB0-46DC-BDD2-4B71038ABE3B}" destId="{23FB142E-3132-4124-B5FD-6F0CD36C194B}" srcOrd="1" destOrd="0" presId="urn:microsoft.com/office/officeart/2008/layout/VerticalCurvedList"/>
    <dgm:cxn modelId="{A5A2BA5C-39AB-42B5-94B5-4FCB0D36AB61}" type="presParOf" srcId="{170DDD8A-FEB0-46DC-BDD2-4B71038ABE3B}" destId="{DB3D2BE6-C3BC-469F-8F4D-9E31FC427047}" srcOrd="2" destOrd="0" presId="urn:microsoft.com/office/officeart/2008/layout/VerticalCurvedList"/>
    <dgm:cxn modelId="{6D564D26-6EBD-43E9-856B-63E6E8A00FE4}" type="presParOf" srcId="{DB3D2BE6-C3BC-469F-8F4D-9E31FC427047}" destId="{F61E9C4B-76ED-4DB1-BAF1-80626E93CC0F}" srcOrd="0" destOrd="0" presId="urn:microsoft.com/office/officeart/2008/layout/VerticalCurvedList"/>
    <dgm:cxn modelId="{214E8E7F-DFB2-4BE1-A2C7-D1C995CDC34F}" type="presParOf" srcId="{170DDD8A-FEB0-46DC-BDD2-4B71038ABE3B}" destId="{71465AF9-8DB0-4D92-B255-A6E39CA6B8F0}" srcOrd="3" destOrd="0" presId="urn:microsoft.com/office/officeart/2008/layout/VerticalCurvedList"/>
    <dgm:cxn modelId="{EDB1534D-4AC5-4D4A-B7EB-24522984E36B}" type="presParOf" srcId="{170DDD8A-FEB0-46DC-BDD2-4B71038ABE3B}" destId="{C924F8E2-1119-4B1C-80AB-9AE1AF3A60D2}" srcOrd="4" destOrd="0" presId="urn:microsoft.com/office/officeart/2008/layout/VerticalCurvedList"/>
    <dgm:cxn modelId="{F77ABEFA-F5B4-4060-8282-F7E05082E25E}" type="presParOf" srcId="{C924F8E2-1119-4B1C-80AB-9AE1AF3A60D2}" destId="{1DFDDEA8-FD78-4718-8ED2-88E8275D56CD}" srcOrd="0" destOrd="0" presId="urn:microsoft.com/office/officeart/2008/layout/VerticalCurvedList"/>
    <dgm:cxn modelId="{DFE257F6-9DCC-4069-8EBB-DF2AB3F19C92}" type="presParOf" srcId="{170DDD8A-FEB0-46DC-BDD2-4B71038ABE3B}" destId="{09AE136F-69BB-4B35-A523-E62E9D0BCC14}" srcOrd="5" destOrd="0" presId="urn:microsoft.com/office/officeart/2008/layout/VerticalCurvedList"/>
    <dgm:cxn modelId="{0FB39FF7-7E48-4D9C-A019-C30A2F49C57B}" type="presParOf" srcId="{170DDD8A-FEB0-46DC-BDD2-4B71038ABE3B}" destId="{722D1FFF-6B82-49DA-9EDE-1CB02E1E695C}" srcOrd="6" destOrd="0" presId="urn:microsoft.com/office/officeart/2008/layout/VerticalCurvedList"/>
    <dgm:cxn modelId="{56AE2AA2-FB68-45E0-9B9C-6F076145B3B2}" type="presParOf" srcId="{722D1FFF-6B82-49DA-9EDE-1CB02E1E695C}" destId="{87CF70E1-FB19-4A69-93C4-FF9F84BA4123}" srcOrd="0" destOrd="0" presId="urn:microsoft.com/office/officeart/2008/layout/VerticalCurvedList"/>
    <dgm:cxn modelId="{CD4664A4-BFA9-4E04-9962-580F2FEAED74}" type="presParOf" srcId="{170DDD8A-FEB0-46DC-BDD2-4B71038ABE3B}" destId="{836C7D6C-C86C-4776-9D40-C1E657DCA43C}" srcOrd="7" destOrd="0" presId="urn:microsoft.com/office/officeart/2008/layout/VerticalCurvedList"/>
    <dgm:cxn modelId="{D022053D-579A-4D5C-884A-8CD6CE78A4A9}" type="presParOf" srcId="{170DDD8A-FEB0-46DC-BDD2-4B71038ABE3B}" destId="{745A8FAD-C1A1-4468-9D91-E43E502662C6}" srcOrd="8" destOrd="0" presId="urn:microsoft.com/office/officeart/2008/layout/VerticalCurvedList"/>
    <dgm:cxn modelId="{D188C2D0-2A4F-48EB-BFF3-929144ACDE3B}" type="presParOf" srcId="{745A8FAD-C1A1-4468-9D91-E43E502662C6}" destId="{BB87CF5B-DF55-492C-8A34-E06E168FAC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31E838-B389-4484-B907-F8B3DAA2040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7C4464E-CD31-49EF-B701-84FA89272F2F}">
      <dgm:prSet/>
      <dgm:spPr/>
      <dgm:t>
        <a:bodyPr/>
        <a:lstStyle/>
        <a:p>
          <a:r>
            <a:rPr lang="es-CL" smtClean="0"/>
            <a:t>La aparición de dos nuevos estados grandes: Alemania e Italia.</a:t>
          </a:r>
          <a:endParaRPr lang="es-ES"/>
        </a:p>
      </dgm:t>
    </dgm:pt>
    <dgm:pt modelId="{6DEBEF02-B36C-4D15-B54D-B1B1852D023E}" type="parTrans" cxnId="{853AA971-5169-4174-8718-55A2F75758B1}">
      <dgm:prSet/>
      <dgm:spPr/>
      <dgm:t>
        <a:bodyPr/>
        <a:lstStyle/>
        <a:p>
          <a:endParaRPr lang="es-ES"/>
        </a:p>
      </dgm:t>
    </dgm:pt>
    <dgm:pt modelId="{070F7C95-5E8C-4940-8B58-985ECEE34052}" type="sibTrans" cxnId="{853AA971-5169-4174-8718-55A2F75758B1}">
      <dgm:prSet/>
      <dgm:spPr/>
      <dgm:t>
        <a:bodyPr/>
        <a:lstStyle/>
        <a:p>
          <a:endParaRPr lang="es-ES"/>
        </a:p>
      </dgm:t>
    </dgm:pt>
    <dgm:pt modelId="{1FBE3B97-437D-4C5C-8560-A89AABEE9D15}">
      <dgm:prSet/>
      <dgm:spPr/>
      <dgm:t>
        <a:bodyPr/>
        <a:lstStyle/>
        <a:p>
          <a:r>
            <a:rPr lang="es-CL" smtClean="0"/>
            <a:t>Conflictos creados durante la expansión colonial.</a:t>
          </a:r>
          <a:endParaRPr lang="es-ES"/>
        </a:p>
      </dgm:t>
    </dgm:pt>
    <dgm:pt modelId="{360443EA-5D9B-4C58-AC1D-2FDE58710179}" type="parTrans" cxnId="{1C211AA2-FD83-44CE-85A2-24643DA0629C}">
      <dgm:prSet/>
      <dgm:spPr/>
      <dgm:t>
        <a:bodyPr/>
        <a:lstStyle/>
        <a:p>
          <a:endParaRPr lang="es-ES"/>
        </a:p>
      </dgm:t>
    </dgm:pt>
    <dgm:pt modelId="{A920FAAD-9750-4152-93A3-323AC3D19A8D}" type="sibTrans" cxnId="{1C211AA2-FD83-44CE-85A2-24643DA0629C}">
      <dgm:prSet/>
      <dgm:spPr/>
      <dgm:t>
        <a:bodyPr/>
        <a:lstStyle/>
        <a:p>
          <a:endParaRPr lang="es-ES"/>
        </a:p>
      </dgm:t>
    </dgm:pt>
    <dgm:pt modelId="{939C189E-21B8-401E-A30E-0EC9957FCCBA}">
      <dgm:prSet/>
      <dgm:spPr/>
      <dgm:t>
        <a:bodyPr/>
        <a:lstStyle/>
        <a:p>
          <a:r>
            <a:rPr lang="es-CL" dirty="0" smtClean="0"/>
            <a:t>El sentimiento nacionalismo romántico alentado principalmente por Alemania que ensalzaba la idea de que cada individuo pertenece a una nación.</a:t>
          </a:r>
          <a:endParaRPr lang="es-ES" dirty="0"/>
        </a:p>
      </dgm:t>
    </dgm:pt>
    <dgm:pt modelId="{66DBD895-5784-46A7-B618-C00FF197F4E4}" type="parTrans" cxnId="{3EE29952-61C7-434F-A2BA-85D18E9F4897}">
      <dgm:prSet/>
      <dgm:spPr/>
      <dgm:t>
        <a:bodyPr/>
        <a:lstStyle/>
        <a:p>
          <a:endParaRPr lang="es-ES"/>
        </a:p>
      </dgm:t>
    </dgm:pt>
    <dgm:pt modelId="{5C3DA272-6051-48C1-BF9E-09998D1A0F90}" type="sibTrans" cxnId="{3EE29952-61C7-434F-A2BA-85D18E9F4897}">
      <dgm:prSet/>
      <dgm:spPr/>
      <dgm:t>
        <a:bodyPr/>
        <a:lstStyle/>
        <a:p>
          <a:endParaRPr lang="es-ES"/>
        </a:p>
      </dgm:t>
    </dgm:pt>
    <dgm:pt modelId="{98554247-C56A-428E-B044-8433067CFAE2}">
      <dgm:prSet/>
      <dgm:spPr/>
      <dgm:t>
        <a:bodyPr/>
        <a:lstStyle/>
        <a:p>
          <a:r>
            <a:rPr lang="es-ES" dirty="0" smtClean="0"/>
            <a:t>La guerra económica en un ambiente liberal, principalmente por Alemania e Inglaterra.</a:t>
          </a:r>
          <a:endParaRPr lang="es-ES" dirty="0"/>
        </a:p>
      </dgm:t>
    </dgm:pt>
    <dgm:pt modelId="{39A6D2E2-3958-403C-AB5B-DCA223611F0A}" type="parTrans" cxnId="{1140F489-A75F-4E44-B7FB-49ECB99DF7C0}">
      <dgm:prSet/>
      <dgm:spPr/>
      <dgm:t>
        <a:bodyPr/>
        <a:lstStyle/>
        <a:p>
          <a:endParaRPr lang="es-ES"/>
        </a:p>
      </dgm:t>
    </dgm:pt>
    <dgm:pt modelId="{3FD7239E-27BC-4290-B61D-3C36CFF2A4F7}" type="sibTrans" cxnId="{1140F489-A75F-4E44-B7FB-49ECB99DF7C0}">
      <dgm:prSet/>
      <dgm:spPr/>
      <dgm:t>
        <a:bodyPr/>
        <a:lstStyle/>
        <a:p>
          <a:endParaRPr lang="es-ES"/>
        </a:p>
      </dgm:t>
    </dgm:pt>
    <dgm:pt modelId="{17F365F0-D693-4F44-A945-66C770F11A73}">
      <dgm:prSet/>
      <dgm:spPr/>
      <dgm:t>
        <a:bodyPr/>
        <a:lstStyle/>
        <a:p>
          <a:r>
            <a:rPr lang="es-CL" dirty="0" smtClean="0"/>
            <a:t>Un proselitismo pan-serbio en los Balcanes y el conflicto entre Austria-Hungría y Rusia por la hegemonía de los Balcanes que siempre habían sido un importante punto de conflicto por su diversidad, una mezcla de pueblos, lenguas, religiones, etc. El imperio Austro-húngaro y el Imperio Ruso trataron de aumentar su influencia en los Balcanes, aprovechándose de la debilidad de la Imperio Turco.</a:t>
          </a:r>
          <a:endParaRPr lang="es-ES" dirty="0"/>
        </a:p>
      </dgm:t>
    </dgm:pt>
    <dgm:pt modelId="{8089FCD2-FA40-4F18-AE4A-CDDD2248DCF4}" type="parTrans" cxnId="{1DB8383A-37AF-420A-A818-9AE4CBD4E781}">
      <dgm:prSet/>
      <dgm:spPr/>
      <dgm:t>
        <a:bodyPr/>
        <a:lstStyle/>
        <a:p>
          <a:endParaRPr lang="es-ES"/>
        </a:p>
      </dgm:t>
    </dgm:pt>
    <dgm:pt modelId="{10EA11BF-57A4-4444-B4CE-6E52CFD6D9D9}" type="sibTrans" cxnId="{1DB8383A-37AF-420A-A818-9AE4CBD4E781}">
      <dgm:prSet/>
      <dgm:spPr/>
      <dgm:t>
        <a:bodyPr/>
        <a:lstStyle/>
        <a:p>
          <a:endParaRPr lang="es-ES"/>
        </a:p>
      </dgm:t>
    </dgm:pt>
    <dgm:pt modelId="{95CA0A2E-049B-4CB9-93C4-BDB153375A3F}" type="pres">
      <dgm:prSet presAssocID="{F431E838-B389-4484-B907-F8B3DAA20401}" presName="Name0" presStyleCnt="0">
        <dgm:presLayoutVars>
          <dgm:chMax val="7"/>
          <dgm:chPref val="7"/>
          <dgm:dir/>
        </dgm:presLayoutVars>
      </dgm:prSet>
      <dgm:spPr/>
      <dgm:t>
        <a:bodyPr/>
        <a:lstStyle/>
        <a:p>
          <a:endParaRPr lang="es-ES"/>
        </a:p>
      </dgm:t>
    </dgm:pt>
    <dgm:pt modelId="{AA0BE2D7-56ED-41FB-B7EA-BADC68213067}" type="pres">
      <dgm:prSet presAssocID="{F431E838-B389-4484-B907-F8B3DAA20401}" presName="Name1" presStyleCnt="0"/>
      <dgm:spPr/>
    </dgm:pt>
    <dgm:pt modelId="{4ED3CBB7-FCF4-4461-97BB-033FCF043247}" type="pres">
      <dgm:prSet presAssocID="{F431E838-B389-4484-B907-F8B3DAA20401}" presName="cycle" presStyleCnt="0"/>
      <dgm:spPr/>
    </dgm:pt>
    <dgm:pt modelId="{7BF0C8FB-12D5-4D03-8640-028FCA58E7E7}" type="pres">
      <dgm:prSet presAssocID="{F431E838-B389-4484-B907-F8B3DAA20401}" presName="srcNode" presStyleLbl="node1" presStyleIdx="0" presStyleCnt="5"/>
      <dgm:spPr/>
    </dgm:pt>
    <dgm:pt modelId="{628A95DC-E55A-4CF1-80DE-D41134CEC58F}" type="pres">
      <dgm:prSet presAssocID="{F431E838-B389-4484-B907-F8B3DAA20401}" presName="conn" presStyleLbl="parChTrans1D2" presStyleIdx="0" presStyleCnt="1"/>
      <dgm:spPr/>
      <dgm:t>
        <a:bodyPr/>
        <a:lstStyle/>
        <a:p>
          <a:endParaRPr lang="es-ES"/>
        </a:p>
      </dgm:t>
    </dgm:pt>
    <dgm:pt modelId="{D13C586A-5A59-4165-9019-407F59C0173E}" type="pres">
      <dgm:prSet presAssocID="{F431E838-B389-4484-B907-F8B3DAA20401}" presName="extraNode" presStyleLbl="node1" presStyleIdx="0" presStyleCnt="5"/>
      <dgm:spPr/>
    </dgm:pt>
    <dgm:pt modelId="{C74E222E-F191-4D8A-BA79-95CF60E8742F}" type="pres">
      <dgm:prSet presAssocID="{F431E838-B389-4484-B907-F8B3DAA20401}" presName="dstNode" presStyleLbl="node1" presStyleIdx="0" presStyleCnt="5"/>
      <dgm:spPr/>
    </dgm:pt>
    <dgm:pt modelId="{2C7E548B-05CD-4EA7-83FD-EBBC52BCD47D}" type="pres">
      <dgm:prSet presAssocID="{A7C4464E-CD31-49EF-B701-84FA89272F2F}" presName="text_1" presStyleLbl="node1" presStyleIdx="0" presStyleCnt="5">
        <dgm:presLayoutVars>
          <dgm:bulletEnabled val="1"/>
        </dgm:presLayoutVars>
      </dgm:prSet>
      <dgm:spPr/>
      <dgm:t>
        <a:bodyPr/>
        <a:lstStyle/>
        <a:p>
          <a:endParaRPr lang="es-ES"/>
        </a:p>
      </dgm:t>
    </dgm:pt>
    <dgm:pt modelId="{030EB365-6671-49B4-9413-D58833394C24}" type="pres">
      <dgm:prSet presAssocID="{A7C4464E-CD31-49EF-B701-84FA89272F2F}" presName="accent_1" presStyleCnt="0"/>
      <dgm:spPr/>
    </dgm:pt>
    <dgm:pt modelId="{A8530DC5-FD9C-44F0-A829-3A4296C7E910}" type="pres">
      <dgm:prSet presAssocID="{A7C4464E-CD31-49EF-B701-84FA89272F2F}" presName="accentRepeatNode" presStyleLbl="solidFgAcc1" presStyleIdx="0" presStyleCnt="5"/>
      <dgm:spPr/>
    </dgm:pt>
    <dgm:pt modelId="{03703384-CB45-42AA-9E75-2AD7CAAC705B}" type="pres">
      <dgm:prSet presAssocID="{1FBE3B97-437D-4C5C-8560-A89AABEE9D15}" presName="text_2" presStyleLbl="node1" presStyleIdx="1" presStyleCnt="5">
        <dgm:presLayoutVars>
          <dgm:bulletEnabled val="1"/>
        </dgm:presLayoutVars>
      </dgm:prSet>
      <dgm:spPr/>
      <dgm:t>
        <a:bodyPr/>
        <a:lstStyle/>
        <a:p>
          <a:endParaRPr lang="es-ES"/>
        </a:p>
      </dgm:t>
    </dgm:pt>
    <dgm:pt modelId="{C8BCD3E4-BAD8-49D2-8D67-ADF8CCC7EF18}" type="pres">
      <dgm:prSet presAssocID="{1FBE3B97-437D-4C5C-8560-A89AABEE9D15}" presName="accent_2" presStyleCnt="0"/>
      <dgm:spPr/>
    </dgm:pt>
    <dgm:pt modelId="{2B0CA3FF-B5ED-492A-AEF7-2EBFFE06C40E}" type="pres">
      <dgm:prSet presAssocID="{1FBE3B97-437D-4C5C-8560-A89AABEE9D15}" presName="accentRepeatNode" presStyleLbl="solidFgAcc1" presStyleIdx="1" presStyleCnt="5"/>
      <dgm:spPr/>
    </dgm:pt>
    <dgm:pt modelId="{519770F9-031F-4695-92CB-A40AFA1C336F}" type="pres">
      <dgm:prSet presAssocID="{939C189E-21B8-401E-A30E-0EC9957FCCBA}" presName="text_3" presStyleLbl="node1" presStyleIdx="2" presStyleCnt="5">
        <dgm:presLayoutVars>
          <dgm:bulletEnabled val="1"/>
        </dgm:presLayoutVars>
      </dgm:prSet>
      <dgm:spPr/>
      <dgm:t>
        <a:bodyPr/>
        <a:lstStyle/>
        <a:p>
          <a:endParaRPr lang="es-ES"/>
        </a:p>
      </dgm:t>
    </dgm:pt>
    <dgm:pt modelId="{0D9D3A29-52B1-47CA-8FCD-B8965333C4D2}" type="pres">
      <dgm:prSet presAssocID="{939C189E-21B8-401E-A30E-0EC9957FCCBA}" presName="accent_3" presStyleCnt="0"/>
      <dgm:spPr/>
    </dgm:pt>
    <dgm:pt modelId="{853FA055-A311-4556-AC79-CB51C5BEC9BB}" type="pres">
      <dgm:prSet presAssocID="{939C189E-21B8-401E-A30E-0EC9957FCCBA}" presName="accentRepeatNode" presStyleLbl="solidFgAcc1" presStyleIdx="2" presStyleCnt="5"/>
      <dgm:spPr/>
    </dgm:pt>
    <dgm:pt modelId="{A3616548-79CF-4882-BB88-33F077613C00}" type="pres">
      <dgm:prSet presAssocID="{98554247-C56A-428E-B044-8433067CFAE2}" presName="text_4" presStyleLbl="node1" presStyleIdx="3" presStyleCnt="5">
        <dgm:presLayoutVars>
          <dgm:bulletEnabled val="1"/>
        </dgm:presLayoutVars>
      </dgm:prSet>
      <dgm:spPr/>
      <dgm:t>
        <a:bodyPr/>
        <a:lstStyle/>
        <a:p>
          <a:endParaRPr lang="es-ES"/>
        </a:p>
      </dgm:t>
    </dgm:pt>
    <dgm:pt modelId="{894D11BF-B85D-44E0-9FE7-D5F5BB4B0F51}" type="pres">
      <dgm:prSet presAssocID="{98554247-C56A-428E-B044-8433067CFAE2}" presName="accent_4" presStyleCnt="0"/>
      <dgm:spPr/>
    </dgm:pt>
    <dgm:pt modelId="{2C98E402-498A-4603-BC03-63B6BE094D4B}" type="pres">
      <dgm:prSet presAssocID="{98554247-C56A-428E-B044-8433067CFAE2}" presName="accentRepeatNode" presStyleLbl="solidFgAcc1" presStyleIdx="3" presStyleCnt="5"/>
      <dgm:spPr/>
    </dgm:pt>
    <dgm:pt modelId="{1E933343-A5DF-487C-8192-609742EF05D2}" type="pres">
      <dgm:prSet presAssocID="{17F365F0-D693-4F44-A945-66C770F11A73}" presName="text_5" presStyleLbl="node1" presStyleIdx="4" presStyleCnt="5">
        <dgm:presLayoutVars>
          <dgm:bulletEnabled val="1"/>
        </dgm:presLayoutVars>
      </dgm:prSet>
      <dgm:spPr/>
      <dgm:t>
        <a:bodyPr/>
        <a:lstStyle/>
        <a:p>
          <a:endParaRPr lang="es-ES"/>
        </a:p>
      </dgm:t>
    </dgm:pt>
    <dgm:pt modelId="{5325B407-100B-42EB-8ED8-E663AE34CBB3}" type="pres">
      <dgm:prSet presAssocID="{17F365F0-D693-4F44-A945-66C770F11A73}" presName="accent_5" presStyleCnt="0"/>
      <dgm:spPr/>
    </dgm:pt>
    <dgm:pt modelId="{90FF70C7-005D-4EDF-8C1E-9070174F1D16}" type="pres">
      <dgm:prSet presAssocID="{17F365F0-D693-4F44-A945-66C770F11A73}" presName="accentRepeatNode" presStyleLbl="solidFgAcc1" presStyleIdx="4" presStyleCnt="5"/>
      <dgm:spPr/>
    </dgm:pt>
  </dgm:ptLst>
  <dgm:cxnLst>
    <dgm:cxn modelId="{5D01CC49-415D-45AB-98B3-DF4DF8E4E748}" type="presOf" srcId="{A7C4464E-CD31-49EF-B701-84FA89272F2F}" destId="{2C7E548B-05CD-4EA7-83FD-EBBC52BCD47D}" srcOrd="0" destOrd="0" presId="urn:microsoft.com/office/officeart/2008/layout/VerticalCurvedList"/>
    <dgm:cxn modelId="{B9E6E724-AFD5-40F6-A1D6-10D3F21D6F98}" type="presOf" srcId="{939C189E-21B8-401E-A30E-0EC9957FCCBA}" destId="{519770F9-031F-4695-92CB-A40AFA1C336F}" srcOrd="0" destOrd="0" presId="urn:microsoft.com/office/officeart/2008/layout/VerticalCurvedList"/>
    <dgm:cxn modelId="{39E271D8-1468-4AC2-8C9C-5E812EF0090F}" type="presOf" srcId="{070F7C95-5E8C-4940-8B58-985ECEE34052}" destId="{628A95DC-E55A-4CF1-80DE-D41134CEC58F}" srcOrd="0" destOrd="0" presId="urn:microsoft.com/office/officeart/2008/layout/VerticalCurvedList"/>
    <dgm:cxn modelId="{3EE29952-61C7-434F-A2BA-85D18E9F4897}" srcId="{F431E838-B389-4484-B907-F8B3DAA20401}" destId="{939C189E-21B8-401E-A30E-0EC9957FCCBA}" srcOrd="2" destOrd="0" parTransId="{66DBD895-5784-46A7-B618-C00FF197F4E4}" sibTransId="{5C3DA272-6051-48C1-BF9E-09998D1A0F90}"/>
    <dgm:cxn modelId="{45DC6C9E-1D1C-4B3F-AC0A-85CD6BB975A4}" type="presOf" srcId="{17F365F0-D693-4F44-A945-66C770F11A73}" destId="{1E933343-A5DF-487C-8192-609742EF05D2}" srcOrd="0" destOrd="0" presId="urn:microsoft.com/office/officeart/2008/layout/VerticalCurvedList"/>
    <dgm:cxn modelId="{193E1990-8302-4F67-B278-6F917931003F}" type="presOf" srcId="{98554247-C56A-428E-B044-8433067CFAE2}" destId="{A3616548-79CF-4882-BB88-33F077613C00}" srcOrd="0" destOrd="0" presId="urn:microsoft.com/office/officeart/2008/layout/VerticalCurvedList"/>
    <dgm:cxn modelId="{853AA971-5169-4174-8718-55A2F75758B1}" srcId="{F431E838-B389-4484-B907-F8B3DAA20401}" destId="{A7C4464E-CD31-49EF-B701-84FA89272F2F}" srcOrd="0" destOrd="0" parTransId="{6DEBEF02-B36C-4D15-B54D-B1B1852D023E}" sibTransId="{070F7C95-5E8C-4940-8B58-985ECEE34052}"/>
    <dgm:cxn modelId="{1C211AA2-FD83-44CE-85A2-24643DA0629C}" srcId="{F431E838-B389-4484-B907-F8B3DAA20401}" destId="{1FBE3B97-437D-4C5C-8560-A89AABEE9D15}" srcOrd="1" destOrd="0" parTransId="{360443EA-5D9B-4C58-AC1D-2FDE58710179}" sibTransId="{A920FAAD-9750-4152-93A3-323AC3D19A8D}"/>
    <dgm:cxn modelId="{1DB8383A-37AF-420A-A818-9AE4CBD4E781}" srcId="{F431E838-B389-4484-B907-F8B3DAA20401}" destId="{17F365F0-D693-4F44-A945-66C770F11A73}" srcOrd="4" destOrd="0" parTransId="{8089FCD2-FA40-4F18-AE4A-CDDD2248DCF4}" sibTransId="{10EA11BF-57A4-4444-B4CE-6E52CFD6D9D9}"/>
    <dgm:cxn modelId="{1140F489-A75F-4E44-B7FB-49ECB99DF7C0}" srcId="{F431E838-B389-4484-B907-F8B3DAA20401}" destId="{98554247-C56A-428E-B044-8433067CFAE2}" srcOrd="3" destOrd="0" parTransId="{39A6D2E2-3958-403C-AB5B-DCA223611F0A}" sibTransId="{3FD7239E-27BC-4290-B61D-3C36CFF2A4F7}"/>
    <dgm:cxn modelId="{06B21305-96B1-4F27-9092-28D1B7F05126}" type="presOf" srcId="{F431E838-B389-4484-B907-F8B3DAA20401}" destId="{95CA0A2E-049B-4CB9-93C4-BDB153375A3F}" srcOrd="0" destOrd="0" presId="urn:microsoft.com/office/officeart/2008/layout/VerticalCurvedList"/>
    <dgm:cxn modelId="{06AA8CCC-5F7E-46B1-83BE-EF46CD5EBBFF}" type="presOf" srcId="{1FBE3B97-437D-4C5C-8560-A89AABEE9D15}" destId="{03703384-CB45-42AA-9E75-2AD7CAAC705B}" srcOrd="0" destOrd="0" presId="urn:microsoft.com/office/officeart/2008/layout/VerticalCurvedList"/>
    <dgm:cxn modelId="{3B84648A-0CD2-4E81-98BF-AE89D8BD234C}" type="presParOf" srcId="{95CA0A2E-049B-4CB9-93C4-BDB153375A3F}" destId="{AA0BE2D7-56ED-41FB-B7EA-BADC68213067}" srcOrd="0" destOrd="0" presId="urn:microsoft.com/office/officeart/2008/layout/VerticalCurvedList"/>
    <dgm:cxn modelId="{DFD8C6FC-1356-4CD9-BBDF-1B1C7EFA0584}" type="presParOf" srcId="{AA0BE2D7-56ED-41FB-B7EA-BADC68213067}" destId="{4ED3CBB7-FCF4-4461-97BB-033FCF043247}" srcOrd="0" destOrd="0" presId="urn:microsoft.com/office/officeart/2008/layout/VerticalCurvedList"/>
    <dgm:cxn modelId="{6D3A3B27-BE35-4D01-8F83-F35D208ED5BD}" type="presParOf" srcId="{4ED3CBB7-FCF4-4461-97BB-033FCF043247}" destId="{7BF0C8FB-12D5-4D03-8640-028FCA58E7E7}" srcOrd="0" destOrd="0" presId="urn:microsoft.com/office/officeart/2008/layout/VerticalCurvedList"/>
    <dgm:cxn modelId="{B0624169-20E8-437C-BF4B-88EB448E6DDF}" type="presParOf" srcId="{4ED3CBB7-FCF4-4461-97BB-033FCF043247}" destId="{628A95DC-E55A-4CF1-80DE-D41134CEC58F}" srcOrd="1" destOrd="0" presId="urn:microsoft.com/office/officeart/2008/layout/VerticalCurvedList"/>
    <dgm:cxn modelId="{FB65FAD3-FF8A-45BE-AF03-C4E98113EA7C}" type="presParOf" srcId="{4ED3CBB7-FCF4-4461-97BB-033FCF043247}" destId="{D13C586A-5A59-4165-9019-407F59C0173E}" srcOrd="2" destOrd="0" presId="urn:microsoft.com/office/officeart/2008/layout/VerticalCurvedList"/>
    <dgm:cxn modelId="{D6382DB0-7FBE-451A-AA5B-5689EECCCEB3}" type="presParOf" srcId="{4ED3CBB7-FCF4-4461-97BB-033FCF043247}" destId="{C74E222E-F191-4D8A-BA79-95CF60E8742F}" srcOrd="3" destOrd="0" presId="urn:microsoft.com/office/officeart/2008/layout/VerticalCurvedList"/>
    <dgm:cxn modelId="{143BCC35-2D74-4586-BB2B-AEA69C55ABE4}" type="presParOf" srcId="{AA0BE2D7-56ED-41FB-B7EA-BADC68213067}" destId="{2C7E548B-05CD-4EA7-83FD-EBBC52BCD47D}" srcOrd="1" destOrd="0" presId="urn:microsoft.com/office/officeart/2008/layout/VerticalCurvedList"/>
    <dgm:cxn modelId="{0DE62626-9CBA-4707-A438-7C87B6C440F8}" type="presParOf" srcId="{AA0BE2D7-56ED-41FB-B7EA-BADC68213067}" destId="{030EB365-6671-49B4-9413-D58833394C24}" srcOrd="2" destOrd="0" presId="urn:microsoft.com/office/officeart/2008/layout/VerticalCurvedList"/>
    <dgm:cxn modelId="{826572C7-5D9E-4DC5-B8DE-E52BCCBEB189}" type="presParOf" srcId="{030EB365-6671-49B4-9413-D58833394C24}" destId="{A8530DC5-FD9C-44F0-A829-3A4296C7E910}" srcOrd="0" destOrd="0" presId="urn:microsoft.com/office/officeart/2008/layout/VerticalCurvedList"/>
    <dgm:cxn modelId="{4392825E-2D8C-435A-80C2-9F53BE902F5E}" type="presParOf" srcId="{AA0BE2D7-56ED-41FB-B7EA-BADC68213067}" destId="{03703384-CB45-42AA-9E75-2AD7CAAC705B}" srcOrd="3" destOrd="0" presId="urn:microsoft.com/office/officeart/2008/layout/VerticalCurvedList"/>
    <dgm:cxn modelId="{5A6D76FF-0986-46E4-9DFC-96AA220CF792}" type="presParOf" srcId="{AA0BE2D7-56ED-41FB-B7EA-BADC68213067}" destId="{C8BCD3E4-BAD8-49D2-8D67-ADF8CCC7EF18}" srcOrd="4" destOrd="0" presId="urn:microsoft.com/office/officeart/2008/layout/VerticalCurvedList"/>
    <dgm:cxn modelId="{628CA493-A628-49BA-9D55-27945A3B3460}" type="presParOf" srcId="{C8BCD3E4-BAD8-49D2-8D67-ADF8CCC7EF18}" destId="{2B0CA3FF-B5ED-492A-AEF7-2EBFFE06C40E}" srcOrd="0" destOrd="0" presId="urn:microsoft.com/office/officeart/2008/layout/VerticalCurvedList"/>
    <dgm:cxn modelId="{1643E111-059E-428D-9F99-CD8809AEE367}" type="presParOf" srcId="{AA0BE2D7-56ED-41FB-B7EA-BADC68213067}" destId="{519770F9-031F-4695-92CB-A40AFA1C336F}" srcOrd="5" destOrd="0" presId="urn:microsoft.com/office/officeart/2008/layout/VerticalCurvedList"/>
    <dgm:cxn modelId="{7CCB1C85-D08C-47FE-96FE-463752DD211A}" type="presParOf" srcId="{AA0BE2D7-56ED-41FB-B7EA-BADC68213067}" destId="{0D9D3A29-52B1-47CA-8FCD-B8965333C4D2}" srcOrd="6" destOrd="0" presId="urn:microsoft.com/office/officeart/2008/layout/VerticalCurvedList"/>
    <dgm:cxn modelId="{910583AA-F998-4014-92CF-E038DBCAD5A4}" type="presParOf" srcId="{0D9D3A29-52B1-47CA-8FCD-B8965333C4D2}" destId="{853FA055-A311-4556-AC79-CB51C5BEC9BB}" srcOrd="0" destOrd="0" presId="urn:microsoft.com/office/officeart/2008/layout/VerticalCurvedList"/>
    <dgm:cxn modelId="{53C54024-3215-4BE5-85BF-3DCB54EC0250}" type="presParOf" srcId="{AA0BE2D7-56ED-41FB-B7EA-BADC68213067}" destId="{A3616548-79CF-4882-BB88-33F077613C00}" srcOrd="7" destOrd="0" presId="urn:microsoft.com/office/officeart/2008/layout/VerticalCurvedList"/>
    <dgm:cxn modelId="{398283F5-04C8-46F4-85FF-F417303976AA}" type="presParOf" srcId="{AA0BE2D7-56ED-41FB-B7EA-BADC68213067}" destId="{894D11BF-B85D-44E0-9FE7-D5F5BB4B0F51}" srcOrd="8" destOrd="0" presId="urn:microsoft.com/office/officeart/2008/layout/VerticalCurvedList"/>
    <dgm:cxn modelId="{0E1D1871-CBE6-4F60-9085-F117CFC022DE}" type="presParOf" srcId="{894D11BF-B85D-44E0-9FE7-D5F5BB4B0F51}" destId="{2C98E402-498A-4603-BC03-63B6BE094D4B}" srcOrd="0" destOrd="0" presId="urn:microsoft.com/office/officeart/2008/layout/VerticalCurvedList"/>
    <dgm:cxn modelId="{5FF4CC97-A370-4637-9242-A56DB8F53105}" type="presParOf" srcId="{AA0BE2D7-56ED-41FB-B7EA-BADC68213067}" destId="{1E933343-A5DF-487C-8192-609742EF05D2}" srcOrd="9" destOrd="0" presId="urn:microsoft.com/office/officeart/2008/layout/VerticalCurvedList"/>
    <dgm:cxn modelId="{545AB286-81CF-49C0-8F36-762BBC531ECF}" type="presParOf" srcId="{AA0BE2D7-56ED-41FB-B7EA-BADC68213067}" destId="{5325B407-100B-42EB-8ED8-E663AE34CBB3}" srcOrd="10" destOrd="0" presId="urn:microsoft.com/office/officeart/2008/layout/VerticalCurvedList"/>
    <dgm:cxn modelId="{603FB560-DF30-4379-987B-CB26BF5B9302}" type="presParOf" srcId="{5325B407-100B-42EB-8ED8-E663AE34CBB3}" destId="{90FF70C7-005D-4EDF-8C1E-9070174F1D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200BEF-47AC-497B-A99B-926D009A73C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B681D87-0B55-4AFE-AD24-26A222DA1EEE}">
      <dgm:prSet/>
      <dgm:spPr/>
      <dgm:t>
        <a:bodyPr/>
        <a:lstStyle/>
        <a:p>
          <a:r>
            <a:rPr lang="es-ES" smtClean="0"/>
            <a:t>Todas estas hostilidades entre Estados tanto por conflictos nacionalistas como por conflictos coloniales se vieron reforzadas por conflictos hegemónicos. </a:t>
          </a:r>
          <a:endParaRPr lang="es-ES"/>
        </a:p>
      </dgm:t>
    </dgm:pt>
    <dgm:pt modelId="{E9CEF3FE-E165-408A-981D-B127BE66BEF7}" type="parTrans" cxnId="{A88B6725-73CE-43AE-BE87-E07EC6D4A05D}">
      <dgm:prSet/>
      <dgm:spPr/>
      <dgm:t>
        <a:bodyPr/>
        <a:lstStyle/>
        <a:p>
          <a:endParaRPr lang="es-ES"/>
        </a:p>
      </dgm:t>
    </dgm:pt>
    <dgm:pt modelId="{AFF9E02F-B2E7-4152-8E1A-4D8A86742986}" type="sibTrans" cxnId="{A88B6725-73CE-43AE-BE87-E07EC6D4A05D}">
      <dgm:prSet/>
      <dgm:spPr/>
      <dgm:t>
        <a:bodyPr/>
        <a:lstStyle/>
        <a:p>
          <a:endParaRPr lang="es-ES"/>
        </a:p>
      </dgm:t>
    </dgm:pt>
    <dgm:pt modelId="{3690C1DD-A690-4BEB-8138-1F7E48A2CE14}">
      <dgm:prSet/>
      <dgm:spPr/>
      <dgm:t>
        <a:bodyPr/>
        <a:lstStyle/>
        <a:p>
          <a:r>
            <a:rPr lang="es-CL" smtClean="0"/>
            <a:t>Gran Bretaña se había convertido en la primera potencia mundial durante la Primera revolución industrial y Alemania iba a la delantera en la Segunda ocupando el segundo lugar después de Estados Unidos como potencia industrial emergente, en Europa; Alemania era el país con el mayor crecimiento económico</a:t>
          </a:r>
          <a:endParaRPr lang="es-ES"/>
        </a:p>
      </dgm:t>
    </dgm:pt>
    <dgm:pt modelId="{8F7CF573-99DB-48B1-8919-A51754E251E5}" type="parTrans" cxnId="{16F3DC20-1D1D-4C33-82BD-4E5D12804874}">
      <dgm:prSet/>
      <dgm:spPr/>
      <dgm:t>
        <a:bodyPr/>
        <a:lstStyle/>
        <a:p>
          <a:endParaRPr lang="es-ES"/>
        </a:p>
      </dgm:t>
    </dgm:pt>
    <dgm:pt modelId="{394D33E4-4D3B-43EE-A6F5-E40033C5F34A}" type="sibTrans" cxnId="{16F3DC20-1D1D-4C33-82BD-4E5D12804874}">
      <dgm:prSet/>
      <dgm:spPr/>
      <dgm:t>
        <a:bodyPr/>
        <a:lstStyle/>
        <a:p>
          <a:endParaRPr lang="es-ES"/>
        </a:p>
      </dgm:t>
    </dgm:pt>
    <dgm:pt modelId="{6D3B6C82-BF8B-42FD-A8C9-1BA6050B5419}">
      <dgm:prSet/>
      <dgm:spPr/>
      <dgm:t>
        <a:bodyPr/>
        <a:lstStyle/>
        <a:p>
          <a:r>
            <a:rPr lang="es-CL" smtClean="0"/>
            <a:t> Además ambos países poseían una flota naval en continuas fricciones que traían conflictos una y otra vez. Esta situación de hostilidad entre Estados creó un complejo sistema de alianzas: La Triple Entente, formada en principio por Francia, Reino Unido y Rusia; y la Triple Alianza, formada por Alemania, el Imperio Austro-húngaro e Italia.</a:t>
          </a:r>
          <a:endParaRPr lang="es-ES"/>
        </a:p>
      </dgm:t>
    </dgm:pt>
    <dgm:pt modelId="{319EE8D0-85B0-46F0-BAE9-746680A7EA6C}" type="parTrans" cxnId="{B7312011-B81C-4327-9133-B34BC426B8C5}">
      <dgm:prSet/>
      <dgm:spPr/>
      <dgm:t>
        <a:bodyPr/>
        <a:lstStyle/>
        <a:p>
          <a:endParaRPr lang="es-ES"/>
        </a:p>
      </dgm:t>
    </dgm:pt>
    <dgm:pt modelId="{2926ECEB-E41A-4915-8FB0-FD2EFD268A9A}" type="sibTrans" cxnId="{B7312011-B81C-4327-9133-B34BC426B8C5}">
      <dgm:prSet/>
      <dgm:spPr/>
      <dgm:t>
        <a:bodyPr/>
        <a:lstStyle/>
        <a:p>
          <a:endParaRPr lang="es-ES"/>
        </a:p>
      </dgm:t>
    </dgm:pt>
    <dgm:pt modelId="{83310BD1-B151-478D-8247-FF9484E2D913}" type="pres">
      <dgm:prSet presAssocID="{E0200BEF-47AC-497B-A99B-926D009A73C3}" presName="Name0" presStyleCnt="0">
        <dgm:presLayoutVars>
          <dgm:chMax val="7"/>
          <dgm:chPref val="7"/>
          <dgm:dir/>
        </dgm:presLayoutVars>
      </dgm:prSet>
      <dgm:spPr/>
      <dgm:t>
        <a:bodyPr/>
        <a:lstStyle/>
        <a:p>
          <a:endParaRPr lang="es-ES"/>
        </a:p>
      </dgm:t>
    </dgm:pt>
    <dgm:pt modelId="{47C76241-66BC-4F87-9AB3-72437D5F47EF}" type="pres">
      <dgm:prSet presAssocID="{E0200BEF-47AC-497B-A99B-926D009A73C3}" presName="Name1" presStyleCnt="0"/>
      <dgm:spPr/>
    </dgm:pt>
    <dgm:pt modelId="{AD718175-1ED9-474C-96CF-C1164C08D58D}" type="pres">
      <dgm:prSet presAssocID="{E0200BEF-47AC-497B-A99B-926D009A73C3}" presName="cycle" presStyleCnt="0"/>
      <dgm:spPr/>
    </dgm:pt>
    <dgm:pt modelId="{73FC4426-24FE-4EFF-ABF7-09BE7D88AF9D}" type="pres">
      <dgm:prSet presAssocID="{E0200BEF-47AC-497B-A99B-926D009A73C3}" presName="srcNode" presStyleLbl="node1" presStyleIdx="0" presStyleCnt="3"/>
      <dgm:spPr/>
    </dgm:pt>
    <dgm:pt modelId="{810C9F9E-CEEE-4A57-B41A-2357F803ABE9}" type="pres">
      <dgm:prSet presAssocID="{E0200BEF-47AC-497B-A99B-926D009A73C3}" presName="conn" presStyleLbl="parChTrans1D2" presStyleIdx="0" presStyleCnt="1"/>
      <dgm:spPr/>
      <dgm:t>
        <a:bodyPr/>
        <a:lstStyle/>
        <a:p>
          <a:endParaRPr lang="es-ES"/>
        </a:p>
      </dgm:t>
    </dgm:pt>
    <dgm:pt modelId="{A95CED00-BC2E-495A-BBDB-5B440F047B76}" type="pres">
      <dgm:prSet presAssocID="{E0200BEF-47AC-497B-A99B-926D009A73C3}" presName="extraNode" presStyleLbl="node1" presStyleIdx="0" presStyleCnt="3"/>
      <dgm:spPr/>
    </dgm:pt>
    <dgm:pt modelId="{64775390-707A-41FF-ADD4-36CD96FF56AB}" type="pres">
      <dgm:prSet presAssocID="{E0200BEF-47AC-497B-A99B-926D009A73C3}" presName="dstNode" presStyleLbl="node1" presStyleIdx="0" presStyleCnt="3"/>
      <dgm:spPr/>
    </dgm:pt>
    <dgm:pt modelId="{FB6981DB-9C70-4723-AE8D-211B374E1B24}" type="pres">
      <dgm:prSet presAssocID="{9B681D87-0B55-4AFE-AD24-26A222DA1EEE}" presName="text_1" presStyleLbl="node1" presStyleIdx="0" presStyleCnt="3">
        <dgm:presLayoutVars>
          <dgm:bulletEnabled val="1"/>
        </dgm:presLayoutVars>
      </dgm:prSet>
      <dgm:spPr/>
      <dgm:t>
        <a:bodyPr/>
        <a:lstStyle/>
        <a:p>
          <a:endParaRPr lang="es-ES"/>
        </a:p>
      </dgm:t>
    </dgm:pt>
    <dgm:pt modelId="{9A7A59CD-DABB-4680-8792-E814FB099E9C}" type="pres">
      <dgm:prSet presAssocID="{9B681D87-0B55-4AFE-AD24-26A222DA1EEE}" presName="accent_1" presStyleCnt="0"/>
      <dgm:spPr/>
    </dgm:pt>
    <dgm:pt modelId="{74413CD8-4290-49B6-947F-5EF6F59F6717}" type="pres">
      <dgm:prSet presAssocID="{9B681D87-0B55-4AFE-AD24-26A222DA1EEE}" presName="accentRepeatNode" presStyleLbl="solidFgAcc1" presStyleIdx="0" presStyleCnt="3"/>
      <dgm:spPr/>
    </dgm:pt>
    <dgm:pt modelId="{67F929B0-14F1-464F-86CC-F671476389DE}" type="pres">
      <dgm:prSet presAssocID="{3690C1DD-A690-4BEB-8138-1F7E48A2CE14}" presName="text_2" presStyleLbl="node1" presStyleIdx="1" presStyleCnt="3">
        <dgm:presLayoutVars>
          <dgm:bulletEnabled val="1"/>
        </dgm:presLayoutVars>
      </dgm:prSet>
      <dgm:spPr/>
      <dgm:t>
        <a:bodyPr/>
        <a:lstStyle/>
        <a:p>
          <a:endParaRPr lang="es-ES"/>
        </a:p>
      </dgm:t>
    </dgm:pt>
    <dgm:pt modelId="{FAD004B0-6728-4D7F-9CC3-AA0C649E15C2}" type="pres">
      <dgm:prSet presAssocID="{3690C1DD-A690-4BEB-8138-1F7E48A2CE14}" presName="accent_2" presStyleCnt="0"/>
      <dgm:spPr/>
    </dgm:pt>
    <dgm:pt modelId="{69017E2A-BE25-4D0E-8C50-1192FBE1B31C}" type="pres">
      <dgm:prSet presAssocID="{3690C1DD-A690-4BEB-8138-1F7E48A2CE14}" presName="accentRepeatNode" presStyleLbl="solidFgAcc1" presStyleIdx="1" presStyleCnt="3"/>
      <dgm:spPr/>
    </dgm:pt>
    <dgm:pt modelId="{826FBA15-A6A0-4A2B-B3F2-B1FA85611B1D}" type="pres">
      <dgm:prSet presAssocID="{6D3B6C82-BF8B-42FD-A8C9-1BA6050B5419}" presName="text_3" presStyleLbl="node1" presStyleIdx="2" presStyleCnt="3">
        <dgm:presLayoutVars>
          <dgm:bulletEnabled val="1"/>
        </dgm:presLayoutVars>
      </dgm:prSet>
      <dgm:spPr/>
      <dgm:t>
        <a:bodyPr/>
        <a:lstStyle/>
        <a:p>
          <a:endParaRPr lang="es-ES"/>
        </a:p>
      </dgm:t>
    </dgm:pt>
    <dgm:pt modelId="{BA7DE275-724E-4501-9C1A-653D91EEDE63}" type="pres">
      <dgm:prSet presAssocID="{6D3B6C82-BF8B-42FD-A8C9-1BA6050B5419}" presName="accent_3" presStyleCnt="0"/>
      <dgm:spPr/>
    </dgm:pt>
    <dgm:pt modelId="{BE06BC92-33AA-4A8F-9F04-92592DD1FBC6}" type="pres">
      <dgm:prSet presAssocID="{6D3B6C82-BF8B-42FD-A8C9-1BA6050B5419}" presName="accentRepeatNode" presStyleLbl="solidFgAcc1" presStyleIdx="2" presStyleCnt="3"/>
      <dgm:spPr/>
    </dgm:pt>
  </dgm:ptLst>
  <dgm:cxnLst>
    <dgm:cxn modelId="{16F3DC20-1D1D-4C33-82BD-4E5D12804874}" srcId="{E0200BEF-47AC-497B-A99B-926D009A73C3}" destId="{3690C1DD-A690-4BEB-8138-1F7E48A2CE14}" srcOrd="1" destOrd="0" parTransId="{8F7CF573-99DB-48B1-8919-A51754E251E5}" sibTransId="{394D33E4-4D3B-43EE-A6F5-E40033C5F34A}"/>
    <dgm:cxn modelId="{78873ECB-D981-43DF-B421-0C4099866BAD}" type="presOf" srcId="{6D3B6C82-BF8B-42FD-A8C9-1BA6050B5419}" destId="{826FBA15-A6A0-4A2B-B3F2-B1FA85611B1D}" srcOrd="0" destOrd="0" presId="urn:microsoft.com/office/officeart/2008/layout/VerticalCurvedList"/>
    <dgm:cxn modelId="{2CF5EA1A-9B2E-411F-9C84-AB8384B3A89F}" type="presOf" srcId="{3690C1DD-A690-4BEB-8138-1F7E48A2CE14}" destId="{67F929B0-14F1-464F-86CC-F671476389DE}" srcOrd="0" destOrd="0" presId="urn:microsoft.com/office/officeart/2008/layout/VerticalCurvedList"/>
    <dgm:cxn modelId="{B7312011-B81C-4327-9133-B34BC426B8C5}" srcId="{E0200BEF-47AC-497B-A99B-926D009A73C3}" destId="{6D3B6C82-BF8B-42FD-A8C9-1BA6050B5419}" srcOrd="2" destOrd="0" parTransId="{319EE8D0-85B0-46F0-BAE9-746680A7EA6C}" sibTransId="{2926ECEB-E41A-4915-8FB0-FD2EFD268A9A}"/>
    <dgm:cxn modelId="{8107DB83-523C-47CC-ADCD-E47B0E494937}" type="presOf" srcId="{9B681D87-0B55-4AFE-AD24-26A222DA1EEE}" destId="{FB6981DB-9C70-4723-AE8D-211B374E1B24}" srcOrd="0" destOrd="0" presId="urn:microsoft.com/office/officeart/2008/layout/VerticalCurvedList"/>
    <dgm:cxn modelId="{C09EF5DD-EFF0-46EF-9CDC-7D00B0C4EBD2}" type="presOf" srcId="{E0200BEF-47AC-497B-A99B-926D009A73C3}" destId="{83310BD1-B151-478D-8247-FF9484E2D913}" srcOrd="0" destOrd="0" presId="urn:microsoft.com/office/officeart/2008/layout/VerticalCurvedList"/>
    <dgm:cxn modelId="{EB31CCE7-5A1F-4E10-89BD-9392CB479CE5}" type="presOf" srcId="{AFF9E02F-B2E7-4152-8E1A-4D8A86742986}" destId="{810C9F9E-CEEE-4A57-B41A-2357F803ABE9}" srcOrd="0" destOrd="0" presId="urn:microsoft.com/office/officeart/2008/layout/VerticalCurvedList"/>
    <dgm:cxn modelId="{A88B6725-73CE-43AE-BE87-E07EC6D4A05D}" srcId="{E0200BEF-47AC-497B-A99B-926D009A73C3}" destId="{9B681D87-0B55-4AFE-AD24-26A222DA1EEE}" srcOrd="0" destOrd="0" parTransId="{E9CEF3FE-E165-408A-981D-B127BE66BEF7}" sibTransId="{AFF9E02F-B2E7-4152-8E1A-4D8A86742986}"/>
    <dgm:cxn modelId="{C335C816-519E-4075-ACC9-172037A7B041}" type="presParOf" srcId="{83310BD1-B151-478D-8247-FF9484E2D913}" destId="{47C76241-66BC-4F87-9AB3-72437D5F47EF}" srcOrd="0" destOrd="0" presId="urn:microsoft.com/office/officeart/2008/layout/VerticalCurvedList"/>
    <dgm:cxn modelId="{7054E832-6A8E-4A37-8AC9-7509400301EE}" type="presParOf" srcId="{47C76241-66BC-4F87-9AB3-72437D5F47EF}" destId="{AD718175-1ED9-474C-96CF-C1164C08D58D}" srcOrd="0" destOrd="0" presId="urn:microsoft.com/office/officeart/2008/layout/VerticalCurvedList"/>
    <dgm:cxn modelId="{3ED24227-57E3-48A0-8D61-C660E6FBD1B7}" type="presParOf" srcId="{AD718175-1ED9-474C-96CF-C1164C08D58D}" destId="{73FC4426-24FE-4EFF-ABF7-09BE7D88AF9D}" srcOrd="0" destOrd="0" presId="urn:microsoft.com/office/officeart/2008/layout/VerticalCurvedList"/>
    <dgm:cxn modelId="{C4911090-82C5-4ED5-B3BD-FF273D2F45EE}" type="presParOf" srcId="{AD718175-1ED9-474C-96CF-C1164C08D58D}" destId="{810C9F9E-CEEE-4A57-B41A-2357F803ABE9}" srcOrd="1" destOrd="0" presId="urn:microsoft.com/office/officeart/2008/layout/VerticalCurvedList"/>
    <dgm:cxn modelId="{4A38EBD5-0F0E-47B0-B987-80285A588BCD}" type="presParOf" srcId="{AD718175-1ED9-474C-96CF-C1164C08D58D}" destId="{A95CED00-BC2E-495A-BBDB-5B440F047B76}" srcOrd="2" destOrd="0" presId="urn:microsoft.com/office/officeart/2008/layout/VerticalCurvedList"/>
    <dgm:cxn modelId="{2CF75424-841B-446F-B4C3-CC18A5841F76}" type="presParOf" srcId="{AD718175-1ED9-474C-96CF-C1164C08D58D}" destId="{64775390-707A-41FF-ADD4-36CD96FF56AB}" srcOrd="3" destOrd="0" presId="urn:microsoft.com/office/officeart/2008/layout/VerticalCurvedList"/>
    <dgm:cxn modelId="{A9C49922-E0F2-4992-9EA6-215E31A1E296}" type="presParOf" srcId="{47C76241-66BC-4F87-9AB3-72437D5F47EF}" destId="{FB6981DB-9C70-4723-AE8D-211B374E1B24}" srcOrd="1" destOrd="0" presId="urn:microsoft.com/office/officeart/2008/layout/VerticalCurvedList"/>
    <dgm:cxn modelId="{CC2D311D-FC6B-495C-BF10-21F899ABE9B7}" type="presParOf" srcId="{47C76241-66BC-4F87-9AB3-72437D5F47EF}" destId="{9A7A59CD-DABB-4680-8792-E814FB099E9C}" srcOrd="2" destOrd="0" presId="urn:microsoft.com/office/officeart/2008/layout/VerticalCurvedList"/>
    <dgm:cxn modelId="{0C6CBA82-B6B1-4A31-820B-945E70CDCEA2}" type="presParOf" srcId="{9A7A59CD-DABB-4680-8792-E814FB099E9C}" destId="{74413CD8-4290-49B6-947F-5EF6F59F6717}" srcOrd="0" destOrd="0" presId="urn:microsoft.com/office/officeart/2008/layout/VerticalCurvedList"/>
    <dgm:cxn modelId="{6C96D083-4A26-44D0-9E16-C0BA7BEEFCFF}" type="presParOf" srcId="{47C76241-66BC-4F87-9AB3-72437D5F47EF}" destId="{67F929B0-14F1-464F-86CC-F671476389DE}" srcOrd="3" destOrd="0" presId="urn:microsoft.com/office/officeart/2008/layout/VerticalCurvedList"/>
    <dgm:cxn modelId="{543071CB-D8B8-4E35-BABB-44DDD0B0DE50}" type="presParOf" srcId="{47C76241-66BC-4F87-9AB3-72437D5F47EF}" destId="{FAD004B0-6728-4D7F-9CC3-AA0C649E15C2}" srcOrd="4" destOrd="0" presId="urn:microsoft.com/office/officeart/2008/layout/VerticalCurvedList"/>
    <dgm:cxn modelId="{924226EF-2C74-4A6C-A36E-C130488272DD}" type="presParOf" srcId="{FAD004B0-6728-4D7F-9CC3-AA0C649E15C2}" destId="{69017E2A-BE25-4D0E-8C50-1192FBE1B31C}" srcOrd="0" destOrd="0" presId="urn:microsoft.com/office/officeart/2008/layout/VerticalCurvedList"/>
    <dgm:cxn modelId="{518E4861-8EAC-43CF-A8AA-3355A618FCCB}" type="presParOf" srcId="{47C76241-66BC-4F87-9AB3-72437D5F47EF}" destId="{826FBA15-A6A0-4A2B-B3F2-B1FA85611B1D}" srcOrd="5" destOrd="0" presId="urn:microsoft.com/office/officeart/2008/layout/VerticalCurvedList"/>
    <dgm:cxn modelId="{2C9162A9-247D-4948-91FC-1FCCB9AAD38C}" type="presParOf" srcId="{47C76241-66BC-4F87-9AB3-72437D5F47EF}" destId="{BA7DE275-724E-4501-9C1A-653D91EEDE63}" srcOrd="6" destOrd="0" presId="urn:microsoft.com/office/officeart/2008/layout/VerticalCurvedList"/>
    <dgm:cxn modelId="{6BEF3551-35A9-4481-AB2C-3A2E2314A119}" type="presParOf" srcId="{BA7DE275-724E-4501-9C1A-653D91EEDE63}" destId="{BE06BC92-33AA-4A8F-9F04-92592DD1FBC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35769-3947-41F2-8929-618B807CB8A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9410B5F-8FE1-4D8E-9D08-5771FE7733BF}">
      <dgm:prSet/>
      <dgm:spPr/>
      <dgm:t>
        <a:bodyPr/>
        <a:lstStyle/>
        <a:p>
          <a:r>
            <a:rPr lang="es-CL" dirty="0" smtClean="0"/>
            <a:t>Ante lo que parecía un triunfo seguro de Varas, varios grupos radicales y liberales planificaron un golpe de estado con el objeto de sacar a Montt del poder e instaurar una nueva institucionalidad.</a:t>
          </a:r>
          <a:endParaRPr lang="es-ES" dirty="0"/>
        </a:p>
      </dgm:t>
    </dgm:pt>
    <dgm:pt modelId="{6AAFABD0-F81A-4A60-8D5A-11720AF7E9C3}" type="parTrans" cxnId="{F85C3015-79A3-46CF-A591-CF81D8719E74}">
      <dgm:prSet/>
      <dgm:spPr/>
      <dgm:t>
        <a:bodyPr/>
        <a:lstStyle/>
        <a:p>
          <a:endParaRPr lang="es-ES"/>
        </a:p>
      </dgm:t>
    </dgm:pt>
    <dgm:pt modelId="{01BD609E-6D7D-4D2E-9255-F4066B598C47}" type="sibTrans" cxnId="{F85C3015-79A3-46CF-A591-CF81D8719E74}">
      <dgm:prSet/>
      <dgm:spPr/>
      <dgm:t>
        <a:bodyPr/>
        <a:lstStyle/>
        <a:p>
          <a:endParaRPr lang="es-ES"/>
        </a:p>
      </dgm:t>
    </dgm:pt>
    <dgm:pt modelId="{9F670E88-605F-4D58-82E8-F017BB5B4FD3}">
      <dgm:prSet/>
      <dgm:spPr/>
      <dgm:t>
        <a:bodyPr/>
        <a:lstStyle/>
        <a:p>
          <a:r>
            <a:rPr lang="es-CL" dirty="0" smtClean="0"/>
            <a:t>Destacan en estos grupos las figuras de Manuel Antonio </a:t>
          </a:r>
          <a:r>
            <a:rPr lang="es-CL" dirty="0" err="1" smtClean="0"/>
            <a:t>Matta</a:t>
          </a:r>
          <a:r>
            <a:rPr lang="es-CL" dirty="0" smtClean="0"/>
            <a:t>, Isidoro Errázuriz y los hermanos Gallo, en especial Pedro León. Ante esta situación, el gobierno declara el Estado de Sitio en toda la República.</a:t>
          </a:r>
          <a:endParaRPr lang="es-ES" dirty="0"/>
        </a:p>
      </dgm:t>
    </dgm:pt>
    <dgm:pt modelId="{1836FF0F-013D-443C-B902-0D4A697ADF52}" type="parTrans" cxnId="{DEAB3882-A13B-43B0-AD53-5BEF72E08DFE}">
      <dgm:prSet/>
      <dgm:spPr/>
      <dgm:t>
        <a:bodyPr/>
        <a:lstStyle/>
        <a:p>
          <a:endParaRPr lang="es-ES"/>
        </a:p>
      </dgm:t>
    </dgm:pt>
    <dgm:pt modelId="{5BEBA1CD-1ACE-4EBB-9104-BF952B4B5C20}" type="sibTrans" cxnId="{DEAB3882-A13B-43B0-AD53-5BEF72E08DFE}">
      <dgm:prSet/>
      <dgm:spPr/>
      <dgm:t>
        <a:bodyPr/>
        <a:lstStyle/>
        <a:p>
          <a:endParaRPr lang="es-ES"/>
        </a:p>
      </dgm:t>
    </dgm:pt>
    <dgm:pt modelId="{1C4B0DCB-E80C-4E9B-911A-262A6691FD7E}">
      <dgm:prSet/>
      <dgm:spPr/>
      <dgm:t>
        <a:bodyPr/>
        <a:lstStyle/>
        <a:p>
          <a:r>
            <a:rPr lang="es-CL" dirty="0" smtClean="0"/>
            <a:t>En Copiapó, capital de la provincia atacameña, Pedro León Gallo es proclamado intendente revolucionario por una asamblea de ciudadanos.</a:t>
          </a:r>
          <a:endParaRPr lang="es-ES" dirty="0"/>
        </a:p>
      </dgm:t>
    </dgm:pt>
    <dgm:pt modelId="{D1D4AF85-C757-49E8-9DE5-AA0863CE1D0F}" type="parTrans" cxnId="{C5AEAB22-67A9-47E1-80CD-601EBC2F3512}">
      <dgm:prSet/>
      <dgm:spPr/>
      <dgm:t>
        <a:bodyPr/>
        <a:lstStyle/>
        <a:p>
          <a:endParaRPr lang="es-ES"/>
        </a:p>
      </dgm:t>
    </dgm:pt>
    <dgm:pt modelId="{01546E4B-544A-4250-B56F-CA621ED1730E}" type="sibTrans" cxnId="{C5AEAB22-67A9-47E1-80CD-601EBC2F3512}">
      <dgm:prSet/>
      <dgm:spPr/>
      <dgm:t>
        <a:bodyPr/>
        <a:lstStyle/>
        <a:p>
          <a:endParaRPr lang="es-ES"/>
        </a:p>
      </dgm:t>
    </dgm:pt>
    <dgm:pt modelId="{DED914DF-D109-4816-AB94-1034E7525411}">
      <dgm:prSet/>
      <dgm:spPr/>
      <dgm:t>
        <a:bodyPr/>
        <a:lstStyle/>
        <a:p>
          <a:r>
            <a:rPr lang="es-CL" dirty="0" smtClean="0"/>
            <a:t>Se forma el Estado de Atacama, entidad con la que se forma un ejército de insurgentes que se dirige a derrotar a las tropas del gobierno. Asimismo, se adopta como emblema el estandarte azul con la estrella dorada.</a:t>
          </a:r>
          <a:endParaRPr lang="es-ES" dirty="0"/>
        </a:p>
      </dgm:t>
    </dgm:pt>
    <dgm:pt modelId="{BC12BE27-A1DC-4551-BB11-5972F0446569}" type="parTrans" cxnId="{8A142A9F-B479-4EA5-83E7-0F0017BCCE10}">
      <dgm:prSet/>
      <dgm:spPr/>
      <dgm:t>
        <a:bodyPr/>
        <a:lstStyle/>
        <a:p>
          <a:endParaRPr lang="es-ES"/>
        </a:p>
      </dgm:t>
    </dgm:pt>
    <dgm:pt modelId="{2B4D1BDF-93F9-40F0-9A7C-11B25F7AD2F9}" type="sibTrans" cxnId="{8A142A9F-B479-4EA5-83E7-0F0017BCCE10}">
      <dgm:prSet/>
      <dgm:spPr/>
      <dgm:t>
        <a:bodyPr/>
        <a:lstStyle/>
        <a:p>
          <a:endParaRPr lang="es-ES"/>
        </a:p>
      </dgm:t>
    </dgm:pt>
    <dgm:pt modelId="{B6014299-E1DD-4EE2-A5DD-2840DD55071E}">
      <dgm:prSet/>
      <dgm:spPr/>
      <dgm:t>
        <a:bodyPr/>
        <a:lstStyle/>
        <a:p>
          <a:r>
            <a:rPr lang="es-CL" dirty="0" smtClean="0"/>
            <a:t>El primer enfrentamiento entre el gobierno y los revolucionarios se produce el 14 de marzo en la Batalla de Los Loros, cerca de La Serena, con triunfo para las fuerzas de Gallo. Esto permite agregar Coquimbo como zona adicta a la revolución.</a:t>
          </a:r>
          <a:endParaRPr lang="es-ES" dirty="0"/>
        </a:p>
      </dgm:t>
    </dgm:pt>
    <dgm:pt modelId="{88415EE9-F7F7-41E3-BE85-EF410C021CF5}" type="parTrans" cxnId="{AAA8C4BC-3630-4914-94BC-608D7964C217}">
      <dgm:prSet/>
      <dgm:spPr/>
      <dgm:t>
        <a:bodyPr/>
        <a:lstStyle/>
        <a:p>
          <a:endParaRPr lang="es-ES"/>
        </a:p>
      </dgm:t>
    </dgm:pt>
    <dgm:pt modelId="{687D7A51-2527-4FCA-B97A-ADE058D346BC}" type="sibTrans" cxnId="{AAA8C4BC-3630-4914-94BC-608D7964C217}">
      <dgm:prSet/>
      <dgm:spPr/>
      <dgm:t>
        <a:bodyPr/>
        <a:lstStyle/>
        <a:p>
          <a:endParaRPr lang="es-ES"/>
        </a:p>
      </dgm:t>
    </dgm:pt>
    <dgm:pt modelId="{9006C31B-2996-4451-AED4-F7D4EE0742B1}" type="pres">
      <dgm:prSet presAssocID="{71735769-3947-41F2-8929-618B807CB8A3}" presName="Name0" presStyleCnt="0">
        <dgm:presLayoutVars>
          <dgm:chMax val="7"/>
          <dgm:chPref val="7"/>
          <dgm:dir/>
        </dgm:presLayoutVars>
      </dgm:prSet>
      <dgm:spPr/>
      <dgm:t>
        <a:bodyPr/>
        <a:lstStyle/>
        <a:p>
          <a:endParaRPr lang="es-ES"/>
        </a:p>
      </dgm:t>
    </dgm:pt>
    <dgm:pt modelId="{BC3431C6-6604-4591-8C5D-6B938459C6CD}" type="pres">
      <dgm:prSet presAssocID="{71735769-3947-41F2-8929-618B807CB8A3}" presName="Name1" presStyleCnt="0"/>
      <dgm:spPr/>
    </dgm:pt>
    <dgm:pt modelId="{777C3E51-F924-4D0A-B961-AEA155934B4F}" type="pres">
      <dgm:prSet presAssocID="{71735769-3947-41F2-8929-618B807CB8A3}" presName="cycle" presStyleCnt="0"/>
      <dgm:spPr/>
    </dgm:pt>
    <dgm:pt modelId="{81A15C07-0ED2-449E-8976-9E61102689BD}" type="pres">
      <dgm:prSet presAssocID="{71735769-3947-41F2-8929-618B807CB8A3}" presName="srcNode" presStyleLbl="node1" presStyleIdx="0" presStyleCnt="5"/>
      <dgm:spPr/>
    </dgm:pt>
    <dgm:pt modelId="{8A4EEC8E-39E7-4114-9711-95603C713302}" type="pres">
      <dgm:prSet presAssocID="{71735769-3947-41F2-8929-618B807CB8A3}" presName="conn" presStyleLbl="parChTrans1D2" presStyleIdx="0" presStyleCnt="1"/>
      <dgm:spPr/>
      <dgm:t>
        <a:bodyPr/>
        <a:lstStyle/>
        <a:p>
          <a:endParaRPr lang="es-ES"/>
        </a:p>
      </dgm:t>
    </dgm:pt>
    <dgm:pt modelId="{BB7F4A24-027E-4D6A-B006-1BDCD52AFD79}" type="pres">
      <dgm:prSet presAssocID="{71735769-3947-41F2-8929-618B807CB8A3}" presName="extraNode" presStyleLbl="node1" presStyleIdx="0" presStyleCnt="5"/>
      <dgm:spPr/>
    </dgm:pt>
    <dgm:pt modelId="{D2036FA8-4B2B-4B66-BCCA-2411355ADBC6}" type="pres">
      <dgm:prSet presAssocID="{71735769-3947-41F2-8929-618B807CB8A3}" presName="dstNode" presStyleLbl="node1" presStyleIdx="0" presStyleCnt="5"/>
      <dgm:spPr/>
    </dgm:pt>
    <dgm:pt modelId="{976725BC-E37D-4212-BDC8-34847EDECE6E}" type="pres">
      <dgm:prSet presAssocID="{79410B5F-8FE1-4D8E-9D08-5771FE7733BF}" presName="text_1" presStyleLbl="node1" presStyleIdx="0" presStyleCnt="5">
        <dgm:presLayoutVars>
          <dgm:bulletEnabled val="1"/>
        </dgm:presLayoutVars>
      </dgm:prSet>
      <dgm:spPr/>
      <dgm:t>
        <a:bodyPr/>
        <a:lstStyle/>
        <a:p>
          <a:endParaRPr lang="es-ES"/>
        </a:p>
      </dgm:t>
    </dgm:pt>
    <dgm:pt modelId="{842279B2-7124-48C5-BD7E-CB5F57C754E6}" type="pres">
      <dgm:prSet presAssocID="{79410B5F-8FE1-4D8E-9D08-5771FE7733BF}" presName="accent_1" presStyleCnt="0"/>
      <dgm:spPr/>
    </dgm:pt>
    <dgm:pt modelId="{F8D25AE5-DD6F-4C5A-9C8C-A0F41936F28C}" type="pres">
      <dgm:prSet presAssocID="{79410B5F-8FE1-4D8E-9D08-5771FE7733BF}" presName="accentRepeatNode" presStyleLbl="solidFgAcc1" presStyleIdx="0" presStyleCnt="5"/>
      <dgm:spPr/>
    </dgm:pt>
    <dgm:pt modelId="{4C53E05C-B573-4E65-8F3F-C940B970DC66}" type="pres">
      <dgm:prSet presAssocID="{9F670E88-605F-4D58-82E8-F017BB5B4FD3}" presName="text_2" presStyleLbl="node1" presStyleIdx="1" presStyleCnt="5">
        <dgm:presLayoutVars>
          <dgm:bulletEnabled val="1"/>
        </dgm:presLayoutVars>
      </dgm:prSet>
      <dgm:spPr/>
      <dgm:t>
        <a:bodyPr/>
        <a:lstStyle/>
        <a:p>
          <a:endParaRPr lang="es-ES"/>
        </a:p>
      </dgm:t>
    </dgm:pt>
    <dgm:pt modelId="{C629DF3A-E5B9-42F1-92FB-F078BDD481E5}" type="pres">
      <dgm:prSet presAssocID="{9F670E88-605F-4D58-82E8-F017BB5B4FD3}" presName="accent_2" presStyleCnt="0"/>
      <dgm:spPr/>
    </dgm:pt>
    <dgm:pt modelId="{FC3C6D91-7E5C-4249-A7C7-4C2128705302}" type="pres">
      <dgm:prSet presAssocID="{9F670E88-605F-4D58-82E8-F017BB5B4FD3}" presName="accentRepeatNode" presStyleLbl="solidFgAcc1" presStyleIdx="1" presStyleCnt="5"/>
      <dgm:spPr/>
    </dgm:pt>
    <dgm:pt modelId="{16C1C701-AD01-4574-ADFD-053D56EAD199}" type="pres">
      <dgm:prSet presAssocID="{1C4B0DCB-E80C-4E9B-911A-262A6691FD7E}" presName="text_3" presStyleLbl="node1" presStyleIdx="2" presStyleCnt="5">
        <dgm:presLayoutVars>
          <dgm:bulletEnabled val="1"/>
        </dgm:presLayoutVars>
      </dgm:prSet>
      <dgm:spPr/>
      <dgm:t>
        <a:bodyPr/>
        <a:lstStyle/>
        <a:p>
          <a:endParaRPr lang="es-ES"/>
        </a:p>
      </dgm:t>
    </dgm:pt>
    <dgm:pt modelId="{B0363D1C-FB66-4D36-817E-78C8E2CD0386}" type="pres">
      <dgm:prSet presAssocID="{1C4B0DCB-E80C-4E9B-911A-262A6691FD7E}" presName="accent_3" presStyleCnt="0"/>
      <dgm:spPr/>
    </dgm:pt>
    <dgm:pt modelId="{9C009E6C-E86A-495B-B0DF-83AF762EFE8C}" type="pres">
      <dgm:prSet presAssocID="{1C4B0DCB-E80C-4E9B-911A-262A6691FD7E}" presName="accentRepeatNode" presStyleLbl="solidFgAcc1" presStyleIdx="2" presStyleCnt="5"/>
      <dgm:spPr/>
    </dgm:pt>
    <dgm:pt modelId="{9E4665F7-1103-419B-A6EC-9FEB26EBFB53}" type="pres">
      <dgm:prSet presAssocID="{DED914DF-D109-4816-AB94-1034E7525411}" presName="text_4" presStyleLbl="node1" presStyleIdx="3" presStyleCnt="5">
        <dgm:presLayoutVars>
          <dgm:bulletEnabled val="1"/>
        </dgm:presLayoutVars>
      </dgm:prSet>
      <dgm:spPr/>
      <dgm:t>
        <a:bodyPr/>
        <a:lstStyle/>
        <a:p>
          <a:endParaRPr lang="es-ES"/>
        </a:p>
      </dgm:t>
    </dgm:pt>
    <dgm:pt modelId="{C7AF41E9-AD5C-49C1-9AB7-FF46E3AFC606}" type="pres">
      <dgm:prSet presAssocID="{DED914DF-D109-4816-AB94-1034E7525411}" presName="accent_4" presStyleCnt="0"/>
      <dgm:spPr/>
    </dgm:pt>
    <dgm:pt modelId="{D01FB261-03E5-419F-85AD-C99B2A7B6959}" type="pres">
      <dgm:prSet presAssocID="{DED914DF-D109-4816-AB94-1034E7525411}" presName="accentRepeatNode" presStyleLbl="solidFgAcc1" presStyleIdx="3" presStyleCnt="5"/>
      <dgm:spPr/>
    </dgm:pt>
    <dgm:pt modelId="{D92005DE-EC90-4194-9C54-9DD7E223BEF6}" type="pres">
      <dgm:prSet presAssocID="{B6014299-E1DD-4EE2-A5DD-2840DD55071E}" presName="text_5" presStyleLbl="node1" presStyleIdx="4" presStyleCnt="5">
        <dgm:presLayoutVars>
          <dgm:bulletEnabled val="1"/>
        </dgm:presLayoutVars>
      </dgm:prSet>
      <dgm:spPr/>
      <dgm:t>
        <a:bodyPr/>
        <a:lstStyle/>
        <a:p>
          <a:endParaRPr lang="es-ES"/>
        </a:p>
      </dgm:t>
    </dgm:pt>
    <dgm:pt modelId="{5C653D3E-7313-4C53-ABDB-F1E92336D09E}" type="pres">
      <dgm:prSet presAssocID="{B6014299-E1DD-4EE2-A5DD-2840DD55071E}" presName="accent_5" presStyleCnt="0"/>
      <dgm:spPr/>
    </dgm:pt>
    <dgm:pt modelId="{2B3D519E-0C06-4730-BF7E-BA5279A4C7CB}" type="pres">
      <dgm:prSet presAssocID="{B6014299-E1DD-4EE2-A5DD-2840DD55071E}" presName="accentRepeatNode" presStyleLbl="solidFgAcc1" presStyleIdx="4" presStyleCnt="5"/>
      <dgm:spPr/>
    </dgm:pt>
  </dgm:ptLst>
  <dgm:cxnLst>
    <dgm:cxn modelId="{DEAB3882-A13B-43B0-AD53-5BEF72E08DFE}" srcId="{71735769-3947-41F2-8929-618B807CB8A3}" destId="{9F670E88-605F-4D58-82E8-F017BB5B4FD3}" srcOrd="1" destOrd="0" parTransId="{1836FF0F-013D-443C-B902-0D4A697ADF52}" sibTransId="{5BEBA1CD-1ACE-4EBB-9104-BF952B4B5C20}"/>
    <dgm:cxn modelId="{473B4A8D-E454-4520-8567-290B8232391D}" type="presOf" srcId="{1C4B0DCB-E80C-4E9B-911A-262A6691FD7E}" destId="{16C1C701-AD01-4574-ADFD-053D56EAD199}" srcOrd="0" destOrd="0" presId="urn:microsoft.com/office/officeart/2008/layout/VerticalCurvedList"/>
    <dgm:cxn modelId="{92F1213D-26B3-4563-A960-1EB58B62F22A}" type="presOf" srcId="{DED914DF-D109-4816-AB94-1034E7525411}" destId="{9E4665F7-1103-419B-A6EC-9FEB26EBFB53}" srcOrd="0" destOrd="0" presId="urn:microsoft.com/office/officeart/2008/layout/VerticalCurvedList"/>
    <dgm:cxn modelId="{F7E2234B-2733-41C0-A34A-5E967F4FC7B7}" type="presOf" srcId="{B6014299-E1DD-4EE2-A5DD-2840DD55071E}" destId="{D92005DE-EC90-4194-9C54-9DD7E223BEF6}" srcOrd="0" destOrd="0" presId="urn:microsoft.com/office/officeart/2008/layout/VerticalCurvedList"/>
    <dgm:cxn modelId="{AAA8C4BC-3630-4914-94BC-608D7964C217}" srcId="{71735769-3947-41F2-8929-618B807CB8A3}" destId="{B6014299-E1DD-4EE2-A5DD-2840DD55071E}" srcOrd="4" destOrd="0" parTransId="{88415EE9-F7F7-41E3-BE85-EF410C021CF5}" sibTransId="{687D7A51-2527-4FCA-B97A-ADE058D346BC}"/>
    <dgm:cxn modelId="{0EF22A93-CD06-4CCD-93F8-08C7EA1A3F3F}" type="presOf" srcId="{71735769-3947-41F2-8929-618B807CB8A3}" destId="{9006C31B-2996-4451-AED4-F7D4EE0742B1}" srcOrd="0" destOrd="0" presId="urn:microsoft.com/office/officeart/2008/layout/VerticalCurvedList"/>
    <dgm:cxn modelId="{C5AEAB22-67A9-47E1-80CD-601EBC2F3512}" srcId="{71735769-3947-41F2-8929-618B807CB8A3}" destId="{1C4B0DCB-E80C-4E9B-911A-262A6691FD7E}" srcOrd="2" destOrd="0" parTransId="{D1D4AF85-C757-49E8-9DE5-AA0863CE1D0F}" sibTransId="{01546E4B-544A-4250-B56F-CA621ED1730E}"/>
    <dgm:cxn modelId="{E2303115-C2A1-43C2-BD40-B4276A18FA60}" type="presOf" srcId="{9F670E88-605F-4D58-82E8-F017BB5B4FD3}" destId="{4C53E05C-B573-4E65-8F3F-C940B970DC66}" srcOrd="0" destOrd="0" presId="urn:microsoft.com/office/officeart/2008/layout/VerticalCurvedList"/>
    <dgm:cxn modelId="{F85C3015-79A3-46CF-A591-CF81D8719E74}" srcId="{71735769-3947-41F2-8929-618B807CB8A3}" destId="{79410B5F-8FE1-4D8E-9D08-5771FE7733BF}" srcOrd="0" destOrd="0" parTransId="{6AAFABD0-F81A-4A60-8D5A-11720AF7E9C3}" sibTransId="{01BD609E-6D7D-4D2E-9255-F4066B598C47}"/>
    <dgm:cxn modelId="{1F7D56A4-0C01-409B-BC25-8B1301382307}" type="presOf" srcId="{79410B5F-8FE1-4D8E-9D08-5771FE7733BF}" destId="{976725BC-E37D-4212-BDC8-34847EDECE6E}" srcOrd="0" destOrd="0" presId="urn:microsoft.com/office/officeart/2008/layout/VerticalCurvedList"/>
    <dgm:cxn modelId="{9DED9E0B-F2CE-45EB-BB33-C3E76F3E8741}" type="presOf" srcId="{01BD609E-6D7D-4D2E-9255-F4066B598C47}" destId="{8A4EEC8E-39E7-4114-9711-95603C713302}" srcOrd="0" destOrd="0" presId="urn:microsoft.com/office/officeart/2008/layout/VerticalCurvedList"/>
    <dgm:cxn modelId="{8A142A9F-B479-4EA5-83E7-0F0017BCCE10}" srcId="{71735769-3947-41F2-8929-618B807CB8A3}" destId="{DED914DF-D109-4816-AB94-1034E7525411}" srcOrd="3" destOrd="0" parTransId="{BC12BE27-A1DC-4551-BB11-5972F0446569}" sibTransId="{2B4D1BDF-93F9-40F0-9A7C-11B25F7AD2F9}"/>
    <dgm:cxn modelId="{2876D59D-F48E-413B-8797-1D56D55485E7}" type="presParOf" srcId="{9006C31B-2996-4451-AED4-F7D4EE0742B1}" destId="{BC3431C6-6604-4591-8C5D-6B938459C6CD}" srcOrd="0" destOrd="0" presId="urn:microsoft.com/office/officeart/2008/layout/VerticalCurvedList"/>
    <dgm:cxn modelId="{F3889BC6-782F-4149-9CE8-5E86F6099A47}" type="presParOf" srcId="{BC3431C6-6604-4591-8C5D-6B938459C6CD}" destId="{777C3E51-F924-4D0A-B961-AEA155934B4F}" srcOrd="0" destOrd="0" presId="urn:microsoft.com/office/officeart/2008/layout/VerticalCurvedList"/>
    <dgm:cxn modelId="{2B6BAD0E-8D22-42A8-BFF8-9A79E837302A}" type="presParOf" srcId="{777C3E51-F924-4D0A-B961-AEA155934B4F}" destId="{81A15C07-0ED2-449E-8976-9E61102689BD}" srcOrd="0" destOrd="0" presId="urn:microsoft.com/office/officeart/2008/layout/VerticalCurvedList"/>
    <dgm:cxn modelId="{7250AF6D-1019-40B8-AFA4-EDEA1629A6C2}" type="presParOf" srcId="{777C3E51-F924-4D0A-B961-AEA155934B4F}" destId="{8A4EEC8E-39E7-4114-9711-95603C713302}" srcOrd="1" destOrd="0" presId="urn:microsoft.com/office/officeart/2008/layout/VerticalCurvedList"/>
    <dgm:cxn modelId="{5DFE2237-4011-43B3-AF18-63BAA0B90D39}" type="presParOf" srcId="{777C3E51-F924-4D0A-B961-AEA155934B4F}" destId="{BB7F4A24-027E-4D6A-B006-1BDCD52AFD79}" srcOrd="2" destOrd="0" presId="urn:microsoft.com/office/officeart/2008/layout/VerticalCurvedList"/>
    <dgm:cxn modelId="{2C81143B-78B9-4589-990A-BA1D31AA2C04}" type="presParOf" srcId="{777C3E51-F924-4D0A-B961-AEA155934B4F}" destId="{D2036FA8-4B2B-4B66-BCCA-2411355ADBC6}" srcOrd="3" destOrd="0" presId="urn:microsoft.com/office/officeart/2008/layout/VerticalCurvedList"/>
    <dgm:cxn modelId="{BA05994D-839B-4A8B-A13B-A871674B1946}" type="presParOf" srcId="{BC3431C6-6604-4591-8C5D-6B938459C6CD}" destId="{976725BC-E37D-4212-BDC8-34847EDECE6E}" srcOrd="1" destOrd="0" presId="urn:microsoft.com/office/officeart/2008/layout/VerticalCurvedList"/>
    <dgm:cxn modelId="{1FF55CDD-3FF8-40E4-A304-A0E2B9E260D0}" type="presParOf" srcId="{BC3431C6-6604-4591-8C5D-6B938459C6CD}" destId="{842279B2-7124-48C5-BD7E-CB5F57C754E6}" srcOrd="2" destOrd="0" presId="urn:microsoft.com/office/officeart/2008/layout/VerticalCurvedList"/>
    <dgm:cxn modelId="{B469F721-844B-4038-9B53-B0534FB44CED}" type="presParOf" srcId="{842279B2-7124-48C5-BD7E-CB5F57C754E6}" destId="{F8D25AE5-DD6F-4C5A-9C8C-A0F41936F28C}" srcOrd="0" destOrd="0" presId="urn:microsoft.com/office/officeart/2008/layout/VerticalCurvedList"/>
    <dgm:cxn modelId="{2F1B7712-858C-405A-A501-A278088FA649}" type="presParOf" srcId="{BC3431C6-6604-4591-8C5D-6B938459C6CD}" destId="{4C53E05C-B573-4E65-8F3F-C940B970DC66}" srcOrd="3" destOrd="0" presId="urn:microsoft.com/office/officeart/2008/layout/VerticalCurvedList"/>
    <dgm:cxn modelId="{C8659B69-095A-4B5E-B230-113AEF221912}" type="presParOf" srcId="{BC3431C6-6604-4591-8C5D-6B938459C6CD}" destId="{C629DF3A-E5B9-42F1-92FB-F078BDD481E5}" srcOrd="4" destOrd="0" presId="urn:microsoft.com/office/officeart/2008/layout/VerticalCurvedList"/>
    <dgm:cxn modelId="{485FEABA-FB54-43D5-AB8A-6A9023D045E2}" type="presParOf" srcId="{C629DF3A-E5B9-42F1-92FB-F078BDD481E5}" destId="{FC3C6D91-7E5C-4249-A7C7-4C2128705302}" srcOrd="0" destOrd="0" presId="urn:microsoft.com/office/officeart/2008/layout/VerticalCurvedList"/>
    <dgm:cxn modelId="{B5A64E2B-FCA2-45B7-8A97-EDD40C63A933}" type="presParOf" srcId="{BC3431C6-6604-4591-8C5D-6B938459C6CD}" destId="{16C1C701-AD01-4574-ADFD-053D56EAD199}" srcOrd="5" destOrd="0" presId="urn:microsoft.com/office/officeart/2008/layout/VerticalCurvedList"/>
    <dgm:cxn modelId="{81FB8F52-58D0-4366-8A3B-E2DB861A3DF8}" type="presParOf" srcId="{BC3431C6-6604-4591-8C5D-6B938459C6CD}" destId="{B0363D1C-FB66-4D36-817E-78C8E2CD0386}" srcOrd="6" destOrd="0" presId="urn:microsoft.com/office/officeart/2008/layout/VerticalCurvedList"/>
    <dgm:cxn modelId="{7235CEB6-F7F8-4602-BE43-4F2AAA517FD5}" type="presParOf" srcId="{B0363D1C-FB66-4D36-817E-78C8E2CD0386}" destId="{9C009E6C-E86A-495B-B0DF-83AF762EFE8C}" srcOrd="0" destOrd="0" presId="urn:microsoft.com/office/officeart/2008/layout/VerticalCurvedList"/>
    <dgm:cxn modelId="{520E4D2A-DE30-4CF1-85FF-B23D9B1AE86D}" type="presParOf" srcId="{BC3431C6-6604-4591-8C5D-6B938459C6CD}" destId="{9E4665F7-1103-419B-A6EC-9FEB26EBFB53}" srcOrd="7" destOrd="0" presId="urn:microsoft.com/office/officeart/2008/layout/VerticalCurvedList"/>
    <dgm:cxn modelId="{FFD04683-2803-4C57-AEEE-44E31BC5D5D7}" type="presParOf" srcId="{BC3431C6-6604-4591-8C5D-6B938459C6CD}" destId="{C7AF41E9-AD5C-49C1-9AB7-FF46E3AFC606}" srcOrd="8" destOrd="0" presId="urn:microsoft.com/office/officeart/2008/layout/VerticalCurvedList"/>
    <dgm:cxn modelId="{2D9AA742-DD7F-4FEE-9479-EFC0A6D846A0}" type="presParOf" srcId="{C7AF41E9-AD5C-49C1-9AB7-FF46E3AFC606}" destId="{D01FB261-03E5-419F-85AD-C99B2A7B6959}" srcOrd="0" destOrd="0" presId="urn:microsoft.com/office/officeart/2008/layout/VerticalCurvedList"/>
    <dgm:cxn modelId="{2ABB4A30-62E4-407D-8A05-7599F071D898}" type="presParOf" srcId="{BC3431C6-6604-4591-8C5D-6B938459C6CD}" destId="{D92005DE-EC90-4194-9C54-9DD7E223BEF6}" srcOrd="9" destOrd="0" presId="urn:microsoft.com/office/officeart/2008/layout/VerticalCurvedList"/>
    <dgm:cxn modelId="{1A17A3ED-B2D5-4F07-AFF5-574908555B1A}" type="presParOf" srcId="{BC3431C6-6604-4591-8C5D-6B938459C6CD}" destId="{5C653D3E-7313-4C53-ABDB-F1E92336D09E}" srcOrd="10" destOrd="0" presId="urn:microsoft.com/office/officeart/2008/layout/VerticalCurvedList"/>
    <dgm:cxn modelId="{C966B6F4-DB75-4311-9581-9D98B06F2C88}" type="presParOf" srcId="{5C653D3E-7313-4C53-ABDB-F1E92336D09E}" destId="{2B3D519E-0C06-4730-BF7E-BA5279A4C7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29B00-2FF7-4701-9A97-005F43ECE09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BA091600-90DB-46A2-B14A-2771574C350E}">
      <dgm:prSet/>
      <dgm:spPr/>
      <dgm:t>
        <a:bodyPr/>
        <a:lstStyle/>
        <a:p>
          <a:r>
            <a:rPr lang="es-CL" dirty="0" smtClean="0"/>
            <a:t>La rebelión tuvo un abrupto final en la Batalla de Cerro Grande, donde las fuerzas de gobierno, al mando de Juan </a:t>
          </a:r>
          <a:r>
            <a:rPr lang="es-CL" dirty="0" err="1" smtClean="0"/>
            <a:t>Vidaurre</a:t>
          </a:r>
          <a:r>
            <a:rPr lang="es-CL" dirty="0" smtClean="0"/>
            <a:t> Leal, derrotaron a los revolucionarios. Pedro León Gallo se dirige al exilio en Argentina.</a:t>
          </a:r>
          <a:endParaRPr lang="es-ES" dirty="0"/>
        </a:p>
      </dgm:t>
    </dgm:pt>
    <dgm:pt modelId="{668BEAE1-20C7-40B9-945F-A8FFC8067FC6}" type="parTrans" cxnId="{F82B720C-3BD5-430D-9AA6-2A75F4019849}">
      <dgm:prSet/>
      <dgm:spPr/>
      <dgm:t>
        <a:bodyPr/>
        <a:lstStyle/>
        <a:p>
          <a:endParaRPr lang="es-ES"/>
        </a:p>
      </dgm:t>
    </dgm:pt>
    <dgm:pt modelId="{A556D2EB-2ADE-4094-A1D3-70169827C304}" type="sibTrans" cxnId="{F82B720C-3BD5-430D-9AA6-2A75F4019849}">
      <dgm:prSet/>
      <dgm:spPr/>
      <dgm:t>
        <a:bodyPr/>
        <a:lstStyle/>
        <a:p>
          <a:endParaRPr lang="es-ES"/>
        </a:p>
      </dgm:t>
    </dgm:pt>
    <dgm:pt modelId="{F6D1757D-177C-4A39-B7A1-2B62562212F0}" type="pres">
      <dgm:prSet presAssocID="{29B29B00-2FF7-4701-9A97-005F43ECE093}" presName="Name0" presStyleCnt="0">
        <dgm:presLayoutVars>
          <dgm:chMax val="7"/>
          <dgm:chPref val="7"/>
          <dgm:dir/>
        </dgm:presLayoutVars>
      </dgm:prSet>
      <dgm:spPr/>
      <dgm:t>
        <a:bodyPr/>
        <a:lstStyle/>
        <a:p>
          <a:endParaRPr lang="es-ES"/>
        </a:p>
      </dgm:t>
    </dgm:pt>
    <dgm:pt modelId="{5C6CAB86-FA7A-4EF9-AB22-A79C62A36371}" type="pres">
      <dgm:prSet presAssocID="{29B29B00-2FF7-4701-9A97-005F43ECE093}" presName="Name1" presStyleCnt="0"/>
      <dgm:spPr/>
    </dgm:pt>
    <dgm:pt modelId="{6D0E6EA7-C722-42CE-9145-89253025896F}" type="pres">
      <dgm:prSet presAssocID="{29B29B00-2FF7-4701-9A97-005F43ECE093}" presName="cycle" presStyleCnt="0"/>
      <dgm:spPr/>
    </dgm:pt>
    <dgm:pt modelId="{8CBD1B3A-E7E1-48E3-A12B-7F2559EE04D2}" type="pres">
      <dgm:prSet presAssocID="{29B29B00-2FF7-4701-9A97-005F43ECE093}" presName="srcNode" presStyleLbl="node1" presStyleIdx="0" presStyleCnt="1"/>
      <dgm:spPr/>
    </dgm:pt>
    <dgm:pt modelId="{EAEB4843-6AF8-454F-A757-FA3637FF7992}" type="pres">
      <dgm:prSet presAssocID="{29B29B00-2FF7-4701-9A97-005F43ECE093}" presName="conn" presStyleLbl="parChTrans1D2" presStyleIdx="0" presStyleCnt="1"/>
      <dgm:spPr/>
      <dgm:t>
        <a:bodyPr/>
        <a:lstStyle/>
        <a:p>
          <a:endParaRPr lang="es-ES"/>
        </a:p>
      </dgm:t>
    </dgm:pt>
    <dgm:pt modelId="{AD3C1C31-8D43-4310-A4C1-73DA7B5DF537}" type="pres">
      <dgm:prSet presAssocID="{29B29B00-2FF7-4701-9A97-005F43ECE093}" presName="extraNode" presStyleLbl="node1" presStyleIdx="0" presStyleCnt="1"/>
      <dgm:spPr/>
    </dgm:pt>
    <dgm:pt modelId="{AEC5D0A7-5E0A-4551-A975-B6BF4A70C5ED}" type="pres">
      <dgm:prSet presAssocID="{29B29B00-2FF7-4701-9A97-005F43ECE093}" presName="dstNode" presStyleLbl="node1" presStyleIdx="0" presStyleCnt="1"/>
      <dgm:spPr/>
    </dgm:pt>
    <dgm:pt modelId="{9084CCE9-3094-4AEC-9630-57373B7B2F46}" type="pres">
      <dgm:prSet presAssocID="{BA091600-90DB-46A2-B14A-2771574C350E}" presName="text_1" presStyleLbl="node1" presStyleIdx="0" presStyleCnt="1">
        <dgm:presLayoutVars>
          <dgm:bulletEnabled val="1"/>
        </dgm:presLayoutVars>
      </dgm:prSet>
      <dgm:spPr/>
      <dgm:t>
        <a:bodyPr/>
        <a:lstStyle/>
        <a:p>
          <a:endParaRPr lang="es-ES"/>
        </a:p>
      </dgm:t>
    </dgm:pt>
    <dgm:pt modelId="{41DCE626-F10B-4392-8B5F-B89F987CFFB7}" type="pres">
      <dgm:prSet presAssocID="{BA091600-90DB-46A2-B14A-2771574C350E}" presName="accent_1" presStyleCnt="0"/>
      <dgm:spPr/>
    </dgm:pt>
    <dgm:pt modelId="{E574A683-5DE0-4104-9646-3A0CC4C574BF}" type="pres">
      <dgm:prSet presAssocID="{BA091600-90DB-46A2-B14A-2771574C350E}" presName="accentRepeatNode" presStyleLbl="solidFgAcc1" presStyleIdx="0" presStyleCnt="1"/>
      <dgm:spPr/>
    </dgm:pt>
  </dgm:ptLst>
  <dgm:cxnLst>
    <dgm:cxn modelId="{F336EC6A-B5DD-4473-8DC6-CE8F5E0A469F}" type="presOf" srcId="{BA091600-90DB-46A2-B14A-2771574C350E}" destId="{9084CCE9-3094-4AEC-9630-57373B7B2F46}" srcOrd="0" destOrd="0" presId="urn:microsoft.com/office/officeart/2008/layout/VerticalCurvedList"/>
    <dgm:cxn modelId="{0DBA88B8-3DD4-4E10-9D24-DF05268F66BC}" type="presOf" srcId="{A556D2EB-2ADE-4094-A1D3-70169827C304}" destId="{EAEB4843-6AF8-454F-A757-FA3637FF7992}" srcOrd="0" destOrd="0" presId="urn:microsoft.com/office/officeart/2008/layout/VerticalCurvedList"/>
    <dgm:cxn modelId="{A734A371-F9D0-4B02-A044-616C74B733FB}" type="presOf" srcId="{29B29B00-2FF7-4701-9A97-005F43ECE093}" destId="{F6D1757D-177C-4A39-B7A1-2B62562212F0}" srcOrd="0" destOrd="0" presId="urn:microsoft.com/office/officeart/2008/layout/VerticalCurvedList"/>
    <dgm:cxn modelId="{F82B720C-3BD5-430D-9AA6-2A75F4019849}" srcId="{29B29B00-2FF7-4701-9A97-005F43ECE093}" destId="{BA091600-90DB-46A2-B14A-2771574C350E}" srcOrd="0" destOrd="0" parTransId="{668BEAE1-20C7-40B9-945F-A8FFC8067FC6}" sibTransId="{A556D2EB-2ADE-4094-A1D3-70169827C304}"/>
    <dgm:cxn modelId="{B183822B-2E6E-462D-8E68-33D5A669E370}" type="presParOf" srcId="{F6D1757D-177C-4A39-B7A1-2B62562212F0}" destId="{5C6CAB86-FA7A-4EF9-AB22-A79C62A36371}" srcOrd="0" destOrd="0" presId="urn:microsoft.com/office/officeart/2008/layout/VerticalCurvedList"/>
    <dgm:cxn modelId="{9303E4C0-86E5-4FAA-86DD-54D632A08863}" type="presParOf" srcId="{5C6CAB86-FA7A-4EF9-AB22-A79C62A36371}" destId="{6D0E6EA7-C722-42CE-9145-89253025896F}" srcOrd="0" destOrd="0" presId="urn:microsoft.com/office/officeart/2008/layout/VerticalCurvedList"/>
    <dgm:cxn modelId="{AF27F472-99BE-46B5-8657-0D2B4E8436D6}" type="presParOf" srcId="{6D0E6EA7-C722-42CE-9145-89253025896F}" destId="{8CBD1B3A-E7E1-48E3-A12B-7F2559EE04D2}" srcOrd="0" destOrd="0" presId="urn:microsoft.com/office/officeart/2008/layout/VerticalCurvedList"/>
    <dgm:cxn modelId="{210F073E-4A5E-4226-9AF0-F37100A1AD62}" type="presParOf" srcId="{6D0E6EA7-C722-42CE-9145-89253025896F}" destId="{EAEB4843-6AF8-454F-A757-FA3637FF7992}" srcOrd="1" destOrd="0" presId="urn:microsoft.com/office/officeart/2008/layout/VerticalCurvedList"/>
    <dgm:cxn modelId="{9EDF7640-CAC8-4CE1-8FD3-8D75F2F4B751}" type="presParOf" srcId="{6D0E6EA7-C722-42CE-9145-89253025896F}" destId="{AD3C1C31-8D43-4310-A4C1-73DA7B5DF537}" srcOrd="2" destOrd="0" presId="urn:microsoft.com/office/officeart/2008/layout/VerticalCurvedList"/>
    <dgm:cxn modelId="{0EDB8EA0-F065-4459-BE00-693B06F2DD09}" type="presParOf" srcId="{6D0E6EA7-C722-42CE-9145-89253025896F}" destId="{AEC5D0A7-5E0A-4551-A975-B6BF4A70C5ED}" srcOrd="3" destOrd="0" presId="urn:microsoft.com/office/officeart/2008/layout/VerticalCurvedList"/>
    <dgm:cxn modelId="{EAE5C2E3-FAB6-4BA0-B2DF-A097C85C709C}" type="presParOf" srcId="{5C6CAB86-FA7A-4EF9-AB22-A79C62A36371}" destId="{9084CCE9-3094-4AEC-9630-57373B7B2F46}" srcOrd="1" destOrd="0" presId="urn:microsoft.com/office/officeart/2008/layout/VerticalCurvedList"/>
    <dgm:cxn modelId="{DFCF92AC-768D-400B-91AE-C5BC9898B3B8}" type="presParOf" srcId="{5C6CAB86-FA7A-4EF9-AB22-A79C62A36371}" destId="{41DCE626-F10B-4392-8B5F-B89F987CFFB7}" srcOrd="2" destOrd="0" presId="urn:microsoft.com/office/officeart/2008/layout/VerticalCurvedList"/>
    <dgm:cxn modelId="{B51CEC23-503B-4BC3-AA2F-806F6E2223BA}" type="presParOf" srcId="{41DCE626-F10B-4392-8B5F-B89F987CFFB7}" destId="{E574A683-5DE0-4104-9646-3A0CC4C574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2E717-2A16-467E-B27C-040F60292A0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E072004-5079-4421-A1F8-161199DD9610}">
      <dgm:prSet/>
      <dgm:spPr/>
      <dgm:t>
        <a:bodyPr/>
        <a:lstStyle/>
        <a:p>
          <a:r>
            <a:rPr lang="es-CL" smtClean="0"/>
            <a:t>La principal consecuencia de la revolución fue la renuncia que hizo Antonio Varas a la candidatura presidencial.</a:t>
          </a:r>
          <a:endParaRPr lang="es-ES"/>
        </a:p>
      </dgm:t>
    </dgm:pt>
    <dgm:pt modelId="{F773C74E-7E2A-4339-BE67-7EAB5088FF06}" type="parTrans" cxnId="{3375BF97-6E72-4B6B-8617-D0AF9941E82C}">
      <dgm:prSet/>
      <dgm:spPr/>
      <dgm:t>
        <a:bodyPr/>
        <a:lstStyle/>
        <a:p>
          <a:endParaRPr lang="es-ES"/>
        </a:p>
      </dgm:t>
    </dgm:pt>
    <dgm:pt modelId="{07A15B3D-7DD6-433C-9631-2B25B1773878}" type="sibTrans" cxnId="{3375BF97-6E72-4B6B-8617-D0AF9941E82C}">
      <dgm:prSet/>
      <dgm:spPr/>
      <dgm:t>
        <a:bodyPr/>
        <a:lstStyle/>
        <a:p>
          <a:endParaRPr lang="es-ES"/>
        </a:p>
      </dgm:t>
    </dgm:pt>
    <dgm:pt modelId="{C13AF250-41E5-4345-A51C-05F38F1363BC}">
      <dgm:prSet/>
      <dgm:spPr/>
      <dgm:t>
        <a:bodyPr/>
        <a:lstStyle/>
        <a:p>
          <a:r>
            <a:rPr lang="es-CL" smtClean="0"/>
            <a:t>Luego, se propondría a José Joaquín Pérez como candidato presidencial, el cual finalmente fue elegido presidente, poniéndose término a la República Autoritaria y dándose inicio a la República Liberal</a:t>
          </a:r>
          <a:endParaRPr lang="es-ES"/>
        </a:p>
      </dgm:t>
    </dgm:pt>
    <dgm:pt modelId="{7DB09CCE-A100-4272-AB96-F98C4270BCB1}" type="parTrans" cxnId="{35565C89-1892-477B-B467-C09D292C44E9}">
      <dgm:prSet/>
      <dgm:spPr/>
      <dgm:t>
        <a:bodyPr/>
        <a:lstStyle/>
        <a:p>
          <a:endParaRPr lang="es-ES"/>
        </a:p>
      </dgm:t>
    </dgm:pt>
    <dgm:pt modelId="{9F878054-DC8C-4457-A63D-6F3A503DB7D6}" type="sibTrans" cxnId="{35565C89-1892-477B-B467-C09D292C44E9}">
      <dgm:prSet/>
      <dgm:spPr/>
      <dgm:t>
        <a:bodyPr/>
        <a:lstStyle/>
        <a:p>
          <a:endParaRPr lang="es-ES"/>
        </a:p>
      </dgm:t>
    </dgm:pt>
    <dgm:pt modelId="{3559BBD7-47A4-4A13-9372-CF0F67793570}" type="pres">
      <dgm:prSet presAssocID="{9DD2E717-2A16-467E-B27C-040F60292A04}" presName="Name0" presStyleCnt="0">
        <dgm:presLayoutVars>
          <dgm:chMax val="7"/>
          <dgm:chPref val="7"/>
          <dgm:dir/>
        </dgm:presLayoutVars>
      </dgm:prSet>
      <dgm:spPr/>
      <dgm:t>
        <a:bodyPr/>
        <a:lstStyle/>
        <a:p>
          <a:endParaRPr lang="es-ES"/>
        </a:p>
      </dgm:t>
    </dgm:pt>
    <dgm:pt modelId="{4EF1EC95-FCBA-4C34-A5BB-A23E76CDAD02}" type="pres">
      <dgm:prSet presAssocID="{9DD2E717-2A16-467E-B27C-040F60292A04}" presName="Name1" presStyleCnt="0"/>
      <dgm:spPr/>
    </dgm:pt>
    <dgm:pt modelId="{8F7017FB-4BFE-45DF-8FCF-9D346E0EBEB2}" type="pres">
      <dgm:prSet presAssocID="{9DD2E717-2A16-467E-B27C-040F60292A04}" presName="cycle" presStyleCnt="0"/>
      <dgm:spPr/>
    </dgm:pt>
    <dgm:pt modelId="{664E2AED-8BAB-4286-B7A8-3A5411A18192}" type="pres">
      <dgm:prSet presAssocID="{9DD2E717-2A16-467E-B27C-040F60292A04}" presName="srcNode" presStyleLbl="node1" presStyleIdx="0" presStyleCnt="2"/>
      <dgm:spPr/>
    </dgm:pt>
    <dgm:pt modelId="{2FF34FCA-A645-49C0-81DA-1A08595F6D6D}" type="pres">
      <dgm:prSet presAssocID="{9DD2E717-2A16-467E-B27C-040F60292A04}" presName="conn" presStyleLbl="parChTrans1D2" presStyleIdx="0" presStyleCnt="1"/>
      <dgm:spPr/>
      <dgm:t>
        <a:bodyPr/>
        <a:lstStyle/>
        <a:p>
          <a:endParaRPr lang="es-ES"/>
        </a:p>
      </dgm:t>
    </dgm:pt>
    <dgm:pt modelId="{7CC0DE18-2D9A-4A7A-A0BF-ECCB82111B28}" type="pres">
      <dgm:prSet presAssocID="{9DD2E717-2A16-467E-B27C-040F60292A04}" presName="extraNode" presStyleLbl="node1" presStyleIdx="0" presStyleCnt="2"/>
      <dgm:spPr/>
    </dgm:pt>
    <dgm:pt modelId="{CC902116-0F11-41FD-A1A3-98467D588913}" type="pres">
      <dgm:prSet presAssocID="{9DD2E717-2A16-467E-B27C-040F60292A04}" presName="dstNode" presStyleLbl="node1" presStyleIdx="0" presStyleCnt="2"/>
      <dgm:spPr/>
    </dgm:pt>
    <dgm:pt modelId="{00A1D5A5-12D6-4111-AF67-9E29B89873BD}" type="pres">
      <dgm:prSet presAssocID="{CE072004-5079-4421-A1F8-161199DD9610}" presName="text_1" presStyleLbl="node1" presStyleIdx="0" presStyleCnt="2">
        <dgm:presLayoutVars>
          <dgm:bulletEnabled val="1"/>
        </dgm:presLayoutVars>
      </dgm:prSet>
      <dgm:spPr/>
      <dgm:t>
        <a:bodyPr/>
        <a:lstStyle/>
        <a:p>
          <a:endParaRPr lang="es-ES"/>
        </a:p>
      </dgm:t>
    </dgm:pt>
    <dgm:pt modelId="{EE282E68-F8A5-49A0-9F1E-40445A81A180}" type="pres">
      <dgm:prSet presAssocID="{CE072004-5079-4421-A1F8-161199DD9610}" presName="accent_1" presStyleCnt="0"/>
      <dgm:spPr/>
    </dgm:pt>
    <dgm:pt modelId="{E8D72CF1-B5DA-43A9-9701-5E5CBD922670}" type="pres">
      <dgm:prSet presAssocID="{CE072004-5079-4421-A1F8-161199DD9610}" presName="accentRepeatNode" presStyleLbl="solidFgAcc1" presStyleIdx="0" presStyleCnt="2"/>
      <dgm:spPr/>
    </dgm:pt>
    <dgm:pt modelId="{9BA3D326-4014-47DB-AADF-19E818F5215F}" type="pres">
      <dgm:prSet presAssocID="{C13AF250-41E5-4345-A51C-05F38F1363BC}" presName="text_2" presStyleLbl="node1" presStyleIdx="1" presStyleCnt="2">
        <dgm:presLayoutVars>
          <dgm:bulletEnabled val="1"/>
        </dgm:presLayoutVars>
      </dgm:prSet>
      <dgm:spPr/>
      <dgm:t>
        <a:bodyPr/>
        <a:lstStyle/>
        <a:p>
          <a:endParaRPr lang="es-ES"/>
        </a:p>
      </dgm:t>
    </dgm:pt>
    <dgm:pt modelId="{6123FAC5-2512-48B2-BB50-36101FE0B742}" type="pres">
      <dgm:prSet presAssocID="{C13AF250-41E5-4345-A51C-05F38F1363BC}" presName="accent_2" presStyleCnt="0"/>
      <dgm:spPr/>
    </dgm:pt>
    <dgm:pt modelId="{68DD4D65-22F9-4335-8C0B-EF24F2E1D07A}" type="pres">
      <dgm:prSet presAssocID="{C13AF250-41E5-4345-A51C-05F38F1363BC}" presName="accentRepeatNode" presStyleLbl="solidFgAcc1" presStyleIdx="1" presStyleCnt="2"/>
      <dgm:spPr/>
    </dgm:pt>
  </dgm:ptLst>
  <dgm:cxnLst>
    <dgm:cxn modelId="{42970E32-96A4-472A-9168-80DC0A1D11A7}" type="presOf" srcId="{C13AF250-41E5-4345-A51C-05F38F1363BC}" destId="{9BA3D326-4014-47DB-AADF-19E818F5215F}" srcOrd="0" destOrd="0" presId="urn:microsoft.com/office/officeart/2008/layout/VerticalCurvedList"/>
    <dgm:cxn modelId="{72FB4883-1508-457D-B057-8615FAF5538F}" type="presOf" srcId="{9DD2E717-2A16-467E-B27C-040F60292A04}" destId="{3559BBD7-47A4-4A13-9372-CF0F67793570}" srcOrd="0" destOrd="0" presId="urn:microsoft.com/office/officeart/2008/layout/VerticalCurvedList"/>
    <dgm:cxn modelId="{3375BF97-6E72-4B6B-8617-D0AF9941E82C}" srcId="{9DD2E717-2A16-467E-B27C-040F60292A04}" destId="{CE072004-5079-4421-A1F8-161199DD9610}" srcOrd="0" destOrd="0" parTransId="{F773C74E-7E2A-4339-BE67-7EAB5088FF06}" sibTransId="{07A15B3D-7DD6-433C-9631-2B25B1773878}"/>
    <dgm:cxn modelId="{35565C89-1892-477B-B467-C09D292C44E9}" srcId="{9DD2E717-2A16-467E-B27C-040F60292A04}" destId="{C13AF250-41E5-4345-A51C-05F38F1363BC}" srcOrd="1" destOrd="0" parTransId="{7DB09CCE-A100-4272-AB96-F98C4270BCB1}" sibTransId="{9F878054-DC8C-4457-A63D-6F3A503DB7D6}"/>
    <dgm:cxn modelId="{4A11B353-48B8-4B8F-A35A-22A32B73DCD8}" type="presOf" srcId="{07A15B3D-7DD6-433C-9631-2B25B1773878}" destId="{2FF34FCA-A645-49C0-81DA-1A08595F6D6D}" srcOrd="0" destOrd="0" presId="urn:microsoft.com/office/officeart/2008/layout/VerticalCurvedList"/>
    <dgm:cxn modelId="{A6D0E6FA-EE68-4FC0-AB87-28A8A05FD55B}" type="presOf" srcId="{CE072004-5079-4421-A1F8-161199DD9610}" destId="{00A1D5A5-12D6-4111-AF67-9E29B89873BD}" srcOrd="0" destOrd="0" presId="urn:microsoft.com/office/officeart/2008/layout/VerticalCurvedList"/>
    <dgm:cxn modelId="{66F7745C-47BB-47B9-AABF-D3EEFFC25563}" type="presParOf" srcId="{3559BBD7-47A4-4A13-9372-CF0F67793570}" destId="{4EF1EC95-FCBA-4C34-A5BB-A23E76CDAD02}" srcOrd="0" destOrd="0" presId="urn:microsoft.com/office/officeart/2008/layout/VerticalCurvedList"/>
    <dgm:cxn modelId="{36D7DCD4-6271-4374-8A72-A02E93977EE2}" type="presParOf" srcId="{4EF1EC95-FCBA-4C34-A5BB-A23E76CDAD02}" destId="{8F7017FB-4BFE-45DF-8FCF-9D346E0EBEB2}" srcOrd="0" destOrd="0" presId="urn:microsoft.com/office/officeart/2008/layout/VerticalCurvedList"/>
    <dgm:cxn modelId="{6FF178A3-880A-434E-A05B-01EC1CD6D269}" type="presParOf" srcId="{8F7017FB-4BFE-45DF-8FCF-9D346E0EBEB2}" destId="{664E2AED-8BAB-4286-B7A8-3A5411A18192}" srcOrd="0" destOrd="0" presId="urn:microsoft.com/office/officeart/2008/layout/VerticalCurvedList"/>
    <dgm:cxn modelId="{22EE3F90-5977-4C0C-9C1A-72AA2A38852D}" type="presParOf" srcId="{8F7017FB-4BFE-45DF-8FCF-9D346E0EBEB2}" destId="{2FF34FCA-A645-49C0-81DA-1A08595F6D6D}" srcOrd="1" destOrd="0" presId="urn:microsoft.com/office/officeart/2008/layout/VerticalCurvedList"/>
    <dgm:cxn modelId="{A3B806A9-8B8D-40C1-910A-AEC1D92D0D5D}" type="presParOf" srcId="{8F7017FB-4BFE-45DF-8FCF-9D346E0EBEB2}" destId="{7CC0DE18-2D9A-4A7A-A0BF-ECCB82111B28}" srcOrd="2" destOrd="0" presId="urn:microsoft.com/office/officeart/2008/layout/VerticalCurvedList"/>
    <dgm:cxn modelId="{43BE1FC0-EDD4-43F7-A937-6CD43D47B7D2}" type="presParOf" srcId="{8F7017FB-4BFE-45DF-8FCF-9D346E0EBEB2}" destId="{CC902116-0F11-41FD-A1A3-98467D588913}" srcOrd="3" destOrd="0" presId="urn:microsoft.com/office/officeart/2008/layout/VerticalCurvedList"/>
    <dgm:cxn modelId="{3F94F27C-1A61-42FA-8BD9-4C7615C1059D}" type="presParOf" srcId="{4EF1EC95-FCBA-4C34-A5BB-A23E76CDAD02}" destId="{00A1D5A5-12D6-4111-AF67-9E29B89873BD}" srcOrd="1" destOrd="0" presId="urn:microsoft.com/office/officeart/2008/layout/VerticalCurvedList"/>
    <dgm:cxn modelId="{4995517A-072F-4DFA-A08C-6FEDE43E10EA}" type="presParOf" srcId="{4EF1EC95-FCBA-4C34-A5BB-A23E76CDAD02}" destId="{EE282E68-F8A5-49A0-9F1E-40445A81A180}" srcOrd="2" destOrd="0" presId="urn:microsoft.com/office/officeart/2008/layout/VerticalCurvedList"/>
    <dgm:cxn modelId="{C0E87EEF-75AD-49E7-8EFB-FF375FB05BEE}" type="presParOf" srcId="{EE282E68-F8A5-49A0-9F1E-40445A81A180}" destId="{E8D72CF1-B5DA-43A9-9701-5E5CBD922670}" srcOrd="0" destOrd="0" presId="urn:microsoft.com/office/officeart/2008/layout/VerticalCurvedList"/>
    <dgm:cxn modelId="{E839CDD4-5E79-4230-8528-5271A7E1CE31}" type="presParOf" srcId="{4EF1EC95-FCBA-4C34-A5BB-A23E76CDAD02}" destId="{9BA3D326-4014-47DB-AADF-19E818F5215F}" srcOrd="3" destOrd="0" presId="urn:microsoft.com/office/officeart/2008/layout/VerticalCurvedList"/>
    <dgm:cxn modelId="{B2738541-494D-4FBC-A001-70DABF1F7B89}" type="presParOf" srcId="{4EF1EC95-FCBA-4C34-A5BB-A23E76CDAD02}" destId="{6123FAC5-2512-48B2-BB50-36101FE0B742}" srcOrd="4" destOrd="0" presId="urn:microsoft.com/office/officeart/2008/layout/VerticalCurvedList"/>
    <dgm:cxn modelId="{154677ED-2335-4A4C-A200-3A36B92D0A9C}" type="presParOf" srcId="{6123FAC5-2512-48B2-BB50-36101FE0B742}" destId="{68DD4D65-22F9-4335-8C0B-EF24F2E1D0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1B469-6AD4-4F81-9D09-6E1289FA68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D464869B-E7DB-4D92-86EB-0B96CD0BDBAB}">
      <dgm:prSet phldrT="[Texto]"/>
      <dgm:spPr/>
      <dgm:t>
        <a:bodyPr/>
        <a:lstStyle/>
        <a:p>
          <a:r>
            <a:rPr lang="es-ES" dirty="0" smtClean="0"/>
            <a:t>Sistema de alianzas</a:t>
          </a:r>
          <a:endParaRPr lang="es-ES" dirty="0"/>
        </a:p>
      </dgm:t>
    </dgm:pt>
    <dgm:pt modelId="{A0F07259-EE04-47F1-8E52-20C2990B5958}" type="parTrans" cxnId="{FC6F9601-891C-4B04-9570-7400F2A2820A}">
      <dgm:prSet/>
      <dgm:spPr/>
      <dgm:t>
        <a:bodyPr/>
        <a:lstStyle/>
        <a:p>
          <a:endParaRPr lang="es-ES"/>
        </a:p>
      </dgm:t>
    </dgm:pt>
    <dgm:pt modelId="{605CCE3E-76BE-41DA-A691-DA235AB8026D}" type="sibTrans" cxnId="{FC6F9601-891C-4B04-9570-7400F2A2820A}">
      <dgm:prSet/>
      <dgm:spPr/>
      <dgm:t>
        <a:bodyPr/>
        <a:lstStyle/>
        <a:p>
          <a:endParaRPr lang="es-ES"/>
        </a:p>
      </dgm:t>
    </dgm:pt>
    <dgm:pt modelId="{1CD2A7BA-8DED-44E8-BD04-F6521FEDDC45}">
      <dgm:prSet phldrT="[Texto]"/>
      <dgm:spPr/>
      <dgm:t>
        <a:bodyPr/>
        <a:lstStyle/>
        <a:p>
          <a:r>
            <a:rPr lang="es-ES" dirty="0" smtClean="0"/>
            <a:t>Triple Alianza (o potencias centrales)</a:t>
          </a:r>
          <a:endParaRPr lang="es-ES" dirty="0"/>
        </a:p>
      </dgm:t>
    </dgm:pt>
    <dgm:pt modelId="{69A418A6-127D-4BEB-A007-FD7E19BAC106}" type="parTrans" cxnId="{95F5A2E5-B87A-4AB1-9DD9-E9151DB10DB9}">
      <dgm:prSet/>
      <dgm:spPr/>
      <dgm:t>
        <a:bodyPr/>
        <a:lstStyle/>
        <a:p>
          <a:endParaRPr lang="es-ES"/>
        </a:p>
      </dgm:t>
    </dgm:pt>
    <dgm:pt modelId="{089BBF98-87B0-4579-8EE2-FDA791520DB0}" type="sibTrans" cxnId="{95F5A2E5-B87A-4AB1-9DD9-E9151DB10DB9}">
      <dgm:prSet/>
      <dgm:spPr/>
      <dgm:t>
        <a:bodyPr/>
        <a:lstStyle/>
        <a:p>
          <a:endParaRPr lang="es-ES"/>
        </a:p>
      </dgm:t>
    </dgm:pt>
    <dgm:pt modelId="{8EC1EA14-0F31-4C8E-9275-E910F9C3F1A9}">
      <dgm:prSet phldrT="[Texto]"/>
      <dgm:spPr/>
      <dgm:t>
        <a:bodyPr/>
        <a:lstStyle/>
        <a:p>
          <a:r>
            <a:rPr lang="es-ES" dirty="0" smtClean="0"/>
            <a:t>Triple Entente (o aliados)</a:t>
          </a:r>
          <a:endParaRPr lang="es-ES" dirty="0"/>
        </a:p>
      </dgm:t>
    </dgm:pt>
    <dgm:pt modelId="{C9EBCD4E-71B6-493C-8EFA-9136988DACBA}" type="parTrans" cxnId="{05710966-9D07-4671-9AC8-8A7D53EB8862}">
      <dgm:prSet/>
      <dgm:spPr/>
      <dgm:t>
        <a:bodyPr/>
        <a:lstStyle/>
        <a:p>
          <a:endParaRPr lang="es-ES"/>
        </a:p>
      </dgm:t>
    </dgm:pt>
    <dgm:pt modelId="{EF2C4AC7-5D4A-495C-8FAA-DB21EC47B000}" type="sibTrans" cxnId="{05710966-9D07-4671-9AC8-8A7D53EB8862}">
      <dgm:prSet/>
      <dgm:spPr/>
      <dgm:t>
        <a:bodyPr/>
        <a:lstStyle/>
        <a:p>
          <a:endParaRPr lang="es-ES"/>
        </a:p>
      </dgm:t>
    </dgm:pt>
    <dgm:pt modelId="{17387A2E-BB6E-486B-BAA3-20453F9F2551}" type="asst">
      <dgm:prSet/>
      <dgm:spPr/>
      <dgm:t>
        <a:bodyPr/>
        <a:lstStyle/>
        <a:p>
          <a:r>
            <a:rPr lang="es-ES" dirty="0" smtClean="0"/>
            <a:t>- Alemania.</a:t>
          </a:r>
        </a:p>
        <a:p>
          <a:r>
            <a:rPr lang="es-ES" dirty="0" smtClean="0"/>
            <a:t>- Austria-Hungría.</a:t>
          </a:r>
        </a:p>
        <a:p>
          <a:r>
            <a:rPr lang="es-ES" dirty="0" smtClean="0"/>
            <a:t>- Italia</a:t>
          </a:r>
          <a:endParaRPr lang="es-ES" dirty="0"/>
        </a:p>
      </dgm:t>
    </dgm:pt>
    <dgm:pt modelId="{86BEB5BC-3276-42CF-9DB9-2F27763ED391}" type="parTrans" cxnId="{C1DCC20E-A1B8-4E15-A32B-02C48A9678DA}">
      <dgm:prSet/>
      <dgm:spPr/>
      <dgm:t>
        <a:bodyPr/>
        <a:lstStyle/>
        <a:p>
          <a:endParaRPr lang="es-ES"/>
        </a:p>
      </dgm:t>
    </dgm:pt>
    <dgm:pt modelId="{10BF6317-8EB0-4E98-A807-B4A115CC445C}" type="sibTrans" cxnId="{C1DCC20E-A1B8-4E15-A32B-02C48A9678DA}">
      <dgm:prSet/>
      <dgm:spPr/>
      <dgm:t>
        <a:bodyPr/>
        <a:lstStyle/>
        <a:p>
          <a:endParaRPr lang="es-ES"/>
        </a:p>
      </dgm:t>
    </dgm:pt>
    <dgm:pt modelId="{2BDABA47-4C54-43F2-9D22-24FA8D7E21E5}">
      <dgm:prSet/>
      <dgm:spPr/>
      <dgm:t>
        <a:bodyPr/>
        <a:lstStyle/>
        <a:p>
          <a:r>
            <a:rPr lang="es-ES" dirty="0" smtClean="0"/>
            <a:t>- Francia.</a:t>
          </a:r>
        </a:p>
        <a:p>
          <a:r>
            <a:rPr lang="es-ES" dirty="0" smtClean="0"/>
            <a:t>- Inglaterra.</a:t>
          </a:r>
        </a:p>
        <a:p>
          <a:r>
            <a:rPr lang="es-ES" dirty="0" smtClean="0"/>
            <a:t>- Rusia.</a:t>
          </a:r>
          <a:endParaRPr lang="es-ES" dirty="0"/>
        </a:p>
      </dgm:t>
    </dgm:pt>
    <dgm:pt modelId="{E01B14F5-3B01-4936-B28D-D6464E21023F}" type="parTrans" cxnId="{3831A0D3-102D-498C-9190-9C049ACF4DB3}">
      <dgm:prSet/>
      <dgm:spPr/>
      <dgm:t>
        <a:bodyPr/>
        <a:lstStyle/>
        <a:p>
          <a:endParaRPr lang="es-ES"/>
        </a:p>
      </dgm:t>
    </dgm:pt>
    <dgm:pt modelId="{B3AD033F-3937-48F1-84CC-162A4B6DF650}" type="sibTrans" cxnId="{3831A0D3-102D-498C-9190-9C049ACF4DB3}">
      <dgm:prSet/>
      <dgm:spPr/>
      <dgm:t>
        <a:bodyPr/>
        <a:lstStyle/>
        <a:p>
          <a:endParaRPr lang="es-ES"/>
        </a:p>
      </dgm:t>
    </dgm:pt>
    <dgm:pt modelId="{11B423D8-506D-4A01-80E6-9F5453943AFC}" type="pres">
      <dgm:prSet presAssocID="{FA21B469-6AD4-4F81-9D09-6E1289FA68F3}" presName="hierChild1" presStyleCnt="0">
        <dgm:presLayoutVars>
          <dgm:orgChart val="1"/>
          <dgm:chPref val="1"/>
          <dgm:dir/>
          <dgm:animOne val="branch"/>
          <dgm:animLvl val="lvl"/>
          <dgm:resizeHandles/>
        </dgm:presLayoutVars>
      </dgm:prSet>
      <dgm:spPr/>
      <dgm:t>
        <a:bodyPr/>
        <a:lstStyle/>
        <a:p>
          <a:endParaRPr lang="es-ES"/>
        </a:p>
      </dgm:t>
    </dgm:pt>
    <dgm:pt modelId="{ABC2418D-1635-49AC-AA3C-C97C934DAF42}" type="pres">
      <dgm:prSet presAssocID="{D464869B-E7DB-4D92-86EB-0B96CD0BDBAB}" presName="hierRoot1" presStyleCnt="0">
        <dgm:presLayoutVars>
          <dgm:hierBranch val="init"/>
        </dgm:presLayoutVars>
      </dgm:prSet>
      <dgm:spPr/>
    </dgm:pt>
    <dgm:pt modelId="{DD1ADF28-6803-4248-BE72-CCC872715E77}" type="pres">
      <dgm:prSet presAssocID="{D464869B-E7DB-4D92-86EB-0B96CD0BDBAB}" presName="rootComposite1" presStyleCnt="0"/>
      <dgm:spPr/>
    </dgm:pt>
    <dgm:pt modelId="{E1E9AEEE-C467-4086-BC79-94CC2C999F10}" type="pres">
      <dgm:prSet presAssocID="{D464869B-E7DB-4D92-86EB-0B96CD0BDBAB}" presName="rootText1" presStyleLbl="node0" presStyleIdx="0" presStyleCnt="1">
        <dgm:presLayoutVars>
          <dgm:chPref val="3"/>
        </dgm:presLayoutVars>
      </dgm:prSet>
      <dgm:spPr/>
      <dgm:t>
        <a:bodyPr/>
        <a:lstStyle/>
        <a:p>
          <a:endParaRPr lang="es-ES"/>
        </a:p>
      </dgm:t>
    </dgm:pt>
    <dgm:pt modelId="{86B0E9FD-F2C4-464D-9C46-A1645F09FE28}" type="pres">
      <dgm:prSet presAssocID="{D464869B-E7DB-4D92-86EB-0B96CD0BDBAB}" presName="rootConnector1" presStyleLbl="node1" presStyleIdx="0" presStyleCnt="0"/>
      <dgm:spPr/>
      <dgm:t>
        <a:bodyPr/>
        <a:lstStyle/>
        <a:p>
          <a:endParaRPr lang="es-ES"/>
        </a:p>
      </dgm:t>
    </dgm:pt>
    <dgm:pt modelId="{4E725C4D-9597-44A8-900B-84249203426E}" type="pres">
      <dgm:prSet presAssocID="{D464869B-E7DB-4D92-86EB-0B96CD0BDBAB}" presName="hierChild2" presStyleCnt="0"/>
      <dgm:spPr/>
    </dgm:pt>
    <dgm:pt modelId="{2B948B78-C523-400A-9B0F-379974942058}" type="pres">
      <dgm:prSet presAssocID="{69A418A6-127D-4BEB-A007-FD7E19BAC106}" presName="Name37" presStyleLbl="parChTrans1D2" presStyleIdx="0" presStyleCnt="2"/>
      <dgm:spPr/>
      <dgm:t>
        <a:bodyPr/>
        <a:lstStyle/>
        <a:p>
          <a:endParaRPr lang="es-ES"/>
        </a:p>
      </dgm:t>
    </dgm:pt>
    <dgm:pt modelId="{716973E9-A7FB-4481-8CE4-26ACEE38D784}" type="pres">
      <dgm:prSet presAssocID="{1CD2A7BA-8DED-44E8-BD04-F6521FEDDC45}" presName="hierRoot2" presStyleCnt="0">
        <dgm:presLayoutVars>
          <dgm:hierBranch val="init"/>
        </dgm:presLayoutVars>
      </dgm:prSet>
      <dgm:spPr/>
    </dgm:pt>
    <dgm:pt modelId="{FEBE318F-F2DC-4973-BD92-AC13BE0903EE}" type="pres">
      <dgm:prSet presAssocID="{1CD2A7BA-8DED-44E8-BD04-F6521FEDDC45}" presName="rootComposite" presStyleCnt="0"/>
      <dgm:spPr/>
    </dgm:pt>
    <dgm:pt modelId="{31800A89-873D-4A5F-9D21-43E6A3EE1F8F}" type="pres">
      <dgm:prSet presAssocID="{1CD2A7BA-8DED-44E8-BD04-F6521FEDDC45}" presName="rootText" presStyleLbl="node2" presStyleIdx="0" presStyleCnt="2">
        <dgm:presLayoutVars>
          <dgm:chPref val="3"/>
        </dgm:presLayoutVars>
      </dgm:prSet>
      <dgm:spPr/>
      <dgm:t>
        <a:bodyPr/>
        <a:lstStyle/>
        <a:p>
          <a:endParaRPr lang="es-ES"/>
        </a:p>
      </dgm:t>
    </dgm:pt>
    <dgm:pt modelId="{690696DB-3B9B-48F9-9A28-4798FAB826B6}" type="pres">
      <dgm:prSet presAssocID="{1CD2A7BA-8DED-44E8-BD04-F6521FEDDC45}" presName="rootConnector" presStyleLbl="node2" presStyleIdx="0" presStyleCnt="2"/>
      <dgm:spPr/>
      <dgm:t>
        <a:bodyPr/>
        <a:lstStyle/>
        <a:p>
          <a:endParaRPr lang="es-ES"/>
        </a:p>
      </dgm:t>
    </dgm:pt>
    <dgm:pt modelId="{AEEB1565-916C-4ACB-9EB3-38314789B9A2}" type="pres">
      <dgm:prSet presAssocID="{1CD2A7BA-8DED-44E8-BD04-F6521FEDDC45}" presName="hierChild4" presStyleCnt="0"/>
      <dgm:spPr/>
    </dgm:pt>
    <dgm:pt modelId="{01740DBC-7AC3-4627-834D-D302BE2C8D40}" type="pres">
      <dgm:prSet presAssocID="{1CD2A7BA-8DED-44E8-BD04-F6521FEDDC45}" presName="hierChild5" presStyleCnt="0"/>
      <dgm:spPr/>
    </dgm:pt>
    <dgm:pt modelId="{5F6ECD83-1889-45E5-9784-BB8938B0DB19}" type="pres">
      <dgm:prSet presAssocID="{86BEB5BC-3276-42CF-9DB9-2F27763ED391}" presName="Name111" presStyleLbl="parChTrans1D3" presStyleIdx="0" presStyleCnt="2"/>
      <dgm:spPr/>
      <dgm:t>
        <a:bodyPr/>
        <a:lstStyle/>
        <a:p>
          <a:endParaRPr lang="es-ES"/>
        </a:p>
      </dgm:t>
    </dgm:pt>
    <dgm:pt modelId="{3D46FC12-E38E-422A-8F37-DD23F321BB91}" type="pres">
      <dgm:prSet presAssocID="{17387A2E-BB6E-486B-BAA3-20453F9F2551}" presName="hierRoot3" presStyleCnt="0">
        <dgm:presLayoutVars>
          <dgm:hierBranch val="init"/>
        </dgm:presLayoutVars>
      </dgm:prSet>
      <dgm:spPr/>
    </dgm:pt>
    <dgm:pt modelId="{051FA79C-7484-41A4-A415-F4C3A62156DF}" type="pres">
      <dgm:prSet presAssocID="{17387A2E-BB6E-486B-BAA3-20453F9F2551}" presName="rootComposite3" presStyleCnt="0"/>
      <dgm:spPr/>
    </dgm:pt>
    <dgm:pt modelId="{6DF5081D-6546-4D0F-9EAD-B41BD1A7EAE2}" type="pres">
      <dgm:prSet presAssocID="{17387A2E-BB6E-486B-BAA3-20453F9F2551}" presName="rootText3" presStyleLbl="asst2" presStyleIdx="0" presStyleCnt="1">
        <dgm:presLayoutVars>
          <dgm:chPref val="3"/>
        </dgm:presLayoutVars>
      </dgm:prSet>
      <dgm:spPr/>
      <dgm:t>
        <a:bodyPr/>
        <a:lstStyle/>
        <a:p>
          <a:endParaRPr lang="es-ES"/>
        </a:p>
      </dgm:t>
    </dgm:pt>
    <dgm:pt modelId="{EF1DCFA0-580B-4C8C-A57C-F049E85F2828}" type="pres">
      <dgm:prSet presAssocID="{17387A2E-BB6E-486B-BAA3-20453F9F2551}" presName="rootConnector3" presStyleLbl="asst2" presStyleIdx="0" presStyleCnt="1"/>
      <dgm:spPr/>
      <dgm:t>
        <a:bodyPr/>
        <a:lstStyle/>
        <a:p>
          <a:endParaRPr lang="es-ES"/>
        </a:p>
      </dgm:t>
    </dgm:pt>
    <dgm:pt modelId="{6C074DF0-478E-4C94-B406-0A2C2D2F39E8}" type="pres">
      <dgm:prSet presAssocID="{17387A2E-BB6E-486B-BAA3-20453F9F2551}" presName="hierChild6" presStyleCnt="0"/>
      <dgm:spPr/>
    </dgm:pt>
    <dgm:pt modelId="{6EDC3E99-85E3-41FA-A2DE-15B1B031874B}" type="pres">
      <dgm:prSet presAssocID="{17387A2E-BB6E-486B-BAA3-20453F9F2551}" presName="hierChild7" presStyleCnt="0"/>
      <dgm:spPr/>
    </dgm:pt>
    <dgm:pt modelId="{1313D92C-8A0D-4752-A1B3-23B6509C44C4}" type="pres">
      <dgm:prSet presAssocID="{C9EBCD4E-71B6-493C-8EFA-9136988DACBA}" presName="Name37" presStyleLbl="parChTrans1D2" presStyleIdx="1" presStyleCnt="2"/>
      <dgm:spPr/>
      <dgm:t>
        <a:bodyPr/>
        <a:lstStyle/>
        <a:p>
          <a:endParaRPr lang="es-ES"/>
        </a:p>
      </dgm:t>
    </dgm:pt>
    <dgm:pt modelId="{202D4C0D-7445-4264-ABCB-0E6CD7DC2424}" type="pres">
      <dgm:prSet presAssocID="{8EC1EA14-0F31-4C8E-9275-E910F9C3F1A9}" presName="hierRoot2" presStyleCnt="0">
        <dgm:presLayoutVars>
          <dgm:hierBranch val="init"/>
        </dgm:presLayoutVars>
      </dgm:prSet>
      <dgm:spPr/>
    </dgm:pt>
    <dgm:pt modelId="{CE1D82A9-42D2-4241-9BFC-C24CE565B7CE}" type="pres">
      <dgm:prSet presAssocID="{8EC1EA14-0F31-4C8E-9275-E910F9C3F1A9}" presName="rootComposite" presStyleCnt="0"/>
      <dgm:spPr/>
    </dgm:pt>
    <dgm:pt modelId="{AA2421C7-89CB-4F98-97AC-502551936E25}" type="pres">
      <dgm:prSet presAssocID="{8EC1EA14-0F31-4C8E-9275-E910F9C3F1A9}" presName="rootText" presStyleLbl="node2" presStyleIdx="1" presStyleCnt="2">
        <dgm:presLayoutVars>
          <dgm:chPref val="3"/>
        </dgm:presLayoutVars>
      </dgm:prSet>
      <dgm:spPr/>
      <dgm:t>
        <a:bodyPr/>
        <a:lstStyle/>
        <a:p>
          <a:endParaRPr lang="es-ES"/>
        </a:p>
      </dgm:t>
    </dgm:pt>
    <dgm:pt modelId="{E8AD2456-663A-4C3C-A405-89B8D46748A0}" type="pres">
      <dgm:prSet presAssocID="{8EC1EA14-0F31-4C8E-9275-E910F9C3F1A9}" presName="rootConnector" presStyleLbl="node2" presStyleIdx="1" presStyleCnt="2"/>
      <dgm:spPr/>
      <dgm:t>
        <a:bodyPr/>
        <a:lstStyle/>
        <a:p>
          <a:endParaRPr lang="es-ES"/>
        </a:p>
      </dgm:t>
    </dgm:pt>
    <dgm:pt modelId="{3FA11056-1E9E-4307-94E2-22AB50DD1F85}" type="pres">
      <dgm:prSet presAssocID="{8EC1EA14-0F31-4C8E-9275-E910F9C3F1A9}" presName="hierChild4" presStyleCnt="0"/>
      <dgm:spPr/>
    </dgm:pt>
    <dgm:pt modelId="{A5652DC9-F36F-4E6B-A182-5A4DFD9839AA}" type="pres">
      <dgm:prSet presAssocID="{E01B14F5-3B01-4936-B28D-D6464E21023F}" presName="Name37" presStyleLbl="parChTrans1D3" presStyleIdx="1" presStyleCnt="2"/>
      <dgm:spPr/>
      <dgm:t>
        <a:bodyPr/>
        <a:lstStyle/>
        <a:p>
          <a:endParaRPr lang="es-ES"/>
        </a:p>
      </dgm:t>
    </dgm:pt>
    <dgm:pt modelId="{979CAACC-4669-4C46-8AA5-E73FD3C8DD1F}" type="pres">
      <dgm:prSet presAssocID="{2BDABA47-4C54-43F2-9D22-24FA8D7E21E5}" presName="hierRoot2" presStyleCnt="0">
        <dgm:presLayoutVars>
          <dgm:hierBranch val="init"/>
        </dgm:presLayoutVars>
      </dgm:prSet>
      <dgm:spPr/>
    </dgm:pt>
    <dgm:pt modelId="{A2105BEC-227F-455B-9150-5115661A9823}" type="pres">
      <dgm:prSet presAssocID="{2BDABA47-4C54-43F2-9D22-24FA8D7E21E5}" presName="rootComposite" presStyleCnt="0"/>
      <dgm:spPr/>
    </dgm:pt>
    <dgm:pt modelId="{A851F4C1-AB45-4445-9EAA-9DB40E9A14E4}" type="pres">
      <dgm:prSet presAssocID="{2BDABA47-4C54-43F2-9D22-24FA8D7E21E5}" presName="rootText" presStyleLbl="node3" presStyleIdx="0" presStyleCnt="1">
        <dgm:presLayoutVars>
          <dgm:chPref val="3"/>
        </dgm:presLayoutVars>
      </dgm:prSet>
      <dgm:spPr/>
      <dgm:t>
        <a:bodyPr/>
        <a:lstStyle/>
        <a:p>
          <a:endParaRPr lang="es-ES"/>
        </a:p>
      </dgm:t>
    </dgm:pt>
    <dgm:pt modelId="{9FCF20F8-0740-4DDD-A191-9AC2960414A8}" type="pres">
      <dgm:prSet presAssocID="{2BDABA47-4C54-43F2-9D22-24FA8D7E21E5}" presName="rootConnector" presStyleLbl="node3" presStyleIdx="0" presStyleCnt="1"/>
      <dgm:spPr/>
      <dgm:t>
        <a:bodyPr/>
        <a:lstStyle/>
        <a:p>
          <a:endParaRPr lang="es-ES"/>
        </a:p>
      </dgm:t>
    </dgm:pt>
    <dgm:pt modelId="{0DEF33C7-F75D-477E-A628-37FF01EC23F6}" type="pres">
      <dgm:prSet presAssocID="{2BDABA47-4C54-43F2-9D22-24FA8D7E21E5}" presName="hierChild4" presStyleCnt="0"/>
      <dgm:spPr/>
    </dgm:pt>
    <dgm:pt modelId="{73317111-862F-4DB6-94C7-5F822F68ACE8}" type="pres">
      <dgm:prSet presAssocID="{2BDABA47-4C54-43F2-9D22-24FA8D7E21E5}" presName="hierChild5" presStyleCnt="0"/>
      <dgm:spPr/>
    </dgm:pt>
    <dgm:pt modelId="{72884122-30D1-45A7-AAD7-2276048BC272}" type="pres">
      <dgm:prSet presAssocID="{8EC1EA14-0F31-4C8E-9275-E910F9C3F1A9}" presName="hierChild5" presStyleCnt="0"/>
      <dgm:spPr/>
    </dgm:pt>
    <dgm:pt modelId="{F0B9BB54-2AB3-4EF4-8FBD-EF4874973C55}" type="pres">
      <dgm:prSet presAssocID="{D464869B-E7DB-4D92-86EB-0B96CD0BDBAB}" presName="hierChild3" presStyleCnt="0"/>
      <dgm:spPr/>
    </dgm:pt>
  </dgm:ptLst>
  <dgm:cxnLst>
    <dgm:cxn modelId="{B0743F10-BE8C-45B3-9CDC-C7AC11BF7BD7}" type="presOf" srcId="{17387A2E-BB6E-486B-BAA3-20453F9F2551}" destId="{6DF5081D-6546-4D0F-9EAD-B41BD1A7EAE2}" srcOrd="0" destOrd="0" presId="urn:microsoft.com/office/officeart/2005/8/layout/orgChart1"/>
    <dgm:cxn modelId="{7FB2282C-7023-4631-AEF5-74BDE87F2772}" type="presOf" srcId="{86BEB5BC-3276-42CF-9DB9-2F27763ED391}" destId="{5F6ECD83-1889-45E5-9784-BB8938B0DB19}" srcOrd="0" destOrd="0" presId="urn:microsoft.com/office/officeart/2005/8/layout/orgChart1"/>
    <dgm:cxn modelId="{F0D0DDAC-49F3-4247-962B-965659AC9A9C}" type="presOf" srcId="{17387A2E-BB6E-486B-BAA3-20453F9F2551}" destId="{EF1DCFA0-580B-4C8C-A57C-F049E85F2828}" srcOrd="1" destOrd="0" presId="urn:microsoft.com/office/officeart/2005/8/layout/orgChart1"/>
    <dgm:cxn modelId="{9F3B2338-4B2A-49EA-9CF4-EE6E5F8F711B}" type="presOf" srcId="{2BDABA47-4C54-43F2-9D22-24FA8D7E21E5}" destId="{9FCF20F8-0740-4DDD-A191-9AC2960414A8}" srcOrd="1" destOrd="0" presId="urn:microsoft.com/office/officeart/2005/8/layout/orgChart1"/>
    <dgm:cxn modelId="{FC6F9601-891C-4B04-9570-7400F2A2820A}" srcId="{FA21B469-6AD4-4F81-9D09-6E1289FA68F3}" destId="{D464869B-E7DB-4D92-86EB-0B96CD0BDBAB}" srcOrd="0" destOrd="0" parTransId="{A0F07259-EE04-47F1-8E52-20C2990B5958}" sibTransId="{605CCE3E-76BE-41DA-A691-DA235AB8026D}"/>
    <dgm:cxn modelId="{95F5A2E5-B87A-4AB1-9DD9-E9151DB10DB9}" srcId="{D464869B-E7DB-4D92-86EB-0B96CD0BDBAB}" destId="{1CD2A7BA-8DED-44E8-BD04-F6521FEDDC45}" srcOrd="0" destOrd="0" parTransId="{69A418A6-127D-4BEB-A007-FD7E19BAC106}" sibTransId="{089BBF98-87B0-4579-8EE2-FDA791520DB0}"/>
    <dgm:cxn modelId="{A4A8CBF6-10A4-458A-8BB4-93D933B7E872}" type="presOf" srcId="{8EC1EA14-0F31-4C8E-9275-E910F9C3F1A9}" destId="{E8AD2456-663A-4C3C-A405-89B8D46748A0}" srcOrd="1" destOrd="0" presId="urn:microsoft.com/office/officeart/2005/8/layout/orgChart1"/>
    <dgm:cxn modelId="{5B133558-9884-4B60-AEA2-733FB22F12B4}" type="presOf" srcId="{E01B14F5-3B01-4936-B28D-D6464E21023F}" destId="{A5652DC9-F36F-4E6B-A182-5A4DFD9839AA}" srcOrd="0" destOrd="0" presId="urn:microsoft.com/office/officeart/2005/8/layout/orgChart1"/>
    <dgm:cxn modelId="{A29A53AA-E795-4147-8C9E-257EC0A551D2}" type="presOf" srcId="{8EC1EA14-0F31-4C8E-9275-E910F9C3F1A9}" destId="{AA2421C7-89CB-4F98-97AC-502551936E25}" srcOrd="0" destOrd="0" presId="urn:microsoft.com/office/officeart/2005/8/layout/orgChart1"/>
    <dgm:cxn modelId="{1BAA7183-9EC3-47A0-A64B-BFF979726FB4}" type="presOf" srcId="{1CD2A7BA-8DED-44E8-BD04-F6521FEDDC45}" destId="{690696DB-3B9B-48F9-9A28-4798FAB826B6}" srcOrd="1" destOrd="0" presId="urn:microsoft.com/office/officeart/2005/8/layout/orgChart1"/>
    <dgm:cxn modelId="{2DF6F9BE-7BBC-45A3-A161-9B417C032175}" type="presOf" srcId="{C9EBCD4E-71B6-493C-8EFA-9136988DACBA}" destId="{1313D92C-8A0D-4752-A1B3-23B6509C44C4}" srcOrd="0" destOrd="0" presId="urn:microsoft.com/office/officeart/2005/8/layout/orgChart1"/>
    <dgm:cxn modelId="{C1DCC20E-A1B8-4E15-A32B-02C48A9678DA}" srcId="{1CD2A7BA-8DED-44E8-BD04-F6521FEDDC45}" destId="{17387A2E-BB6E-486B-BAA3-20453F9F2551}" srcOrd="0" destOrd="0" parTransId="{86BEB5BC-3276-42CF-9DB9-2F27763ED391}" sibTransId="{10BF6317-8EB0-4E98-A807-B4A115CC445C}"/>
    <dgm:cxn modelId="{66BB0E46-2CAE-44C6-B545-33EC26FD9C56}" type="presOf" srcId="{D464869B-E7DB-4D92-86EB-0B96CD0BDBAB}" destId="{E1E9AEEE-C467-4086-BC79-94CC2C999F10}" srcOrd="0" destOrd="0" presId="urn:microsoft.com/office/officeart/2005/8/layout/orgChart1"/>
    <dgm:cxn modelId="{3831A0D3-102D-498C-9190-9C049ACF4DB3}" srcId="{8EC1EA14-0F31-4C8E-9275-E910F9C3F1A9}" destId="{2BDABA47-4C54-43F2-9D22-24FA8D7E21E5}" srcOrd="0" destOrd="0" parTransId="{E01B14F5-3B01-4936-B28D-D6464E21023F}" sibTransId="{B3AD033F-3937-48F1-84CC-162A4B6DF650}"/>
    <dgm:cxn modelId="{05710966-9D07-4671-9AC8-8A7D53EB8862}" srcId="{D464869B-E7DB-4D92-86EB-0B96CD0BDBAB}" destId="{8EC1EA14-0F31-4C8E-9275-E910F9C3F1A9}" srcOrd="1" destOrd="0" parTransId="{C9EBCD4E-71B6-493C-8EFA-9136988DACBA}" sibTransId="{EF2C4AC7-5D4A-495C-8FAA-DB21EC47B000}"/>
    <dgm:cxn modelId="{1BDCE728-AB4B-4C10-95C7-E714D8F4D333}" type="presOf" srcId="{69A418A6-127D-4BEB-A007-FD7E19BAC106}" destId="{2B948B78-C523-400A-9B0F-379974942058}" srcOrd="0" destOrd="0" presId="urn:microsoft.com/office/officeart/2005/8/layout/orgChart1"/>
    <dgm:cxn modelId="{00A4F9DC-9088-4553-80BA-B3E460274710}" type="presOf" srcId="{D464869B-E7DB-4D92-86EB-0B96CD0BDBAB}" destId="{86B0E9FD-F2C4-464D-9C46-A1645F09FE28}" srcOrd="1" destOrd="0" presId="urn:microsoft.com/office/officeart/2005/8/layout/orgChart1"/>
    <dgm:cxn modelId="{703924E2-96CF-40B3-A5FB-823E163CE01D}" type="presOf" srcId="{1CD2A7BA-8DED-44E8-BD04-F6521FEDDC45}" destId="{31800A89-873D-4A5F-9D21-43E6A3EE1F8F}" srcOrd="0" destOrd="0" presId="urn:microsoft.com/office/officeart/2005/8/layout/orgChart1"/>
    <dgm:cxn modelId="{58561FBF-64E5-4101-95DA-70514EC4C89C}" type="presOf" srcId="{2BDABA47-4C54-43F2-9D22-24FA8D7E21E5}" destId="{A851F4C1-AB45-4445-9EAA-9DB40E9A14E4}" srcOrd="0" destOrd="0" presId="urn:microsoft.com/office/officeart/2005/8/layout/orgChart1"/>
    <dgm:cxn modelId="{844AC64F-FBDD-4F7B-8FE5-5A1802D94964}" type="presOf" srcId="{FA21B469-6AD4-4F81-9D09-6E1289FA68F3}" destId="{11B423D8-506D-4A01-80E6-9F5453943AFC}" srcOrd="0" destOrd="0" presId="urn:microsoft.com/office/officeart/2005/8/layout/orgChart1"/>
    <dgm:cxn modelId="{183B1F19-BB11-48E2-B8F1-DCD13F9B403A}" type="presParOf" srcId="{11B423D8-506D-4A01-80E6-9F5453943AFC}" destId="{ABC2418D-1635-49AC-AA3C-C97C934DAF42}" srcOrd="0" destOrd="0" presId="urn:microsoft.com/office/officeart/2005/8/layout/orgChart1"/>
    <dgm:cxn modelId="{0FC50136-F255-4A5F-9CB7-205AD89BCC31}" type="presParOf" srcId="{ABC2418D-1635-49AC-AA3C-C97C934DAF42}" destId="{DD1ADF28-6803-4248-BE72-CCC872715E77}" srcOrd="0" destOrd="0" presId="urn:microsoft.com/office/officeart/2005/8/layout/orgChart1"/>
    <dgm:cxn modelId="{2AB35283-7B94-43C2-8EAF-4D24BC39DFC9}" type="presParOf" srcId="{DD1ADF28-6803-4248-BE72-CCC872715E77}" destId="{E1E9AEEE-C467-4086-BC79-94CC2C999F10}" srcOrd="0" destOrd="0" presId="urn:microsoft.com/office/officeart/2005/8/layout/orgChart1"/>
    <dgm:cxn modelId="{F8C111AF-FF1C-41CD-9666-194822013AC5}" type="presParOf" srcId="{DD1ADF28-6803-4248-BE72-CCC872715E77}" destId="{86B0E9FD-F2C4-464D-9C46-A1645F09FE28}" srcOrd="1" destOrd="0" presId="urn:microsoft.com/office/officeart/2005/8/layout/orgChart1"/>
    <dgm:cxn modelId="{F0136C77-8699-4174-8F72-741693306BA7}" type="presParOf" srcId="{ABC2418D-1635-49AC-AA3C-C97C934DAF42}" destId="{4E725C4D-9597-44A8-900B-84249203426E}" srcOrd="1" destOrd="0" presId="urn:microsoft.com/office/officeart/2005/8/layout/orgChart1"/>
    <dgm:cxn modelId="{F6CC3E74-4D8D-4014-BE98-FC5BDF6525D9}" type="presParOf" srcId="{4E725C4D-9597-44A8-900B-84249203426E}" destId="{2B948B78-C523-400A-9B0F-379974942058}" srcOrd="0" destOrd="0" presId="urn:microsoft.com/office/officeart/2005/8/layout/orgChart1"/>
    <dgm:cxn modelId="{82E47305-415C-4F43-8D23-533DF37772ED}" type="presParOf" srcId="{4E725C4D-9597-44A8-900B-84249203426E}" destId="{716973E9-A7FB-4481-8CE4-26ACEE38D784}" srcOrd="1" destOrd="0" presId="urn:microsoft.com/office/officeart/2005/8/layout/orgChart1"/>
    <dgm:cxn modelId="{946F9AF3-54B8-4BBD-A4D5-84961135390B}" type="presParOf" srcId="{716973E9-A7FB-4481-8CE4-26ACEE38D784}" destId="{FEBE318F-F2DC-4973-BD92-AC13BE0903EE}" srcOrd="0" destOrd="0" presId="urn:microsoft.com/office/officeart/2005/8/layout/orgChart1"/>
    <dgm:cxn modelId="{B33C96DD-4B8F-4F29-9E03-25A3DF817E95}" type="presParOf" srcId="{FEBE318F-F2DC-4973-BD92-AC13BE0903EE}" destId="{31800A89-873D-4A5F-9D21-43E6A3EE1F8F}" srcOrd="0" destOrd="0" presId="urn:microsoft.com/office/officeart/2005/8/layout/orgChart1"/>
    <dgm:cxn modelId="{CED3080B-268A-4427-BBA8-CC7216C4FD25}" type="presParOf" srcId="{FEBE318F-F2DC-4973-BD92-AC13BE0903EE}" destId="{690696DB-3B9B-48F9-9A28-4798FAB826B6}" srcOrd="1" destOrd="0" presId="urn:microsoft.com/office/officeart/2005/8/layout/orgChart1"/>
    <dgm:cxn modelId="{C318E62E-28E0-4C70-957B-E774433F0AF5}" type="presParOf" srcId="{716973E9-A7FB-4481-8CE4-26ACEE38D784}" destId="{AEEB1565-916C-4ACB-9EB3-38314789B9A2}" srcOrd="1" destOrd="0" presId="urn:microsoft.com/office/officeart/2005/8/layout/orgChart1"/>
    <dgm:cxn modelId="{73A2F167-7733-476C-8858-54B6A7DE00CE}" type="presParOf" srcId="{716973E9-A7FB-4481-8CE4-26ACEE38D784}" destId="{01740DBC-7AC3-4627-834D-D302BE2C8D40}" srcOrd="2" destOrd="0" presId="urn:microsoft.com/office/officeart/2005/8/layout/orgChart1"/>
    <dgm:cxn modelId="{8A9E3EDE-55D0-423B-9A6A-D580FCAD9C6B}" type="presParOf" srcId="{01740DBC-7AC3-4627-834D-D302BE2C8D40}" destId="{5F6ECD83-1889-45E5-9784-BB8938B0DB19}" srcOrd="0" destOrd="0" presId="urn:microsoft.com/office/officeart/2005/8/layout/orgChart1"/>
    <dgm:cxn modelId="{5BD1E5AA-0C7B-4011-8C6F-4AE1AFD80494}" type="presParOf" srcId="{01740DBC-7AC3-4627-834D-D302BE2C8D40}" destId="{3D46FC12-E38E-422A-8F37-DD23F321BB91}" srcOrd="1" destOrd="0" presId="urn:microsoft.com/office/officeart/2005/8/layout/orgChart1"/>
    <dgm:cxn modelId="{FABA8314-84B2-4F60-BC5A-086BBE8B8480}" type="presParOf" srcId="{3D46FC12-E38E-422A-8F37-DD23F321BB91}" destId="{051FA79C-7484-41A4-A415-F4C3A62156DF}" srcOrd="0" destOrd="0" presId="urn:microsoft.com/office/officeart/2005/8/layout/orgChart1"/>
    <dgm:cxn modelId="{9571D501-E8C3-4517-BF0D-E5C25F9695A9}" type="presParOf" srcId="{051FA79C-7484-41A4-A415-F4C3A62156DF}" destId="{6DF5081D-6546-4D0F-9EAD-B41BD1A7EAE2}" srcOrd="0" destOrd="0" presId="urn:microsoft.com/office/officeart/2005/8/layout/orgChart1"/>
    <dgm:cxn modelId="{BAB9BEDD-A4F0-45FC-B352-FB0B0BFC7CD7}" type="presParOf" srcId="{051FA79C-7484-41A4-A415-F4C3A62156DF}" destId="{EF1DCFA0-580B-4C8C-A57C-F049E85F2828}" srcOrd="1" destOrd="0" presId="urn:microsoft.com/office/officeart/2005/8/layout/orgChart1"/>
    <dgm:cxn modelId="{55F0D1C4-1692-499F-B36E-26715C071A03}" type="presParOf" srcId="{3D46FC12-E38E-422A-8F37-DD23F321BB91}" destId="{6C074DF0-478E-4C94-B406-0A2C2D2F39E8}" srcOrd="1" destOrd="0" presId="urn:microsoft.com/office/officeart/2005/8/layout/orgChart1"/>
    <dgm:cxn modelId="{3D10487A-C613-42A8-8029-0DD509062255}" type="presParOf" srcId="{3D46FC12-E38E-422A-8F37-DD23F321BB91}" destId="{6EDC3E99-85E3-41FA-A2DE-15B1B031874B}" srcOrd="2" destOrd="0" presId="urn:microsoft.com/office/officeart/2005/8/layout/orgChart1"/>
    <dgm:cxn modelId="{8CDFB935-9819-4D36-B8BC-52EBDD94C7F8}" type="presParOf" srcId="{4E725C4D-9597-44A8-900B-84249203426E}" destId="{1313D92C-8A0D-4752-A1B3-23B6509C44C4}" srcOrd="2" destOrd="0" presId="urn:microsoft.com/office/officeart/2005/8/layout/orgChart1"/>
    <dgm:cxn modelId="{04570DE8-42DF-45FF-B4A0-11FEE499A3E9}" type="presParOf" srcId="{4E725C4D-9597-44A8-900B-84249203426E}" destId="{202D4C0D-7445-4264-ABCB-0E6CD7DC2424}" srcOrd="3" destOrd="0" presId="urn:microsoft.com/office/officeart/2005/8/layout/orgChart1"/>
    <dgm:cxn modelId="{11BBB225-3C43-4CC9-AB59-970E4F61F1B4}" type="presParOf" srcId="{202D4C0D-7445-4264-ABCB-0E6CD7DC2424}" destId="{CE1D82A9-42D2-4241-9BFC-C24CE565B7CE}" srcOrd="0" destOrd="0" presId="urn:microsoft.com/office/officeart/2005/8/layout/orgChart1"/>
    <dgm:cxn modelId="{240F6EBD-5468-40F7-9F71-958E6A233B24}" type="presParOf" srcId="{CE1D82A9-42D2-4241-9BFC-C24CE565B7CE}" destId="{AA2421C7-89CB-4F98-97AC-502551936E25}" srcOrd="0" destOrd="0" presId="urn:microsoft.com/office/officeart/2005/8/layout/orgChart1"/>
    <dgm:cxn modelId="{038FCF3D-2712-4D7B-8063-27AF81945D4C}" type="presParOf" srcId="{CE1D82A9-42D2-4241-9BFC-C24CE565B7CE}" destId="{E8AD2456-663A-4C3C-A405-89B8D46748A0}" srcOrd="1" destOrd="0" presId="urn:microsoft.com/office/officeart/2005/8/layout/orgChart1"/>
    <dgm:cxn modelId="{DDC6F18B-88D6-4A9C-A30F-9C2283901128}" type="presParOf" srcId="{202D4C0D-7445-4264-ABCB-0E6CD7DC2424}" destId="{3FA11056-1E9E-4307-94E2-22AB50DD1F85}" srcOrd="1" destOrd="0" presId="urn:microsoft.com/office/officeart/2005/8/layout/orgChart1"/>
    <dgm:cxn modelId="{D32FC66B-C690-476E-B355-08148063B71F}" type="presParOf" srcId="{3FA11056-1E9E-4307-94E2-22AB50DD1F85}" destId="{A5652DC9-F36F-4E6B-A182-5A4DFD9839AA}" srcOrd="0" destOrd="0" presId="urn:microsoft.com/office/officeart/2005/8/layout/orgChart1"/>
    <dgm:cxn modelId="{F7DD5AF3-6ADB-469B-8BCA-2E0DF8D279E0}" type="presParOf" srcId="{3FA11056-1E9E-4307-94E2-22AB50DD1F85}" destId="{979CAACC-4669-4C46-8AA5-E73FD3C8DD1F}" srcOrd="1" destOrd="0" presId="urn:microsoft.com/office/officeart/2005/8/layout/orgChart1"/>
    <dgm:cxn modelId="{C9D1F357-84E8-43D0-BEC5-0D5E5621A4B9}" type="presParOf" srcId="{979CAACC-4669-4C46-8AA5-E73FD3C8DD1F}" destId="{A2105BEC-227F-455B-9150-5115661A9823}" srcOrd="0" destOrd="0" presId="urn:microsoft.com/office/officeart/2005/8/layout/orgChart1"/>
    <dgm:cxn modelId="{7EDAB9B2-C58E-4633-BB1D-449B21AB7FED}" type="presParOf" srcId="{A2105BEC-227F-455B-9150-5115661A9823}" destId="{A851F4C1-AB45-4445-9EAA-9DB40E9A14E4}" srcOrd="0" destOrd="0" presId="urn:microsoft.com/office/officeart/2005/8/layout/orgChart1"/>
    <dgm:cxn modelId="{BBC7E450-13A1-42A4-9D22-4323774B47FA}" type="presParOf" srcId="{A2105BEC-227F-455B-9150-5115661A9823}" destId="{9FCF20F8-0740-4DDD-A191-9AC2960414A8}" srcOrd="1" destOrd="0" presId="urn:microsoft.com/office/officeart/2005/8/layout/orgChart1"/>
    <dgm:cxn modelId="{5DA5DB98-3EFB-4C9B-9DD5-3898F03712DB}" type="presParOf" srcId="{979CAACC-4669-4C46-8AA5-E73FD3C8DD1F}" destId="{0DEF33C7-F75D-477E-A628-37FF01EC23F6}" srcOrd="1" destOrd="0" presId="urn:microsoft.com/office/officeart/2005/8/layout/orgChart1"/>
    <dgm:cxn modelId="{E43B38DE-3964-47F9-A7D6-8383F613989F}" type="presParOf" srcId="{979CAACC-4669-4C46-8AA5-E73FD3C8DD1F}" destId="{73317111-862F-4DB6-94C7-5F822F68ACE8}" srcOrd="2" destOrd="0" presId="urn:microsoft.com/office/officeart/2005/8/layout/orgChart1"/>
    <dgm:cxn modelId="{B4AB2B96-624E-475C-851C-9241E479C220}" type="presParOf" srcId="{202D4C0D-7445-4264-ABCB-0E6CD7DC2424}" destId="{72884122-30D1-45A7-AAD7-2276048BC272}" srcOrd="2" destOrd="0" presId="urn:microsoft.com/office/officeart/2005/8/layout/orgChart1"/>
    <dgm:cxn modelId="{FE28D1C3-786B-4349-AE44-E78F6168CA81}" type="presParOf" srcId="{ABC2418D-1635-49AC-AA3C-C97C934DAF42}" destId="{F0B9BB54-2AB3-4EF4-8FBD-EF4874973C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EEC93A-FB4F-466B-B68D-EC9FEA2774F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6A5AF73-F91D-4717-881E-83F4F21687FB}">
      <dgm:prSet/>
      <dgm:spPr/>
      <dgm:t>
        <a:bodyPr/>
        <a:lstStyle/>
        <a:p>
          <a:r>
            <a:rPr lang="es-CL" smtClean="0"/>
            <a:t> El Imperio austrohúngaro y el Imperio ruso buscaban acrecentar su influencia en los Balcanes aprovechando la debilidad del Imperio turco.</a:t>
          </a:r>
          <a:endParaRPr lang="es-ES"/>
        </a:p>
      </dgm:t>
    </dgm:pt>
    <dgm:pt modelId="{822B0ABB-0A77-4587-9490-8F4BE90DD3AD}" type="parTrans" cxnId="{0EBC434D-E1FF-43E3-A19D-2A3818849CBA}">
      <dgm:prSet/>
      <dgm:spPr/>
      <dgm:t>
        <a:bodyPr/>
        <a:lstStyle/>
        <a:p>
          <a:endParaRPr lang="es-ES"/>
        </a:p>
      </dgm:t>
    </dgm:pt>
    <dgm:pt modelId="{771A8218-DBE4-44CF-B697-70D78EC396C9}" type="sibTrans" cxnId="{0EBC434D-E1FF-43E3-A19D-2A3818849CBA}">
      <dgm:prSet/>
      <dgm:spPr/>
      <dgm:t>
        <a:bodyPr/>
        <a:lstStyle/>
        <a:p>
          <a:endParaRPr lang="es-ES"/>
        </a:p>
      </dgm:t>
    </dgm:pt>
    <dgm:pt modelId="{2DD70D45-06F5-442C-94C5-63C7FB91F706}">
      <dgm:prSet/>
      <dgm:spPr/>
      <dgm:t>
        <a:bodyPr/>
        <a:lstStyle/>
        <a:p>
          <a:r>
            <a:rPr lang="es-CL" smtClean="0"/>
            <a:t>El Imperio austrohúngaro se resistía a la voluntad de los eslavos del sur de unirse. Esto se debía a que Austria deseaba tener una salida al Mediterráneo a través de Serbia. Por otra parte, el Imperio ruso defendía la creación de esta unión puesto que, siendo los austrohúngaros sus aliados, también podría salir al mar a través de sus puertos.</a:t>
          </a:r>
          <a:endParaRPr lang="es-ES"/>
        </a:p>
      </dgm:t>
    </dgm:pt>
    <dgm:pt modelId="{A4CF567E-4CFD-4272-B258-E8EE4D6F5342}" type="parTrans" cxnId="{4778219D-42F9-4CE3-B75A-40A500AE81D2}">
      <dgm:prSet/>
      <dgm:spPr/>
      <dgm:t>
        <a:bodyPr/>
        <a:lstStyle/>
        <a:p>
          <a:endParaRPr lang="es-ES"/>
        </a:p>
      </dgm:t>
    </dgm:pt>
    <dgm:pt modelId="{1BE8EE84-FBD6-4A70-A74B-36759A1F50B5}" type="sibTrans" cxnId="{4778219D-42F9-4CE3-B75A-40A500AE81D2}">
      <dgm:prSet/>
      <dgm:spPr/>
      <dgm:t>
        <a:bodyPr/>
        <a:lstStyle/>
        <a:p>
          <a:endParaRPr lang="es-ES"/>
        </a:p>
      </dgm:t>
    </dgm:pt>
    <dgm:pt modelId="{9743658B-E423-487C-97BF-3885BABF360F}">
      <dgm:prSet/>
      <dgm:spPr/>
      <dgm:t>
        <a:bodyPr/>
        <a:lstStyle/>
        <a:p>
          <a:r>
            <a:rPr lang="es-CL" dirty="0" smtClean="0"/>
            <a:t>Además, Rusia estaba atemorizada por una posible expansión austriaca. En este contexto, se desencadenaron tres crisis. En 1908 Austria se anexiona Bosnia, que la administraba desde 1878, provocando la cólera de Rusia.</a:t>
          </a:r>
          <a:endParaRPr lang="es-ES" dirty="0"/>
        </a:p>
      </dgm:t>
    </dgm:pt>
    <dgm:pt modelId="{0652F51E-A3FB-4FEF-B1E9-26BF47E7CCBA}" type="parTrans" cxnId="{6C2FE8D9-E6BC-4C3F-9C2E-847F544959E1}">
      <dgm:prSet/>
      <dgm:spPr/>
      <dgm:t>
        <a:bodyPr/>
        <a:lstStyle/>
        <a:p>
          <a:endParaRPr lang="es-ES"/>
        </a:p>
      </dgm:t>
    </dgm:pt>
    <dgm:pt modelId="{023C4AEA-F5C1-4420-925C-190B452FC53C}" type="sibTrans" cxnId="{6C2FE8D9-E6BC-4C3F-9C2E-847F544959E1}">
      <dgm:prSet/>
      <dgm:spPr/>
      <dgm:t>
        <a:bodyPr/>
        <a:lstStyle/>
        <a:p>
          <a:endParaRPr lang="es-ES"/>
        </a:p>
      </dgm:t>
    </dgm:pt>
    <dgm:pt modelId="{97828473-F675-44C7-A8F3-C800DA429C74}">
      <dgm:prSet/>
      <dgm:spPr/>
      <dgm:t>
        <a:bodyPr/>
        <a:lstStyle/>
        <a:p>
          <a:r>
            <a:rPr lang="es-CL" dirty="0" smtClean="0"/>
            <a:t> En 1912 se creó la Liga Balcánica gracias a las políticas paneslavistas de Rusia. Esta liga se componía de Serbia, Bulgaria, Grecia y Montenegro. </a:t>
          </a:r>
          <a:endParaRPr lang="es-ES" dirty="0"/>
        </a:p>
      </dgm:t>
    </dgm:pt>
    <dgm:pt modelId="{90EEB8A5-D7A5-40A6-A941-F5745A492B9F}" type="parTrans" cxnId="{B574838C-38CD-4A70-8A39-33F6B8773F1E}">
      <dgm:prSet/>
      <dgm:spPr/>
      <dgm:t>
        <a:bodyPr/>
        <a:lstStyle/>
        <a:p>
          <a:endParaRPr lang="es-ES"/>
        </a:p>
      </dgm:t>
    </dgm:pt>
    <dgm:pt modelId="{4697CC40-7CCC-4F0F-B999-53EAF30FD2C5}" type="sibTrans" cxnId="{B574838C-38CD-4A70-8A39-33F6B8773F1E}">
      <dgm:prSet/>
      <dgm:spPr/>
      <dgm:t>
        <a:bodyPr/>
        <a:lstStyle/>
        <a:p>
          <a:endParaRPr lang="es-ES"/>
        </a:p>
      </dgm:t>
    </dgm:pt>
    <dgm:pt modelId="{B227C4CC-D8DD-4D67-A63B-7CD4D916BF2B}">
      <dgm:prSet/>
      <dgm:spPr/>
      <dgm:t>
        <a:bodyPr/>
        <a:lstStyle/>
        <a:p>
          <a:r>
            <a:rPr lang="es-CL" dirty="0" smtClean="0"/>
            <a:t>De esta forma se obligaba a Turquía a abandonar sus últimos territorios a excepción de Estambul y se reconocería la independencia de Albania. En 1913 una nueva guerra enfrentó a serbios con búlgaros.</a:t>
          </a:r>
          <a:endParaRPr lang="es-ES" dirty="0"/>
        </a:p>
      </dgm:t>
    </dgm:pt>
    <dgm:pt modelId="{406C5BBD-5D75-46D5-B04C-0C17CB0D817B}" type="parTrans" cxnId="{63CEE7DD-1972-49F0-9BF9-F56BB9377916}">
      <dgm:prSet/>
      <dgm:spPr/>
      <dgm:t>
        <a:bodyPr/>
        <a:lstStyle/>
        <a:p>
          <a:endParaRPr lang="es-ES"/>
        </a:p>
      </dgm:t>
    </dgm:pt>
    <dgm:pt modelId="{B7B38F2B-E505-49EC-817D-559463E7C40D}" type="sibTrans" cxnId="{63CEE7DD-1972-49F0-9BF9-F56BB9377916}">
      <dgm:prSet/>
      <dgm:spPr/>
      <dgm:t>
        <a:bodyPr/>
        <a:lstStyle/>
        <a:p>
          <a:endParaRPr lang="es-ES"/>
        </a:p>
      </dgm:t>
    </dgm:pt>
    <dgm:pt modelId="{55079DDA-AEC5-451E-BA6C-CE15C1298C88}">
      <dgm:prSet/>
      <dgm:spPr/>
      <dgm:t>
        <a:bodyPr/>
        <a:lstStyle/>
        <a:p>
          <a:r>
            <a:rPr lang="es-CL" dirty="0" smtClean="0"/>
            <a:t>Los serbios contaban con el apoyo de otros estados y la victoria fue aplastante; los búlgaros debieron ceder grandes territorios a Serbia. Estas hostilidades se verán reflejadas posteriormente en el sistema de alianzas que se creó a causa de la Paz Armada.</a:t>
          </a:r>
          <a:endParaRPr lang="es-ES" dirty="0"/>
        </a:p>
      </dgm:t>
    </dgm:pt>
    <dgm:pt modelId="{85D04762-91B0-47F9-9E42-F85B70585316}" type="parTrans" cxnId="{4C560C6A-E2EA-4AD3-8BDF-139D24E0ACDB}">
      <dgm:prSet/>
      <dgm:spPr/>
      <dgm:t>
        <a:bodyPr/>
        <a:lstStyle/>
        <a:p>
          <a:endParaRPr lang="es-ES"/>
        </a:p>
      </dgm:t>
    </dgm:pt>
    <dgm:pt modelId="{FA2FA5E4-2079-499D-95FE-9A734E14FEA6}" type="sibTrans" cxnId="{4C560C6A-E2EA-4AD3-8BDF-139D24E0ACDB}">
      <dgm:prSet/>
      <dgm:spPr/>
      <dgm:t>
        <a:bodyPr/>
        <a:lstStyle/>
        <a:p>
          <a:endParaRPr lang="es-ES"/>
        </a:p>
      </dgm:t>
    </dgm:pt>
    <dgm:pt modelId="{91403BE1-3B33-4879-AC1A-5ED5A5E5DD89}" type="pres">
      <dgm:prSet presAssocID="{24EEC93A-FB4F-466B-B68D-EC9FEA2774FF}" presName="Name0" presStyleCnt="0">
        <dgm:presLayoutVars>
          <dgm:chMax val="7"/>
          <dgm:chPref val="7"/>
          <dgm:dir/>
        </dgm:presLayoutVars>
      </dgm:prSet>
      <dgm:spPr/>
      <dgm:t>
        <a:bodyPr/>
        <a:lstStyle/>
        <a:p>
          <a:endParaRPr lang="es-ES"/>
        </a:p>
      </dgm:t>
    </dgm:pt>
    <dgm:pt modelId="{7FBF691F-B333-48E8-9EAF-0E7B5A5A2C4F}" type="pres">
      <dgm:prSet presAssocID="{24EEC93A-FB4F-466B-B68D-EC9FEA2774FF}" presName="Name1" presStyleCnt="0"/>
      <dgm:spPr/>
    </dgm:pt>
    <dgm:pt modelId="{63F53ACA-9EEF-47C9-A53A-D87C35A25A0E}" type="pres">
      <dgm:prSet presAssocID="{24EEC93A-FB4F-466B-B68D-EC9FEA2774FF}" presName="cycle" presStyleCnt="0"/>
      <dgm:spPr/>
    </dgm:pt>
    <dgm:pt modelId="{67CC6A4C-0869-4FAF-9743-C105A1928A6E}" type="pres">
      <dgm:prSet presAssocID="{24EEC93A-FB4F-466B-B68D-EC9FEA2774FF}" presName="srcNode" presStyleLbl="node1" presStyleIdx="0" presStyleCnt="6"/>
      <dgm:spPr/>
    </dgm:pt>
    <dgm:pt modelId="{FCBE9F46-F42A-4AD7-92E4-FA293AFA7202}" type="pres">
      <dgm:prSet presAssocID="{24EEC93A-FB4F-466B-B68D-EC9FEA2774FF}" presName="conn" presStyleLbl="parChTrans1D2" presStyleIdx="0" presStyleCnt="1"/>
      <dgm:spPr/>
      <dgm:t>
        <a:bodyPr/>
        <a:lstStyle/>
        <a:p>
          <a:endParaRPr lang="es-ES"/>
        </a:p>
      </dgm:t>
    </dgm:pt>
    <dgm:pt modelId="{F69CD845-14F6-41BA-BD31-BEE95036E404}" type="pres">
      <dgm:prSet presAssocID="{24EEC93A-FB4F-466B-B68D-EC9FEA2774FF}" presName="extraNode" presStyleLbl="node1" presStyleIdx="0" presStyleCnt="6"/>
      <dgm:spPr/>
    </dgm:pt>
    <dgm:pt modelId="{5A9F1468-68B0-46B1-B15D-EEC0CB864DFD}" type="pres">
      <dgm:prSet presAssocID="{24EEC93A-FB4F-466B-B68D-EC9FEA2774FF}" presName="dstNode" presStyleLbl="node1" presStyleIdx="0" presStyleCnt="6"/>
      <dgm:spPr/>
    </dgm:pt>
    <dgm:pt modelId="{3A8604ED-7977-4BD0-AC55-1803A0213394}" type="pres">
      <dgm:prSet presAssocID="{F6A5AF73-F91D-4717-881E-83F4F21687FB}" presName="text_1" presStyleLbl="node1" presStyleIdx="0" presStyleCnt="6">
        <dgm:presLayoutVars>
          <dgm:bulletEnabled val="1"/>
        </dgm:presLayoutVars>
      </dgm:prSet>
      <dgm:spPr/>
      <dgm:t>
        <a:bodyPr/>
        <a:lstStyle/>
        <a:p>
          <a:endParaRPr lang="es-ES"/>
        </a:p>
      </dgm:t>
    </dgm:pt>
    <dgm:pt modelId="{A7067482-F4D5-4096-83DA-D827CC55803C}" type="pres">
      <dgm:prSet presAssocID="{F6A5AF73-F91D-4717-881E-83F4F21687FB}" presName="accent_1" presStyleCnt="0"/>
      <dgm:spPr/>
    </dgm:pt>
    <dgm:pt modelId="{F1A77A82-FCB5-4980-896C-C7B489A38A64}" type="pres">
      <dgm:prSet presAssocID="{F6A5AF73-F91D-4717-881E-83F4F21687FB}" presName="accentRepeatNode" presStyleLbl="solidFgAcc1" presStyleIdx="0" presStyleCnt="6"/>
      <dgm:spPr/>
    </dgm:pt>
    <dgm:pt modelId="{996A4965-780F-4593-9033-F19343AD9394}" type="pres">
      <dgm:prSet presAssocID="{2DD70D45-06F5-442C-94C5-63C7FB91F706}" presName="text_2" presStyleLbl="node1" presStyleIdx="1" presStyleCnt="6">
        <dgm:presLayoutVars>
          <dgm:bulletEnabled val="1"/>
        </dgm:presLayoutVars>
      </dgm:prSet>
      <dgm:spPr/>
      <dgm:t>
        <a:bodyPr/>
        <a:lstStyle/>
        <a:p>
          <a:endParaRPr lang="es-ES"/>
        </a:p>
      </dgm:t>
    </dgm:pt>
    <dgm:pt modelId="{92A72BD5-2A69-473A-9D7A-86128EF8A408}" type="pres">
      <dgm:prSet presAssocID="{2DD70D45-06F5-442C-94C5-63C7FB91F706}" presName="accent_2" presStyleCnt="0"/>
      <dgm:spPr/>
    </dgm:pt>
    <dgm:pt modelId="{CFB9BFA8-D3E2-4BF9-9E04-730E52E1B414}" type="pres">
      <dgm:prSet presAssocID="{2DD70D45-06F5-442C-94C5-63C7FB91F706}" presName="accentRepeatNode" presStyleLbl="solidFgAcc1" presStyleIdx="1" presStyleCnt="6"/>
      <dgm:spPr/>
    </dgm:pt>
    <dgm:pt modelId="{246E2080-74FF-410C-9B68-626E931216BF}" type="pres">
      <dgm:prSet presAssocID="{9743658B-E423-487C-97BF-3885BABF360F}" presName="text_3" presStyleLbl="node1" presStyleIdx="2" presStyleCnt="6">
        <dgm:presLayoutVars>
          <dgm:bulletEnabled val="1"/>
        </dgm:presLayoutVars>
      </dgm:prSet>
      <dgm:spPr/>
      <dgm:t>
        <a:bodyPr/>
        <a:lstStyle/>
        <a:p>
          <a:endParaRPr lang="es-ES"/>
        </a:p>
      </dgm:t>
    </dgm:pt>
    <dgm:pt modelId="{73227CCF-E9D5-4368-AD17-D59976C7ABFA}" type="pres">
      <dgm:prSet presAssocID="{9743658B-E423-487C-97BF-3885BABF360F}" presName="accent_3" presStyleCnt="0"/>
      <dgm:spPr/>
    </dgm:pt>
    <dgm:pt modelId="{D5B2EE14-7EAF-4BDC-84A1-A32CBF8BEE8C}" type="pres">
      <dgm:prSet presAssocID="{9743658B-E423-487C-97BF-3885BABF360F}" presName="accentRepeatNode" presStyleLbl="solidFgAcc1" presStyleIdx="2" presStyleCnt="6"/>
      <dgm:spPr/>
    </dgm:pt>
    <dgm:pt modelId="{7E23290E-50DC-491A-8E23-56E6C944DF6D}" type="pres">
      <dgm:prSet presAssocID="{97828473-F675-44C7-A8F3-C800DA429C74}" presName="text_4" presStyleLbl="node1" presStyleIdx="3" presStyleCnt="6">
        <dgm:presLayoutVars>
          <dgm:bulletEnabled val="1"/>
        </dgm:presLayoutVars>
      </dgm:prSet>
      <dgm:spPr/>
      <dgm:t>
        <a:bodyPr/>
        <a:lstStyle/>
        <a:p>
          <a:endParaRPr lang="es-ES"/>
        </a:p>
      </dgm:t>
    </dgm:pt>
    <dgm:pt modelId="{0020FDBA-B750-466A-8FF9-6277DCCF0970}" type="pres">
      <dgm:prSet presAssocID="{97828473-F675-44C7-A8F3-C800DA429C74}" presName="accent_4" presStyleCnt="0"/>
      <dgm:spPr/>
    </dgm:pt>
    <dgm:pt modelId="{889654F6-F8F6-4ADF-A637-B93507E6885A}" type="pres">
      <dgm:prSet presAssocID="{97828473-F675-44C7-A8F3-C800DA429C74}" presName="accentRepeatNode" presStyleLbl="solidFgAcc1" presStyleIdx="3" presStyleCnt="6"/>
      <dgm:spPr/>
    </dgm:pt>
    <dgm:pt modelId="{E0F2964D-4B88-46DF-9ECE-BA2E5F4F31B9}" type="pres">
      <dgm:prSet presAssocID="{B227C4CC-D8DD-4D67-A63B-7CD4D916BF2B}" presName="text_5" presStyleLbl="node1" presStyleIdx="4" presStyleCnt="6">
        <dgm:presLayoutVars>
          <dgm:bulletEnabled val="1"/>
        </dgm:presLayoutVars>
      </dgm:prSet>
      <dgm:spPr/>
      <dgm:t>
        <a:bodyPr/>
        <a:lstStyle/>
        <a:p>
          <a:endParaRPr lang="es-ES"/>
        </a:p>
      </dgm:t>
    </dgm:pt>
    <dgm:pt modelId="{53673624-8C1B-4B97-9F4F-D04DA7282BEE}" type="pres">
      <dgm:prSet presAssocID="{B227C4CC-D8DD-4D67-A63B-7CD4D916BF2B}" presName="accent_5" presStyleCnt="0"/>
      <dgm:spPr/>
    </dgm:pt>
    <dgm:pt modelId="{DBB11D77-7FA1-4FAE-BDF1-FAA395619203}" type="pres">
      <dgm:prSet presAssocID="{B227C4CC-D8DD-4D67-A63B-7CD4D916BF2B}" presName="accentRepeatNode" presStyleLbl="solidFgAcc1" presStyleIdx="4" presStyleCnt="6"/>
      <dgm:spPr/>
    </dgm:pt>
    <dgm:pt modelId="{F8D623AD-45AA-4251-B38A-D1D11E81A9B0}" type="pres">
      <dgm:prSet presAssocID="{55079DDA-AEC5-451E-BA6C-CE15C1298C88}" presName="text_6" presStyleLbl="node1" presStyleIdx="5" presStyleCnt="6">
        <dgm:presLayoutVars>
          <dgm:bulletEnabled val="1"/>
        </dgm:presLayoutVars>
      </dgm:prSet>
      <dgm:spPr/>
      <dgm:t>
        <a:bodyPr/>
        <a:lstStyle/>
        <a:p>
          <a:endParaRPr lang="es-ES"/>
        </a:p>
      </dgm:t>
    </dgm:pt>
    <dgm:pt modelId="{C6D37A66-4F87-4F5F-9A33-6FF8BEA9EA6F}" type="pres">
      <dgm:prSet presAssocID="{55079DDA-AEC5-451E-BA6C-CE15C1298C88}" presName="accent_6" presStyleCnt="0"/>
      <dgm:spPr/>
    </dgm:pt>
    <dgm:pt modelId="{E49E3228-15AC-4EA5-8B1E-1E31BABAC6D8}" type="pres">
      <dgm:prSet presAssocID="{55079DDA-AEC5-451E-BA6C-CE15C1298C88}" presName="accentRepeatNode" presStyleLbl="solidFgAcc1" presStyleIdx="5" presStyleCnt="6"/>
      <dgm:spPr/>
    </dgm:pt>
  </dgm:ptLst>
  <dgm:cxnLst>
    <dgm:cxn modelId="{4778219D-42F9-4CE3-B75A-40A500AE81D2}" srcId="{24EEC93A-FB4F-466B-B68D-EC9FEA2774FF}" destId="{2DD70D45-06F5-442C-94C5-63C7FB91F706}" srcOrd="1" destOrd="0" parTransId="{A4CF567E-4CFD-4272-B258-E8EE4D6F5342}" sibTransId="{1BE8EE84-FBD6-4A70-A74B-36759A1F50B5}"/>
    <dgm:cxn modelId="{CEEB1AF7-0DFD-44AC-8ADC-37F48CCB233B}" type="presOf" srcId="{F6A5AF73-F91D-4717-881E-83F4F21687FB}" destId="{3A8604ED-7977-4BD0-AC55-1803A0213394}" srcOrd="0" destOrd="0" presId="urn:microsoft.com/office/officeart/2008/layout/VerticalCurvedList"/>
    <dgm:cxn modelId="{63CEE7DD-1972-49F0-9BF9-F56BB9377916}" srcId="{24EEC93A-FB4F-466B-B68D-EC9FEA2774FF}" destId="{B227C4CC-D8DD-4D67-A63B-7CD4D916BF2B}" srcOrd="4" destOrd="0" parTransId="{406C5BBD-5D75-46D5-B04C-0C17CB0D817B}" sibTransId="{B7B38F2B-E505-49EC-817D-559463E7C40D}"/>
    <dgm:cxn modelId="{B574838C-38CD-4A70-8A39-33F6B8773F1E}" srcId="{24EEC93A-FB4F-466B-B68D-EC9FEA2774FF}" destId="{97828473-F675-44C7-A8F3-C800DA429C74}" srcOrd="3" destOrd="0" parTransId="{90EEB8A5-D7A5-40A6-A941-F5745A492B9F}" sibTransId="{4697CC40-7CCC-4F0F-B999-53EAF30FD2C5}"/>
    <dgm:cxn modelId="{6C2FE8D9-E6BC-4C3F-9C2E-847F544959E1}" srcId="{24EEC93A-FB4F-466B-B68D-EC9FEA2774FF}" destId="{9743658B-E423-487C-97BF-3885BABF360F}" srcOrd="2" destOrd="0" parTransId="{0652F51E-A3FB-4FEF-B1E9-26BF47E7CCBA}" sibTransId="{023C4AEA-F5C1-4420-925C-190B452FC53C}"/>
    <dgm:cxn modelId="{0EBC434D-E1FF-43E3-A19D-2A3818849CBA}" srcId="{24EEC93A-FB4F-466B-B68D-EC9FEA2774FF}" destId="{F6A5AF73-F91D-4717-881E-83F4F21687FB}" srcOrd="0" destOrd="0" parTransId="{822B0ABB-0A77-4587-9490-8F4BE90DD3AD}" sibTransId="{771A8218-DBE4-44CF-B697-70D78EC396C9}"/>
    <dgm:cxn modelId="{1DBEA1CF-E276-4AE6-B53A-D9D91FCAC943}" type="presOf" srcId="{24EEC93A-FB4F-466B-B68D-EC9FEA2774FF}" destId="{91403BE1-3B33-4879-AC1A-5ED5A5E5DD89}" srcOrd="0" destOrd="0" presId="urn:microsoft.com/office/officeart/2008/layout/VerticalCurvedList"/>
    <dgm:cxn modelId="{31A21317-D862-4EE2-B994-9DB4F20E676E}" type="presOf" srcId="{2DD70D45-06F5-442C-94C5-63C7FB91F706}" destId="{996A4965-780F-4593-9033-F19343AD9394}" srcOrd="0" destOrd="0" presId="urn:microsoft.com/office/officeart/2008/layout/VerticalCurvedList"/>
    <dgm:cxn modelId="{A8F53398-8DEB-4F4E-982F-DEE39949A707}" type="presOf" srcId="{55079DDA-AEC5-451E-BA6C-CE15C1298C88}" destId="{F8D623AD-45AA-4251-B38A-D1D11E81A9B0}" srcOrd="0" destOrd="0" presId="urn:microsoft.com/office/officeart/2008/layout/VerticalCurvedList"/>
    <dgm:cxn modelId="{2CF9A7ED-EE09-4A71-B4E1-80C8B108E6B4}" type="presOf" srcId="{97828473-F675-44C7-A8F3-C800DA429C74}" destId="{7E23290E-50DC-491A-8E23-56E6C944DF6D}" srcOrd="0" destOrd="0" presId="urn:microsoft.com/office/officeart/2008/layout/VerticalCurvedList"/>
    <dgm:cxn modelId="{4C560C6A-E2EA-4AD3-8BDF-139D24E0ACDB}" srcId="{24EEC93A-FB4F-466B-B68D-EC9FEA2774FF}" destId="{55079DDA-AEC5-451E-BA6C-CE15C1298C88}" srcOrd="5" destOrd="0" parTransId="{85D04762-91B0-47F9-9E42-F85B70585316}" sibTransId="{FA2FA5E4-2079-499D-95FE-9A734E14FEA6}"/>
    <dgm:cxn modelId="{4592F946-2083-4681-8E5A-5F9D85F4D3B5}" type="presOf" srcId="{B227C4CC-D8DD-4D67-A63B-7CD4D916BF2B}" destId="{E0F2964D-4B88-46DF-9ECE-BA2E5F4F31B9}" srcOrd="0" destOrd="0" presId="urn:microsoft.com/office/officeart/2008/layout/VerticalCurvedList"/>
    <dgm:cxn modelId="{43C0FFE8-D003-46CA-BFB7-2B878185E4B1}" type="presOf" srcId="{9743658B-E423-487C-97BF-3885BABF360F}" destId="{246E2080-74FF-410C-9B68-626E931216BF}" srcOrd="0" destOrd="0" presId="urn:microsoft.com/office/officeart/2008/layout/VerticalCurvedList"/>
    <dgm:cxn modelId="{32BED08D-A2A2-4248-92EF-1731EE23AE5A}" type="presOf" srcId="{771A8218-DBE4-44CF-B697-70D78EC396C9}" destId="{FCBE9F46-F42A-4AD7-92E4-FA293AFA7202}" srcOrd="0" destOrd="0" presId="urn:microsoft.com/office/officeart/2008/layout/VerticalCurvedList"/>
    <dgm:cxn modelId="{B8DCBB1F-F46A-4F6C-91F6-BA0A0A52F29E}" type="presParOf" srcId="{91403BE1-3B33-4879-AC1A-5ED5A5E5DD89}" destId="{7FBF691F-B333-48E8-9EAF-0E7B5A5A2C4F}" srcOrd="0" destOrd="0" presId="urn:microsoft.com/office/officeart/2008/layout/VerticalCurvedList"/>
    <dgm:cxn modelId="{7B9AE635-3B19-4D9E-BA19-99298473344B}" type="presParOf" srcId="{7FBF691F-B333-48E8-9EAF-0E7B5A5A2C4F}" destId="{63F53ACA-9EEF-47C9-A53A-D87C35A25A0E}" srcOrd="0" destOrd="0" presId="urn:microsoft.com/office/officeart/2008/layout/VerticalCurvedList"/>
    <dgm:cxn modelId="{8D92C9AC-B2B7-4CFB-AA2C-FBD81C71ACFE}" type="presParOf" srcId="{63F53ACA-9EEF-47C9-A53A-D87C35A25A0E}" destId="{67CC6A4C-0869-4FAF-9743-C105A1928A6E}" srcOrd="0" destOrd="0" presId="urn:microsoft.com/office/officeart/2008/layout/VerticalCurvedList"/>
    <dgm:cxn modelId="{71358303-6C1F-4D23-B751-17727B721479}" type="presParOf" srcId="{63F53ACA-9EEF-47C9-A53A-D87C35A25A0E}" destId="{FCBE9F46-F42A-4AD7-92E4-FA293AFA7202}" srcOrd="1" destOrd="0" presId="urn:microsoft.com/office/officeart/2008/layout/VerticalCurvedList"/>
    <dgm:cxn modelId="{F38A23F5-1BDB-4296-AE25-FFFFEEFA833E}" type="presParOf" srcId="{63F53ACA-9EEF-47C9-A53A-D87C35A25A0E}" destId="{F69CD845-14F6-41BA-BD31-BEE95036E404}" srcOrd="2" destOrd="0" presId="urn:microsoft.com/office/officeart/2008/layout/VerticalCurvedList"/>
    <dgm:cxn modelId="{82F1BF04-E315-48FC-B7CC-AFD2AAA1936E}" type="presParOf" srcId="{63F53ACA-9EEF-47C9-A53A-D87C35A25A0E}" destId="{5A9F1468-68B0-46B1-B15D-EEC0CB864DFD}" srcOrd="3" destOrd="0" presId="urn:microsoft.com/office/officeart/2008/layout/VerticalCurvedList"/>
    <dgm:cxn modelId="{17A99C9D-B06B-4908-B77A-3E0735C43DA7}" type="presParOf" srcId="{7FBF691F-B333-48E8-9EAF-0E7B5A5A2C4F}" destId="{3A8604ED-7977-4BD0-AC55-1803A0213394}" srcOrd="1" destOrd="0" presId="urn:microsoft.com/office/officeart/2008/layout/VerticalCurvedList"/>
    <dgm:cxn modelId="{134947E7-C4AC-491B-971F-B3DD5FD0778D}" type="presParOf" srcId="{7FBF691F-B333-48E8-9EAF-0E7B5A5A2C4F}" destId="{A7067482-F4D5-4096-83DA-D827CC55803C}" srcOrd="2" destOrd="0" presId="urn:microsoft.com/office/officeart/2008/layout/VerticalCurvedList"/>
    <dgm:cxn modelId="{6FBF8A0C-F0E5-4EF0-918F-BEEDEF497F0C}" type="presParOf" srcId="{A7067482-F4D5-4096-83DA-D827CC55803C}" destId="{F1A77A82-FCB5-4980-896C-C7B489A38A64}" srcOrd="0" destOrd="0" presId="urn:microsoft.com/office/officeart/2008/layout/VerticalCurvedList"/>
    <dgm:cxn modelId="{1B176775-8F3A-496C-9200-E91EAD7D2D18}" type="presParOf" srcId="{7FBF691F-B333-48E8-9EAF-0E7B5A5A2C4F}" destId="{996A4965-780F-4593-9033-F19343AD9394}" srcOrd="3" destOrd="0" presId="urn:microsoft.com/office/officeart/2008/layout/VerticalCurvedList"/>
    <dgm:cxn modelId="{4BFAD17E-AFE2-40B9-8AE6-4972F6ED9DD7}" type="presParOf" srcId="{7FBF691F-B333-48E8-9EAF-0E7B5A5A2C4F}" destId="{92A72BD5-2A69-473A-9D7A-86128EF8A408}" srcOrd="4" destOrd="0" presId="urn:microsoft.com/office/officeart/2008/layout/VerticalCurvedList"/>
    <dgm:cxn modelId="{81DE9073-C755-435C-90F0-32DF9C3E4D02}" type="presParOf" srcId="{92A72BD5-2A69-473A-9D7A-86128EF8A408}" destId="{CFB9BFA8-D3E2-4BF9-9E04-730E52E1B414}" srcOrd="0" destOrd="0" presId="urn:microsoft.com/office/officeart/2008/layout/VerticalCurvedList"/>
    <dgm:cxn modelId="{9089314D-97B7-471E-BB94-8571F538FCD2}" type="presParOf" srcId="{7FBF691F-B333-48E8-9EAF-0E7B5A5A2C4F}" destId="{246E2080-74FF-410C-9B68-626E931216BF}" srcOrd="5" destOrd="0" presId="urn:microsoft.com/office/officeart/2008/layout/VerticalCurvedList"/>
    <dgm:cxn modelId="{A5223BCD-43F2-40F3-BC4C-8E186BE95391}" type="presParOf" srcId="{7FBF691F-B333-48E8-9EAF-0E7B5A5A2C4F}" destId="{73227CCF-E9D5-4368-AD17-D59976C7ABFA}" srcOrd="6" destOrd="0" presId="urn:microsoft.com/office/officeart/2008/layout/VerticalCurvedList"/>
    <dgm:cxn modelId="{F45A3C5F-E4CC-4CDB-A036-A9809B8F39B6}" type="presParOf" srcId="{73227CCF-E9D5-4368-AD17-D59976C7ABFA}" destId="{D5B2EE14-7EAF-4BDC-84A1-A32CBF8BEE8C}" srcOrd="0" destOrd="0" presId="urn:microsoft.com/office/officeart/2008/layout/VerticalCurvedList"/>
    <dgm:cxn modelId="{762E9723-0DCC-4163-BD21-C714202B58C4}" type="presParOf" srcId="{7FBF691F-B333-48E8-9EAF-0E7B5A5A2C4F}" destId="{7E23290E-50DC-491A-8E23-56E6C944DF6D}" srcOrd="7" destOrd="0" presId="urn:microsoft.com/office/officeart/2008/layout/VerticalCurvedList"/>
    <dgm:cxn modelId="{E42B42DF-6480-4637-9AC0-0CC3BB060202}" type="presParOf" srcId="{7FBF691F-B333-48E8-9EAF-0E7B5A5A2C4F}" destId="{0020FDBA-B750-466A-8FF9-6277DCCF0970}" srcOrd="8" destOrd="0" presId="urn:microsoft.com/office/officeart/2008/layout/VerticalCurvedList"/>
    <dgm:cxn modelId="{2098E8EC-EE6F-4BA1-AD52-FA610D02B5E8}" type="presParOf" srcId="{0020FDBA-B750-466A-8FF9-6277DCCF0970}" destId="{889654F6-F8F6-4ADF-A637-B93507E6885A}" srcOrd="0" destOrd="0" presId="urn:microsoft.com/office/officeart/2008/layout/VerticalCurvedList"/>
    <dgm:cxn modelId="{9634D275-5200-49E4-B01D-D3ED1A97C485}" type="presParOf" srcId="{7FBF691F-B333-48E8-9EAF-0E7B5A5A2C4F}" destId="{E0F2964D-4B88-46DF-9ECE-BA2E5F4F31B9}" srcOrd="9" destOrd="0" presId="urn:microsoft.com/office/officeart/2008/layout/VerticalCurvedList"/>
    <dgm:cxn modelId="{8A205DBE-3224-446C-ABBB-1F664B9E0241}" type="presParOf" srcId="{7FBF691F-B333-48E8-9EAF-0E7B5A5A2C4F}" destId="{53673624-8C1B-4B97-9F4F-D04DA7282BEE}" srcOrd="10" destOrd="0" presId="urn:microsoft.com/office/officeart/2008/layout/VerticalCurvedList"/>
    <dgm:cxn modelId="{0B5A0A2A-A5E2-456B-8F45-8D4B3A4955FB}" type="presParOf" srcId="{53673624-8C1B-4B97-9F4F-D04DA7282BEE}" destId="{DBB11D77-7FA1-4FAE-BDF1-FAA395619203}" srcOrd="0" destOrd="0" presId="urn:microsoft.com/office/officeart/2008/layout/VerticalCurvedList"/>
    <dgm:cxn modelId="{455ABFD2-9FAD-4467-A18B-2A7C14EEE11C}" type="presParOf" srcId="{7FBF691F-B333-48E8-9EAF-0E7B5A5A2C4F}" destId="{F8D623AD-45AA-4251-B38A-D1D11E81A9B0}" srcOrd="11" destOrd="0" presId="urn:microsoft.com/office/officeart/2008/layout/VerticalCurvedList"/>
    <dgm:cxn modelId="{1ABB3B4F-4791-4A41-93AD-EEFCC8F2EFFB}" type="presParOf" srcId="{7FBF691F-B333-48E8-9EAF-0E7B5A5A2C4F}" destId="{C6D37A66-4F87-4F5F-9A33-6FF8BEA9EA6F}" srcOrd="12" destOrd="0" presId="urn:microsoft.com/office/officeart/2008/layout/VerticalCurvedList"/>
    <dgm:cxn modelId="{6CA16C81-B75A-4226-A896-0DA4347132C7}" type="presParOf" srcId="{C6D37A66-4F87-4F5F-9A33-6FF8BEA9EA6F}" destId="{E49E3228-15AC-4EA5-8B1E-1E31BABAC6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1597C3-1A5E-4AF0-9AF0-C6E24D9A4AA6}" type="doc">
      <dgm:prSet loTypeId="urn:microsoft.com/office/officeart/2005/8/layout/arrow5" loCatId="relationship" qsTypeId="urn:microsoft.com/office/officeart/2005/8/quickstyle/simple3" qsCatId="simple" csTypeId="urn:microsoft.com/office/officeart/2005/8/colors/colorful2" csCatId="colorful" phldr="1"/>
      <dgm:spPr/>
      <dgm:t>
        <a:bodyPr/>
        <a:lstStyle/>
        <a:p>
          <a:endParaRPr lang="es-ES"/>
        </a:p>
      </dgm:t>
    </dgm:pt>
    <dgm:pt modelId="{E4FC5060-46D4-4820-A933-DB58977CFB1C}">
      <dgm:prSet phldrT="[Texto]"/>
      <dgm:spPr/>
      <dgm:t>
        <a:bodyPr/>
        <a:lstStyle/>
        <a:p>
          <a:r>
            <a:rPr lang="es-ES" dirty="0" smtClean="0"/>
            <a:t>Italia</a:t>
          </a:r>
          <a:endParaRPr lang="es-ES" dirty="0"/>
        </a:p>
      </dgm:t>
    </dgm:pt>
    <dgm:pt modelId="{00393139-B1AE-4196-99B4-6605533F9DA5}" type="parTrans" cxnId="{88AA367C-ED3C-4453-8E64-385B01E6C414}">
      <dgm:prSet/>
      <dgm:spPr/>
      <dgm:t>
        <a:bodyPr/>
        <a:lstStyle/>
        <a:p>
          <a:endParaRPr lang="es-ES"/>
        </a:p>
      </dgm:t>
    </dgm:pt>
    <dgm:pt modelId="{E5409FBC-7C92-4F4F-B482-7D8E86B68FEC}" type="sibTrans" cxnId="{88AA367C-ED3C-4453-8E64-385B01E6C414}">
      <dgm:prSet/>
      <dgm:spPr/>
      <dgm:t>
        <a:bodyPr/>
        <a:lstStyle/>
        <a:p>
          <a:endParaRPr lang="es-ES"/>
        </a:p>
      </dgm:t>
    </dgm:pt>
    <dgm:pt modelId="{7AC204F7-037D-4897-A522-B9DDCA49DBCA}">
      <dgm:prSet phldrT="[Texto]"/>
      <dgm:spPr/>
      <dgm:t>
        <a:bodyPr/>
        <a:lstStyle/>
        <a:p>
          <a:r>
            <a:rPr lang="es-ES" dirty="0" smtClean="0"/>
            <a:t>Francia</a:t>
          </a:r>
          <a:endParaRPr lang="es-ES" dirty="0"/>
        </a:p>
      </dgm:t>
    </dgm:pt>
    <dgm:pt modelId="{94E9087D-06AF-46AD-B45A-C9AB130AE11F}" type="parTrans" cxnId="{E121A52C-1651-401A-9E4D-565B3DC57A8C}">
      <dgm:prSet/>
      <dgm:spPr/>
      <dgm:t>
        <a:bodyPr/>
        <a:lstStyle/>
        <a:p>
          <a:endParaRPr lang="es-ES"/>
        </a:p>
      </dgm:t>
    </dgm:pt>
    <dgm:pt modelId="{733BB252-5928-4A10-B906-6E20583F51C2}" type="sibTrans" cxnId="{E121A52C-1651-401A-9E4D-565B3DC57A8C}">
      <dgm:prSet/>
      <dgm:spPr/>
      <dgm:t>
        <a:bodyPr/>
        <a:lstStyle/>
        <a:p>
          <a:endParaRPr lang="es-ES"/>
        </a:p>
      </dgm:t>
    </dgm:pt>
    <dgm:pt modelId="{3E45C0FE-0D30-42D0-BD01-BBF329A9653C}" type="pres">
      <dgm:prSet presAssocID="{661597C3-1A5E-4AF0-9AF0-C6E24D9A4AA6}" presName="diagram" presStyleCnt="0">
        <dgm:presLayoutVars>
          <dgm:dir/>
          <dgm:resizeHandles val="exact"/>
        </dgm:presLayoutVars>
      </dgm:prSet>
      <dgm:spPr/>
      <dgm:t>
        <a:bodyPr/>
        <a:lstStyle/>
        <a:p>
          <a:endParaRPr lang="es-ES"/>
        </a:p>
      </dgm:t>
    </dgm:pt>
    <dgm:pt modelId="{1C928513-6AEC-4B93-AA1F-2AACAA1F330D}" type="pres">
      <dgm:prSet presAssocID="{E4FC5060-46D4-4820-A933-DB58977CFB1C}" presName="arrow" presStyleLbl="node1" presStyleIdx="0" presStyleCnt="2">
        <dgm:presLayoutVars>
          <dgm:bulletEnabled val="1"/>
        </dgm:presLayoutVars>
      </dgm:prSet>
      <dgm:spPr/>
      <dgm:t>
        <a:bodyPr/>
        <a:lstStyle/>
        <a:p>
          <a:endParaRPr lang="es-ES"/>
        </a:p>
      </dgm:t>
    </dgm:pt>
    <dgm:pt modelId="{E8FC0CD4-9D4C-4395-8280-84A8CD6920B2}" type="pres">
      <dgm:prSet presAssocID="{7AC204F7-037D-4897-A522-B9DDCA49DBCA}" presName="arrow" presStyleLbl="node1" presStyleIdx="1" presStyleCnt="2">
        <dgm:presLayoutVars>
          <dgm:bulletEnabled val="1"/>
        </dgm:presLayoutVars>
      </dgm:prSet>
      <dgm:spPr/>
      <dgm:t>
        <a:bodyPr/>
        <a:lstStyle/>
        <a:p>
          <a:endParaRPr lang="es-ES"/>
        </a:p>
      </dgm:t>
    </dgm:pt>
  </dgm:ptLst>
  <dgm:cxnLst>
    <dgm:cxn modelId="{E121A52C-1651-401A-9E4D-565B3DC57A8C}" srcId="{661597C3-1A5E-4AF0-9AF0-C6E24D9A4AA6}" destId="{7AC204F7-037D-4897-A522-B9DDCA49DBCA}" srcOrd="1" destOrd="0" parTransId="{94E9087D-06AF-46AD-B45A-C9AB130AE11F}" sibTransId="{733BB252-5928-4A10-B906-6E20583F51C2}"/>
    <dgm:cxn modelId="{562AEBF2-E2DC-4585-A14B-72549116FF29}" type="presOf" srcId="{E4FC5060-46D4-4820-A933-DB58977CFB1C}" destId="{1C928513-6AEC-4B93-AA1F-2AACAA1F330D}" srcOrd="0" destOrd="0" presId="urn:microsoft.com/office/officeart/2005/8/layout/arrow5"/>
    <dgm:cxn modelId="{479B9798-14BC-49FF-A67F-7B960A0D84AD}" type="presOf" srcId="{661597C3-1A5E-4AF0-9AF0-C6E24D9A4AA6}" destId="{3E45C0FE-0D30-42D0-BD01-BBF329A9653C}" srcOrd="0" destOrd="0" presId="urn:microsoft.com/office/officeart/2005/8/layout/arrow5"/>
    <dgm:cxn modelId="{88AA367C-ED3C-4453-8E64-385B01E6C414}" srcId="{661597C3-1A5E-4AF0-9AF0-C6E24D9A4AA6}" destId="{E4FC5060-46D4-4820-A933-DB58977CFB1C}" srcOrd="0" destOrd="0" parTransId="{00393139-B1AE-4196-99B4-6605533F9DA5}" sibTransId="{E5409FBC-7C92-4F4F-B482-7D8E86B68FEC}"/>
    <dgm:cxn modelId="{E952FC01-65C7-4C76-9A91-70D759FF6A2B}" type="presOf" srcId="{7AC204F7-037D-4897-A522-B9DDCA49DBCA}" destId="{E8FC0CD4-9D4C-4395-8280-84A8CD6920B2}" srcOrd="0" destOrd="0" presId="urn:microsoft.com/office/officeart/2005/8/layout/arrow5"/>
    <dgm:cxn modelId="{17F98D10-0054-4EAE-A9EF-FAD73E546246}" type="presParOf" srcId="{3E45C0FE-0D30-42D0-BD01-BBF329A9653C}" destId="{1C928513-6AEC-4B93-AA1F-2AACAA1F330D}" srcOrd="0" destOrd="0" presId="urn:microsoft.com/office/officeart/2005/8/layout/arrow5"/>
    <dgm:cxn modelId="{741D39F0-6305-4491-BF11-E0E5058E7882}" type="presParOf" srcId="{3E45C0FE-0D30-42D0-BD01-BBF329A9653C}" destId="{E8FC0CD4-9D4C-4395-8280-84A8CD6920B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D51EA2-4B05-4FF1-8044-1C54AD6DDAA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S"/>
        </a:p>
      </dgm:t>
    </dgm:pt>
    <dgm:pt modelId="{7FBB7202-BD7B-4E68-8506-196D31CD9834}">
      <dgm:prSet/>
      <dgm:spPr/>
      <dgm:t>
        <a:bodyPr/>
        <a:lstStyle/>
        <a:p>
          <a:r>
            <a:rPr lang="es-ES" smtClean="0"/>
            <a:t>Francia y Gran Bretaña</a:t>
          </a:r>
          <a:endParaRPr lang="es-ES"/>
        </a:p>
      </dgm:t>
    </dgm:pt>
    <dgm:pt modelId="{68885572-0F6A-4D94-B53B-28AC527B2992}" type="parTrans" cxnId="{32B9461E-790D-4A28-A889-241B3ABA0501}">
      <dgm:prSet/>
      <dgm:spPr/>
      <dgm:t>
        <a:bodyPr/>
        <a:lstStyle/>
        <a:p>
          <a:endParaRPr lang="es-ES"/>
        </a:p>
      </dgm:t>
    </dgm:pt>
    <dgm:pt modelId="{1CEFE0BC-5978-4A8A-9E7B-385946E576B5}" type="sibTrans" cxnId="{32B9461E-790D-4A28-A889-241B3ABA0501}">
      <dgm:prSet/>
      <dgm:spPr/>
      <dgm:t>
        <a:bodyPr/>
        <a:lstStyle/>
        <a:p>
          <a:endParaRPr lang="es-ES"/>
        </a:p>
      </dgm:t>
    </dgm:pt>
    <dgm:pt modelId="{3EE0C91D-1E07-4DD7-9993-77227D0BD19C}">
      <dgm:prSet/>
      <dgm:spPr/>
      <dgm:t>
        <a:bodyPr/>
        <a:lstStyle/>
        <a:p>
          <a:r>
            <a:rPr lang="es-ES" smtClean="0"/>
            <a:t>Alemania</a:t>
          </a:r>
          <a:endParaRPr lang="es-ES"/>
        </a:p>
      </dgm:t>
    </dgm:pt>
    <dgm:pt modelId="{52F432C0-531D-4EF9-ADA1-6F2A8307A206}" type="parTrans" cxnId="{8047AA3B-3A07-4F0D-962D-7EAEB7C10C35}">
      <dgm:prSet/>
      <dgm:spPr/>
      <dgm:t>
        <a:bodyPr/>
        <a:lstStyle/>
        <a:p>
          <a:endParaRPr lang="es-ES"/>
        </a:p>
      </dgm:t>
    </dgm:pt>
    <dgm:pt modelId="{6A366865-4523-43C4-A189-A4AD5984C794}" type="sibTrans" cxnId="{8047AA3B-3A07-4F0D-962D-7EAEB7C10C35}">
      <dgm:prSet/>
      <dgm:spPr/>
      <dgm:t>
        <a:bodyPr/>
        <a:lstStyle/>
        <a:p>
          <a:endParaRPr lang="es-ES"/>
        </a:p>
      </dgm:t>
    </dgm:pt>
    <dgm:pt modelId="{79DA1BC9-C84C-44A5-B04B-9CC89A9A6CB0}" type="pres">
      <dgm:prSet presAssocID="{67D51EA2-4B05-4FF1-8044-1C54AD6DDAAE}" presName="diagram" presStyleCnt="0">
        <dgm:presLayoutVars>
          <dgm:dir/>
          <dgm:resizeHandles val="exact"/>
        </dgm:presLayoutVars>
      </dgm:prSet>
      <dgm:spPr/>
      <dgm:t>
        <a:bodyPr/>
        <a:lstStyle/>
        <a:p>
          <a:endParaRPr lang="es-ES"/>
        </a:p>
      </dgm:t>
    </dgm:pt>
    <dgm:pt modelId="{41EA3D20-C7A4-4499-B512-374A53EAC3B9}" type="pres">
      <dgm:prSet presAssocID="{7FBB7202-BD7B-4E68-8506-196D31CD9834}" presName="arrow" presStyleLbl="node1" presStyleIdx="0" presStyleCnt="2">
        <dgm:presLayoutVars>
          <dgm:bulletEnabled val="1"/>
        </dgm:presLayoutVars>
      </dgm:prSet>
      <dgm:spPr/>
      <dgm:t>
        <a:bodyPr/>
        <a:lstStyle/>
        <a:p>
          <a:endParaRPr lang="es-ES"/>
        </a:p>
      </dgm:t>
    </dgm:pt>
    <dgm:pt modelId="{00A4448A-9C9F-4F2F-8FC3-C26F3F122470}" type="pres">
      <dgm:prSet presAssocID="{3EE0C91D-1E07-4DD7-9993-77227D0BD19C}" presName="arrow" presStyleLbl="node1" presStyleIdx="1" presStyleCnt="2">
        <dgm:presLayoutVars>
          <dgm:bulletEnabled val="1"/>
        </dgm:presLayoutVars>
      </dgm:prSet>
      <dgm:spPr/>
      <dgm:t>
        <a:bodyPr/>
        <a:lstStyle/>
        <a:p>
          <a:endParaRPr lang="es-ES"/>
        </a:p>
      </dgm:t>
    </dgm:pt>
  </dgm:ptLst>
  <dgm:cxnLst>
    <dgm:cxn modelId="{8047AA3B-3A07-4F0D-962D-7EAEB7C10C35}" srcId="{67D51EA2-4B05-4FF1-8044-1C54AD6DDAAE}" destId="{3EE0C91D-1E07-4DD7-9993-77227D0BD19C}" srcOrd="1" destOrd="0" parTransId="{52F432C0-531D-4EF9-ADA1-6F2A8307A206}" sibTransId="{6A366865-4523-43C4-A189-A4AD5984C794}"/>
    <dgm:cxn modelId="{E297625A-6671-4105-B06E-29BC2A86772E}" type="presOf" srcId="{67D51EA2-4B05-4FF1-8044-1C54AD6DDAAE}" destId="{79DA1BC9-C84C-44A5-B04B-9CC89A9A6CB0}" srcOrd="0" destOrd="0" presId="urn:microsoft.com/office/officeart/2005/8/layout/arrow5"/>
    <dgm:cxn modelId="{E3D24549-231C-4765-9C01-7885E48D2211}" type="presOf" srcId="{3EE0C91D-1E07-4DD7-9993-77227D0BD19C}" destId="{00A4448A-9C9F-4F2F-8FC3-C26F3F122470}" srcOrd="0" destOrd="0" presId="urn:microsoft.com/office/officeart/2005/8/layout/arrow5"/>
    <dgm:cxn modelId="{32B9461E-790D-4A28-A889-241B3ABA0501}" srcId="{67D51EA2-4B05-4FF1-8044-1C54AD6DDAAE}" destId="{7FBB7202-BD7B-4E68-8506-196D31CD9834}" srcOrd="0" destOrd="0" parTransId="{68885572-0F6A-4D94-B53B-28AC527B2992}" sibTransId="{1CEFE0BC-5978-4A8A-9E7B-385946E576B5}"/>
    <dgm:cxn modelId="{6F292B28-8909-4900-848C-DCB47F3F3C96}" type="presOf" srcId="{7FBB7202-BD7B-4E68-8506-196D31CD9834}" destId="{41EA3D20-C7A4-4499-B512-374A53EAC3B9}" srcOrd="0" destOrd="0" presId="urn:microsoft.com/office/officeart/2005/8/layout/arrow5"/>
    <dgm:cxn modelId="{73B6C4D0-124A-403D-94C2-E7131247C6C7}" type="presParOf" srcId="{79DA1BC9-C84C-44A5-B04B-9CC89A9A6CB0}" destId="{41EA3D20-C7A4-4499-B512-374A53EAC3B9}" srcOrd="0" destOrd="0" presId="urn:microsoft.com/office/officeart/2005/8/layout/arrow5"/>
    <dgm:cxn modelId="{9BDDAE20-826E-45CC-96C8-B87982FCA18C}" type="presParOf" srcId="{79DA1BC9-C84C-44A5-B04B-9CC89A9A6CB0}" destId="{00A4448A-9C9F-4F2F-8FC3-C26F3F12247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E863C6-F6D6-4784-8167-048ED4A7731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D315999A-F398-4B70-97BB-3959929AD910}">
      <dgm:prSet/>
      <dgm:spPr/>
      <dgm:t>
        <a:bodyPr/>
        <a:lstStyle/>
        <a:p>
          <a:r>
            <a:rPr lang="es-CL" smtClean="0"/>
            <a:t>Alemania deseaba tener la zona de Marruecos.</a:t>
          </a:r>
          <a:endParaRPr lang="es-ES"/>
        </a:p>
      </dgm:t>
    </dgm:pt>
    <dgm:pt modelId="{27A90258-766B-4EE5-A7E8-A07402A3A6A3}" type="parTrans" cxnId="{4874AD59-CD93-454A-8D85-652A7C86A2FB}">
      <dgm:prSet/>
      <dgm:spPr/>
      <dgm:t>
        <a:bodyPr/>
        <a:lstStyle/>
        <a:p>
          <a:endParaRPr lang="es-ES"/>
        </a:p>
      </dgm:t>
    </dgm:pt>
    <dgm:pt modelId="{F019C34C-2E43-4C93-B68D-9B1BD500F06E}" type="sibTrans" cxnId="{4874AD59-CD93-454A-8D85-652A7C86A2FB}">
      <dgm:prSet/>
      <dgm:spPr/>
      <dgm:t>
        <a:bodyPr/>
        <a:lstStyle/>
        <a:p>
          <a:endParaRPr lang="es-ES"/>
        </a:p>
      </dgm:t>
    </dgm:pt>
    <dgm:pt modelId="{61FD9736-69E1-4E58-A554-2E84BD7EE2EE}" type="pres">
      <dgm:prSet presAssocID="{5CE863C6-F6D6-4784-8167-048ED4A77313}" presName="Name0" presStyleCnt="0">
        <dgm:presLayoutVars>
          <dgm:chMax val="7"/>
          <dgm:chPref val="7"/>
          <dgm:dir/>
        </dgm:presLayoutVars>
      </dgm:prSet>
      <dgm:spPr/>
      <dgm:t>
        <a:bodyPr/>
        <a:lstStyle/>
        <a:p>
          <a:endParaRPr lang="es-ES"/>
        </a:p>
      </dgm:t>
    </dgm:pt>
    <dgm:pt modelId="{AEAEA0C5-FFCE-498D-BCBF-FD422669CE03}" type="pres">
      <dgm:prSet presAssocID="{5CE863C6-F6D6-4784-8167-048ED4A77313}" presName="Name1" presStyleCnt="0"/>
      <dgm:spPr/>
    </dgm:pt>
    <dgm:pt modelId="{1CF1C36B-5256-427F-8F17-58A8FB0C5173}" type="pres">
      <dgm:prSet presAssocID="{5CE863C6-F6D6-4784-8167-048ED4A77313}" presName="cycle" presStyleCnt="0"/>
      <dgm:spPr/>
    </dgm:pt>
    <dgm:pt modelId="{D71B6B2B-6E1C-4C6D-B4DE-AB73E68AA0EF}" type="pres">
      <dgm:prSet presAssocID="{5CE863C6-F6D6-4784-8167-048ED4A77313}" presName="srcNode" presStyleLbl="node1" presStyleIdx="0" presStyleCnt="1"/>
      <dgm:spPr/>
    </dgm:pt>
    <dgm:pt modelId="{F4F2CED0-63AB-4C33-8624-AC104220C8F1}" type="pres">
      <dgm:prSet presAssocID="{5CE863C6-F6D6-4784-8167-048ED4A77313}" presName="conn" presStyleLbl="parChTrans1D2" presStyleIdx="0" presStyleCnt="1"/>
      <dgm:spPr/>
      <dgm:t>
        <a:bodyPr/>
        <a:lstStyle/>
        <a:p>
          <a:endParaRPr lang="es-ES"/>
        </a:p>
      </dgm:t>
    </dgm:pt>
    <dgm:pt modelId="{E1F174E2-2FC4-44F1-94FD-7E9180BA17B1}" type="pres">
      <dgm:prSet presAssocID="{5CE863C6-F6D6-4784-8167-048ED4A77313}" presName="extraNode" presStyleLbl="node1" presStyleIdx="0" presStyleCnt="1"/>
      <dgm:spPr/>
    </dgm:pt>
    <dgm:pt modelId="{0FD968BE-B3B9-412B-A50A-F81DF7F196D8}" type="pres">
      <dgm:prSet presAssocID="{5CE863C6-F6D6-4784-8167-048ED4A77313}" presName="dstNode" presStyleLbl="node1" presStyleIdx="0" presStyleCnt="1"/>
      <dgm:spPr/>
    </dgm:pt>
    <dgm:pt modelId="{FC340EA6-9425-401A-A8F5-7865623300B5}" type="pres">
      <dgm:prSet presAssocID="{D315999A-F398-4B70-97BB-3959929AD910}" presName="text_1" presStyleLbl="node1" presStyleIdx="0" presStyleCnt="1" custLinFactNeighborX="9126">
        <dgm:presLayoutVars>
          <dgm:bulletEnabled val="1"/>
        </dgm:presLayoutVars>
      </dgm:prSet>
      <dgm:spPr/>
      <dgm:t>
        <a:bodyPr/>
        <a:lstStyle/>
        <a:p>
          <a:endParaRPr lang="es-ES"/>
        </a:p>
      </dgm:t>
    </dgm:pt>
    <dgm:pt modelId="{4BC96C8D-B50B-42FE-B31A-A1DAAFB67D0C}" type="pres">
      <dgm:prSet presAssocID="{D315999A-F398-4B70-97BB-3959929AD910}" presName="accent_1" presStyleCnt="0"/>
      <dgm:spPr/>
    </dgm:pt>
    <dgm:pt modelId="{4C38A897-37E8-417E-BBB1-BD80560B1FBE}" type="pres">
      <dgm:prSet presAssocID="{D315999A-F398-4B70-97BB-3959929AD910}" presName="accentRepeatNode" presStyleLbl="solidFgAcc1" presStyleIdx="0" presStyleCnt="1"/>
      <dgm:spPr/>
    </dgm:pt>
  </dgm:ptLst>
  <dgm:cxnLst>
    <dgm:cxn modelId="{2A0C96A5-8E5C-48CB-A32F-05FDCE002652}" type="presOf" srcId="{F019C34C-2E43-4C93-B68D-9B1BD500F06E}" destId="{F4F2CED0-63AB-4C33-8624-AC104220C8F1}" srcOrd="0" destOrd="0" presId="urn:microsoft.com/office/officeart/2008/layout/VerticalCurvedList"/>
    <dgm:cxn modelId="{E974C7EA-67FF-4B4C-9FFB-A14751B2C5CD}" type="presOf" srcId="{D315999A-F398-4B70-97BB-3959929AD910}" destId="{FC340EA6-9425-401A-A8F5-7865623300B5}" srcOrd="0" destOrd="0" presId="urn:microsoft.com/office/officeart/2008/layout/VerticalCurvedList"/>
    <dgm:cxn modelId="{2DF25C58-CFFF-4FD8-84AA-0AB1B254C721}" type="presOf" srcId="{5CE863C6-F6D6-4784-8167-048ED4A77313}" destId="{61FD9736-69E1-4E58-A554-2E84BD7EE2EE}" srcOrd="0" destOrd="0" presId="urn:microsoft.com/office/officeart/2008/layout/VerticalCurvedList"/>
    <dgm:cxn modelId="{4874AD59-CD93-454A-8D85-652A7C86A2FB}" srcId="{5CE863C6-F6D6-4784-8167-048ED4A77313}" destId="{D315999A-F398-4B70-97BB-3959929AD910}" srcOrd="0" destOrd="0" parTransId="{27A90258-766B-4EE5-A7E8-A07402A3A6A3}" sibTransId="{F019C34C-2E43-4C93-B68D-9B1BD500F06E}"/>
    <dgm:cxn modelId="{D0A9A2D3-53CB-4FA7-84B3-A53B19C53524}" type="presParOf" srcId="{61FD9736-69E1-4E58-A554-2E84BD7EE2EE}" destId="{AEAEA0C5-FFCE-498D-BCBF-FD422669CE03}" srcOrd="0" destOrd="0" presId="urn:microsoft.com/office/officeart/2008/layout/VerticalCurvedList"/>
    <dgm:cxn modelId="{9D4A3788-7203-4131-A93E-8746225A7DBF}" type="presParOf" srcId="{AEAEA0C5-FFCE-498D-BCBF-FD422669CE03}" destId="{1CF1C36B-5256-427F-8F17-58A8FB0C5173}" srcOrd="0" destOrd="0" presId="urn:microsoft.com/office/officeart/2008/layout/VerticalCurvedList"/>
    <dgm:cxn modelId="{488345D5-1294-439E-9BA4-072F123491F4}" type="presParOf" srcId="{1CF1C36B-5256-427F-8F17-58A8FB0C5173}" destId="{D71B6B2B-6E1C-4C6D-B4DE-AB73E68AA0EF}" srcOrd="0" destOrd="0" presId="urn:microsoft.com/office/officeart/2008/layout/VerticalCurvedList"/>
    <dgm:cxn modelId="{B1482705-3AA9-4BBF-B60C-24D2519421AE}" type="presParOf" srcId="{1CF1C36B-5256-427F-8F17-58A8FB0C5173}" destId="{F4F2CED0-63AB-4C33-8624-AC104220C8F1}" srcOrd="1" destOrd="0" presId="urn:microsoft.com/office/officeart/2008/layout/VerticalCurvedList"/>
    <dgm:cxn modelId="{9F0465E7-CDF3-4044-BC76-9ECF176B5900}" type="presParOf" srcId="{1CF1C36B-5256-427F-8F17-58A8FB0C5173}" destId="{E1F174E2-2FC4-44F1-94FD-7E9180BA17B1}" srcOrd="2" destOrd="0" presId="urn:microsoft.com/office/officeart/2008/layout/VerticalCurvedList"/>
    <dgm:cxn modelId="{E8AFA147-FB3C-45CE-90AE-35FE2A3009C3}" type="presParOf" srcId="{1CF1C36B-5256-427F-8F17-58A8FB0C5173}" destId="{0FD968BE-B3B9-412B-A50A-F81DF7F196D8}" srcOrd="3" destOrd="0" presId="urn:microsoft.com/office/officeart/2008/layout/VerticalCurvedList"/>
    <dgm:cxn modelId="{C378D269-F034-45E8-90A2-F376AE3F0A9E}" type="presParOf" srcId="{AEAEA0C5-FFCE-498D-BCBF-FD422669CE03}" destId="{FC340EA6-9425-401A-A8F5-7865623300B5}" srcOrd="1" destOrd="0" presId="urn:microsoft.com/office/officeart/2008/layout/VerticalCurvedList"/>
    <dgm:cxn modelId="{3A06F874-ECC4-40E4-B6D3-91FDA1D96416}" type="presParOf" srcId="{AEAEA0C5-FFCE-498D-BCBF-FD422669CE03}" destId="{4BC96C8D-B50B-42FE-B31A-A1DAAFB67D0C}" srcOrd="2" destOrd="0" presId="urn:microsoft.com/office/officeart/2008/layout/VerticalCurvedList"/>
    <dgm:cxn modelId="{7790D136-7E23-4C18-B3F2-C39161077041}" type="presParOf" srcId="{4BC96C8D-B50B-42FE-B31A-A1DAAFB67D0C}" destId="{4C38A897-37E8-417E-BBB1-BD80560B1FB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69BFB-5419-4959-BC1B-F75622ADF43F}">
      <dsp:nvSpPr>
        <dsp:cNvPr id="0" name=""/>
        <dsp:cNvSpPr/>
      </dsp:nvSpPr>
      <dsp:spPr>
        <a:xfrm>
          <a:off x="-6616057" y="-1011763"/>
          <a:ext cx="7874475" cy="7874475"/>
        </a:xfrm>
        <a:prstGeom prst="blockArc">
          <a:avLst>
            <a:gd name="adj1" fmla="val 18900000"/>
            <a:gd name="adj2" fmla="val 2700000"/>
            <a:gd name="adj3" fmla="val 274"/>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B142E-3132-4124-B5FD-6F0CD36C194B}">
      <dsp:nvSpPr>
        <dsp:cNvPr id="0" name=""/>
        <dsp:cNvSpPr/>
      </dsp:nvSpPr>
      <dsp:spPr>
        <a:xfrm>
          <a:off x="658490" y="449820"/>
          <a:ext cx="8902446" cy="900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462" tIns="35560" rIns="35560" bIns="35560" numCol="1" spcCol="1270" anchor="ctr" anchorCtr="0">
          <a:noAutofit/>
        </a:bodyPr>
        <a:lstStyle/>
        <a:p>
          <a:pPr lvl="0" algn="l" defTabSz="622300">
            <a:lnSpc>
              <a:spcPct val="90000"/>
            </a:lnSpc>
            <a:spcBef>
              <a:spcPct val="0"/>
            </a:spcBef>
            <a:spcAft>
              <a:spcPct val="35000"/>
            </a:spcAft>
          </a:pPr>
          <a:r>
            <a:rPr lang="es-CL" sz="1400" kern="1200" smtClean="0"/>
            <a:t>Desde 1851 Chile era gobernado por Montt, el cual se caracterizó por gobernar con mano firme y perseguir a sus opositores político. Esta dictadura legal, como se le conocía, era resistida por varios sectores, principalmente liberales</a:t>
          </a:r>
          <a:endParaRPr lang="es-ES" sz="1400" kern="1200"/>
        </a:p>
      </dsp:txBody>
      <dsp:txXfrm>
        <a:off x="658490" y="449820"/>
        <a:ext cx="8902446" cy="900109"/>
      </dsp:txXfrm>
    </dsp:sp>
    <dsp:sp modelId="{F61E9C4B-76ED-4DB1-BAF1-80626E93CC0F}">
      <dsp:nvSpPr>
        <dsp:cNvPr id="0" name=""/>
        <dsp:cNvSpPr/>
      </dsp:nvSpPr>
      <dsp:spPr>
        <a:xfrm>
          <a:off x="95922" y="337307"/>
          <a:ext cx="1125137" cy="11251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65AF9-8DB0-4D92-B255-A6E39CA6B8F0}">
      <dsp:nvSpPr>
        <dsp:cNvPr id="0" name=""/>
        <dsp:cNvSpPr/>
      </dsp:nvSpPr>
      <dsp:spPr>
        <a:xfrm>
          <a:off x="1174544" y="1800219"/>
          <a:ext cx="8386392" cy="900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462" tIns="35560" rIns="35560" bIns="35560" numCol="1" spcCol="1270" anchor="ctr" anchorCtr="0">
          <a:noAutofit/>
        </a:bodyPr>
        <a:lstStyle/>
        <a:p>
          <a:pPr lvl="0" algn="l" defTabSz="622300">
            <a:lnSpc>
              <a:spcPct val="90000"/>
            </a:lnSpc>
            <a:spcBef>
              <a:spcPct val="0"/>
            </a:spcBef>
            <a:spcAft>
              <a:spcPct val="35000"/>
            </a:spcAft>
          </a:pPr>
          <a:r>
            <a:rPr lang="es-CL" sz="1400" kern="1200" smtClean="0"/>
            <a:t>Además, se había producido la llamada Cuestión del Sacristán (1856), que determinó la división del bando pelucón en dos partidos, los nacionales (partidarios de Montt) y los ultramontanos, quienes se unieron a los liberales formando la Fusión Liberal-Conservadora.</a:t>
          </a:r>
          <a:endParaRPr lang="es-ES" sz="1400" kern="1200"/>
        </a:p>
      </dsp:txBody>
      <dsp:txXfrm>
        <a:off x="1174544" y="1800219"/>
        <a:ext cx="8386392" cy="900109"/>
      </dsp:txXfrm>
    </dsp:sp>
    <dsp:sp modelId="{1DFDDEA8-FD78-4718-8ED2-88E8275D56CD}">
      <dsp:nvSpPr>
        <dsp:cNvPr id="0" name=""/>
        <dsp:cNvSpPr/>
      </dsp:nvSpPr>
      <dsp:spPr>
        <a:xfrm>
          <a:off x="611975" y="1687706"/>
          <a:ext cx="1125137" cy="11251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E136F-69BB-4B35-A523-E62E9D0BCC14}">
      <dsp:nvSpPr>
        <dsp:cNvPr id="0" name=""/>
        <dsp:cNvSpPr/>
      </dsp:nvSpPr>
      <dsp:spPr>
        <a:xfrm>
          <a:off x="1174544" y="3150619"/>
          <a:ext cx="8386392" cy="900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462" tIns="35560" rIns="35560" bIns="35560" numCol="1" spcCol="1270" anchor="ctr" anchorCtr="0">
          <a:noAutofit/>
        </a:bodyPr>
        <a:lstStyle/>
        <a:p>
          <a:pPr lvl="0" algn="l" defTabSz="622300">
            <a:lnSpc>
              <a:spcPct val="90000"/>
            </a:lnSpc>
            <a:spcBef>
              <a:spcPct val="0"/>
            </a:spcBef>
            <a:spcAft>
              <a:spcPct val="35000"/>
            </a:spcAft>
          </a:pPr>
          <a:r>
            <a:rPr lang="es-CL" sz="1400" kern="1200" dirty="0" smtClean="0"/>
            <a:t>Por otro lado, con el auge de la minería del cobre y la plata, la provincia de Atacama adquiere importancia como zona productiva para Chile.</a:t>
          </a:r>
          <a:endParaRPr lang="es-ES" sz="1400" kern="1200" dirty="0"/>
        </a:p>
      </dsp:txBody>
      <dsp:txXfrm>
        <a:off x="1174544" y="3150619"/>
        <a:ext cx="8386392" cy="900109"/>
      </dsp:txXfrm>
    </dsp:sp>
    <dsp:sp modelId="{87CF70E1-FB19-4A69-93C4-FF9F84BA4123}">
      <dsp:nvSpPr>
        <dsp:cNvPr id="0" name=""/>
        <dsp:cNvSpPr/>
      </dsp:nvSpPr>
      <dsp:spPr>
        <a:xfrm>
          <a:off x="611975" y="3038105"/>
          <a:ext cx="1125137" cy="11251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6C7D6C-C86C-4776-9D40-C1E657DCA43C}">
      <dsp:nvSpPr>
        <dsp:cNvPr id="0" name=""/>
        <dsp:cNvSpPr/>
      </dsp:nvSpPr>
      <dsp:spPr>
        <a:xfrm>
          <a:off x="658490" y="4501018"/>
          <a:ext cx="8902446" cy="90010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4462" tIns="35560" rIns="35560" bIns="35560" numCol="1" spcCol="1270" anchor="ctr" anchorCtr="0">
          <a:noAutofit/>
        </a:bodyPr>
        <a:lstStyle/>
        <a:p>
          <a:pPr lvl="0" algn="l" defTabSz="622300">
            <a:lnSpc>
              <a:spcPct val="90000"/>
            </a:lnSpc>
            <a:spcBef>
              <a:spcPct val="0"/>
            </a:spcBef>
            <a:spcAft>
              <a:spcPct val="35000"/>
            </a:spcAft>
          </a:pPr>
          <a:r>
            <a:rPr lang="es-CL" sz="1400" kern="1200" smtClean="0"/>
            <a:t>El momento que determina el estallido de la revolución es la proposición de la candidatura de Antonio Varas, ministro de Montt, a la presidencia de la República, y su posible triunfo significaba una dictadura peor que la existente al momento.</a:t>
          </a:r>
          <a:endParaRPr lang="es-ES" sz="1400" kern="1200"/>
        </a:p>
      </dsp:txBody>
      <dsp:txXfrm>
        <a:off x="658490" y="4501018"/>
        <a:ext cx="8902446" cy="900109"/>
      </dsp:txXfrm>
    </dsp:sp>
    <dsp:sp modelId="{BB87CF5B-DF55-492C-8A34-E06E168FAC5B}">
      <dsp:nvSpPr>
        <dsp:cNvPr id="0" name=""/>
        <dsp:cNvSpPr/>
      </dsp:nvSpPr>
      <dsp:spPr>
        <a:xfrm>
          <a:off x="95922" y="4388504"/>
          <a:ext cx="1125137" cy="11251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A95DC-E55A-4CF1-80DE-D41134CEC58F}">
      <dsp:nvSpPr>
        <dsp:cNvPr id="0" name=""/>
        <dsp:cNvSpPr/>
      </dsp:nvSpPr>
      <dsp:spPr>
        <a:xfrm>
          <a:off x="-5938012" y="-908682"/>
          <a:ext cx="7069006" cy="7069006"/>
        </a:xfrm>
        <a:prstGeom prst="blockArc">
          <a:avLst>
            <a:gd name="adj1" fmla="val 18900000"/>
            <a:gd name="adj2" fmla="val 2700000"/>
            <a:gd name="adj3" fmla="val 30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7E548B-05CD-4EA7-83FD-EBBC52BCD47D}">
      <dsp:nvSpPr>
        <dsp:cNvPr id="0" name=""/>
        <dsp:cNvSpPr/>
      </dsp:nvSpPr>
      <dsp:spPr>
        <a:xfrm>
          <a:off x="494283" y="328122"/>
          <a:ext cx="9961225" cy="6566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228" tIns="27940" rIns="27940" bIns="27940" numCol="1" spcCol="1270" anchor="ctr" anchorCtr="0">
          <a:noAutofit/>
        </a:bodyPr>
        <a:lstStyle/>
        <a:p>
          <a:pPr lvl="0" algn="l" defTabSz="488950">
            <a:lnSpc>
              <a:spcPct val="90000"/>
            </a:lnSpc>
            <a:spcBef>
              <a:spcPct val="0"/>
            </a:spcBef>
            <a:spcAft>
              <a:spcPct val="35000"/>
            </a:spcAft>
          </a:pPr>
          <a:r>
            <a:rPr lang="es-CL" sz="1100" kern="1200" smtClean="0"/>
            <a:t>La aparición de dos nuevos estados grandes: Alemania e Italia.</a:t>
          </a:r>
          <a:endParaRPr lang="es-ES" sz="1100" kern="1200"/>
        </a:p>
      </dsp:txBody>
      <dsp:txXfrm>
        <a:off x="494283" y="328122"/>
        <a:ext cx="9961225" cy="656665"/>
      </dsp:txXfrm>
    </dsp:sp>
    <dsp:sp modelId="{A8530DC5-FD9C-44F0-A829-3A4296C7E910}">
      <dsp:nvSpPr>
        <dsp:cNvPr id="0" name=""/>
        <dsp:cNvSpPr/>
      </dsp:nvSpPr>
      <dsp:spPr>
        <a:xfrm>
          <a:off x="83867" y="246039"/>
          <a:ext cx="820831" cy="8208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703384-CB45-42AA-9E75-2AD7CAAC705B}">
      <dsp:nvSpPr>
        <dsp:cNvPr id="0" name=""/>
        <dsp:cNvSpPr/>
      </dsp:nvSpPr>
      <dsp:spPr>
        <a:xfrm>
          <a:off x="964830" y="1312805"/>
          <a:ext cx="9490678" cy="6566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228" tIns="27940" rIns="27940" bIns="27940" numCol="1" spcCol="1270" anchor="ctr" anchorCtr="0">
          <a:noAutofit/>
        </a:bodyPr>
        <a:lstStyle/>
        <a:p>
          <a:pPr lvl="0" algn="l" defTabSz="488950">
            <a:lnSpc>
              <a:spcPct val="90000"/>
            </a:lnSpc>
            <a:spcBef>
              <a:spcPct val="0"/>
            </a:spcBef>
            <a:spcAft>
              <a:spcPct val="35000"/>
            </a:spcAft>
          </a:pPr>
          <a:r>
            <a:rPr lang="es-CL" sz="1100" kern="1200" smtClean="0"/>
            <a:t>Conflictos creados durante la expansión colonial.</a:t>
          </a:r>
          <a:endParaRPr lang="es-ES" sz="1100" kern="1200"/>
        </a:p>
      </dsp:txBody>
      <dsp:txXfrm>
        <a:off x="964830" y="1312805"/>
        <a:ext cx="9490678" cy="656665"/>
      </dsp:txXfrm>
    </dsp:sp>
    <dsp:sp modelId="{2B0CA3FF-B5ED-492A-AEF7-2EBFFE06C40E}">
      <dsp:nvSpPr>
        <dsp:cNvPr id="0" name=""/>
        <dsp:cNvSpPr/>
      </dsp:nvSpPr>
      <dsp:spPr>
        <a:xfrm>
          <a:off x="554414" y="1230722"/>
          <a:ext cx="820831" cy="8208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9770F9-031F-4695-92CB-A40AFA1C336F}">
      <dsp:nvSpPr>
        <dsp:cNvPr id="0" name=""/>
        <dsp:cNvSpPr/>
      </dsp:nvSpPr>
      <dsp:spPr>
        <a:xfrm>
          <a:off x="1109250" y="2297488"/>
          <a:ext cx="9346258" cy="6566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228" tIns="27940" rIns="27940" bIns="27940" numCol="1" spcCol="1270" anchor="ctr" anchorCtr="0">
          <a:noAutofit/>
        </a:bodyPr>
        <a:lstStyle/>
        <a:p>
          <a:pPr lvl="0" algn="l" defTabSz="488950">
            <a:lnSpc>
              <a:spcPct val="90000"/>
            </a:lnSpc>
            <a:spcBef>
              <a:spcPct val="0"/>
            </a:spcBef>
            <a:spcAft>
              <a:spcPct val="35000"/>
            </a:spcAft>
          </a:pPr>
          <a:r>
            <a:rPr lang="es-CL" sz="1100" kern="1200" dirty="0" smtClean="0"/>
            <a:t>El sentimiento nacionalismo romántico alentado principalmente por Alemania que ensalzaba la idea de que cada individuo pertenece a una nación.</a:t>
          </a:r>
          <a:endParaRPr lang="es-ES" sz="1100" kern="1200" dirty="0"/>
        </a:p>
      </dsp:txBody>
      <dsp:txXfrm>
        <a:off x="1109250" y="2297488"/>
        <a:ext cx="9346258" cy="656665"/>
      </dsp:txXfrm>
    </dsp:sp>
    <dsp:sp modelId="{853FA055-A311-4556-AC79-CB51C5BEC9BB}">
      <dsp:nvSpPr>
        <dsp:cNvPr id="0" name=""/>
        <dsp:cNvSpPr/>
      </dsp:nvSpPr>
      <dsp:spPr>
        <a:xfrm>
          <a:off x="698835" y="2215405"/>
          <a:ext cx="820831" cy="8208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616548-79CF-4882-BB88-33F077613C00}">
      <dsp:nvSpPr>
        <dsp:cNvPr id="0" name=""/>
        <dsp:cNvSpPr/>
      </dsp:nvSpPr>
      <dsp:spPr>
        <a:xfrm>
          <a:off x="964830" y="3282171"/>
          <a:ext cx="9490678" cy="6566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228" tIns="27940" rIns="27940" bIns="27940" numCol="1" spcCol="1270" anchor="ctr" anchorCtr="0">
          <a:noAutofit/>
        </a:bodyPr>
        <a:lstStyle/>
        <a:p>
          <a:pPr lvl="0" algn="l" defTabSz="488950">
            <a:lnSpc>
              <a:spcPct val="90000"/>
            </a:lnSpc>
            <a:spcBef>
              <a:spcPct val="0"/>
            </a:spcBef>
            <a:spcAft>
              <a:spcPct val="35000"/>
            </a:spcAft>
          </a:pPr>
          <a:r>
            <a:rPr lang="es-ES" sz="1100" kern="1200" dirty="0" smtClean="0"/>
            <a:t>La guerra económica en un ambiente liberal, principalmente por Alemania e Inglaterra.</a:t>
          </a:r>
          <a:endParaRPr lang="es-ES" sz="1100" kern="1200" dirty="0"/>
        </a:p>
      </dsp:txBody>
      <dsp:txXfrm>
        <a:off x="964830" y="3282171"/>
        <a:ext cx="9490678" cy="656665"/>
      </dsp:txXfrm>
    </dsp:sp>
    <dsp:sp modelId="{2C98E402-498A-4603-BC03-63B6BE094D4B}">
      <dsp:nvSpPr>
        <dsp:cNvPr id="0" name=""/>
        <dsp:cNvSpPr/>
      </dsp:nvSpPr>
      <dsp:spPr>
        <a:xfrm>
          <a:off x="554414" y="3200088"/>
          <a:ext cx="820831" cy="8208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33343-A5DF-487C-8192-609742EF05D2}">
      <dsp:nvSpPr>
        <dsp:cNvPr id="0" name=""/>
        <dsp:cNvSpPr/>
      </dsp:nvSpPr>
      <dsp:spPr>
        <a:xfrm>
          <a:off x="494283" y="4266854"/>
          <a:ext cx="9961225" cy="6566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228" tIns="27940" rIns="27940" bIns="27940" numCol="1" spcCol="1270" anchor="ctr" anchorCtr="0">
          <a:noAutofit/>
        </a:bodyPr>
        <a:lstStyle/>
        <a:p>
          <a:pPr lvl="0" algn="l" defTabSz="488950">
            <a:lnSpc>
              <a:spcPct val="90000"/>
            </a:lnSpc>
            <a:spcBef>
              <a:spcPct val="0"/>
            </a:spcBef>
            <a:spcAft>
              <a:spcPct val="35000"/>
            </a:spcAft>
          </a:pPr>
          <a:r>
            <a:rPr lang="es-CL" sz="1100" kern="1200" dirty="0" smtClean="0"/>
            <a:t>Un proselitismo pan-serbio en los Balcanes y el conflicto entre Austria-Hungría y Rusia por la hegemonía de los Balcanes que siempre habían sido un importante punto de conflicto por su diversidad, una mezcla de pueblos, lenguas, religiones, etc. El imperio Austro-húngaro y el Imperio Ruso trataron de aumentar su influencia en los Balcanes, aprovechándose de la debilidad de la Imperio Turco.</a:t>
          </a:r>
          <a:endParaRPr lang="es-ES" sz="1100" kern="1200" dirty="0"/>
        </a:p>
      </dsp:txBody>
      <dsp:txXfrm>
        <a:off x="494283" y="4266854"/>
        <a:ext cx="9961225" cy="656665"/>
      </dsp:txXfrm>
    </dsp:sp>
    <dsp:sp modelId="{90FF70C7-005D-4EDF-8C1E-9070174F1D16}">
      <dsp:nvSpPr>
        <dsp:cNvPr id="0" name=""/>
        <dsp:cNvSpPr/>
      </dsp:nvSpPr>
      <dsp:spPr>
        <a:xfrm>
          <a:off x="83867" y="4184770"/>
          <a:ext cx="820831" cy="82083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C9F9E-CEEE-4A57-B41A-2357F803ABE9}">
      <dsp:nvSpPr>
        <dsp:cNvPr id="0" name=""/>
        <dsp:cNvSpPr/>
      </dsp:nvSpPr>
      <dsp:spPr>
        <a:xfrm>
          <a:off x="-6921441" y="-1058677"/>
          <a:ext cx="8241063" cy="8241063"/>
        </a:xfrm>
        <a:prstGeom prst="blockArc">
          <a:avLst>
            <a:gd name="adj1" fmla="val 18900000"/>
            <a:gd name="adj2" fmla="val 2700000"/>
            <a:gd name="adj3" fmla="val 26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981DB-9C70-4723-AE8D-211B374E1B24}">
      <dsp:nvSpPr>
        <dsp:cNvPr id="0" name=""/>
        <dsp:cNvSpPr/>
      </dsp:nvSpPr>
      <dsp:spPr>
        <a:xfrm>
          <a:off x="849970" y="612370"/>
          <a:ext cx="10384685" cy="122474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2139" tIns="43180" rIns="43180" bIns="43180" numCol="1" spcCol="1270" anchor="ctr" anchorCtr="0">
          <a:noAutofit/>
        </a:bodyPr>
        <a:lstStyle/>
        <a:p>
          <a:pPr lvl="0" algn="l" defTabSz="755650">
            <a:lnSpc>
              <a:spcPct val="90000"/>
            </a:lnSpc>
            <a:spcBef>
              <a:spcPct val="0"/>
            </a:spcBef>
            <a:spcAft>
              <a:spcPct val="35000"/>
            </a:spcAft>
          </a:pPr>
          <a:r>
            <a:rPr lang="es-ES" sz="1700" kern="1200" smtClean="0"/>
            <a:t>Todas estas hostilidades entre Estados tanto por conflictos nacionalistas como por conflictos coloniales se vieron reforzadas por conflictos hegemónicos. </a:t>
          </a:r>
          <a:endParaRPr lang="es-ES" sz="1700" kern="1200"/>
        </a:p>
      </dsp:txBody>
      <dsp:txXfrm>
        <a:off x="849970" y="612370"/>
        <a:ext cx="10384685" cy="1224741"/>
      </dsp:txXfrm>
    </dsp:sp>
    <dsp:sp modelId="{74413CD8-4290-49B6-947F-5EF6F59F6717}">
      <dsp:nvSpPr>
        <dsp:cNvPr id="0" name=""/>
        <dsp:cNvSpPr/>
      </dsp:nvSpPr>
      <dsp:spPr>
        <a:xfrm>
          <a:off x="84507" y="459278"/>
          <a:ext cx="1530927" cy="15309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929B0-14F1-464F-86CC-F671476389DE}">
      <dsp:nvSpPr>
        <dsp:cNvPr id="0" name=""/>
        <dsp:cNvSpPr/>
      </dsp:nvSpPr>
      <dsp:spPr>
        <a:xfrm>
          <a:off x="1295164" y="2449483"/>
          <a:ext cx="9939491" cy="122474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2139" tIns="43180" rIns="43180" bIns="43180" numCol="1" spcCol="1270" anchor="ctr" anchorCtr="0">
          <a:noAutofit/>
        </a:bodyPr>
        <a:lstStyle/>
        <a:p>
          <a:pPr lvl="0" algn="l" defTabSz="755650">
            <a:lnSpc>
              <a:spcPct val="90000"/>
            </a:lnSpc>
            <a:spcBef>
              <a:spcPct val="0"/>
            </a:spcBef>
            <a:spcAft>
              <a:spcPct val="35000"/>
            </a:spcAft>
          </a:pPr>
          <a:r>
            <a:rPr lang="es-CL" sz="1700" kern="1200" smtClean="0"/>
            <a:t>Gran Bretaña se había convertido en la primera potencia mundial durante la Primera revolución industrial y Alemania iba a la delantera en la Segunda ocupando el segundo lugar después de Estados Unidos como potencia industrial emergente, en Europa; Alemania era el país con el mayor crecimiento económico</a:t>
          </a:r>
          <a:endParaRPr lang="es-ES" sz="1700" kern="1200"/>
        </a:p>
      </dsp:txBody>
      <dsp:txXfrm>
        <a:off x="1295164" y="2449483"/>
        <a:ext cx="9939491" cy="1224741"/>
      </dsp:txXfrm>
    </dsp:sp>
    <dsp:sp modelId="{69017E2A-BE25-4D0E-8C50-1192FBE1B31C}">
      <dsp:nvSpPr>
        <dsp:cNvPr id="0" name=""/>
        <dsp:cNvSpPr/>
      </dsp:nvSpPr>
      <dsp:spPr>
        <a:xfrm>
          <a:off x="529700" y="2296390"/>
          <a:ext cx="1530927" cy="15309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FBA15-A6A0-4A2B-B3F2-B1FA85611B1D}">
      <dsp:nvSpPr>
        <dsp:cNvPr id="0" name=""/>
        <dsp:cNvSpPr/>
      </dsp:nvSpPr>
      <dsp:spPr>
        <a:xfrm>
          <a:off x="849970" y="4286595"/>
          <a:ext cx="10384685" cy="122474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2139" tIns="43180" rIns="43180" bIns="43180" numCol="1" spcCol="1270" anchor="ctr" anchorCtr="0">
          <a:noAutofit/>
        </a:bodyPr>
        <a:lstStyle/>
        <a:p>
          <a:pPr lvl="0" algn="l" defTabSz="755650">
            <a:lnSpc>
              <a:spcPct val="90000"/>
            </a:lnSpc>
            <a:spcBef>
              <a:spcPct val="0"/>
            </a:spcBef>
            <a:spcAft>
              <a:spcPct val="35000"/>
            </a:spcAft>
          </a:pPr>
          <a:r>
            <a:rPr lang="es-CL" sz="1700" kern="1200" smtClean="0"/>
            <a:t> Además ambos países poseían una flota naval en continuas fricciones que traían conflictos una y otra vez. Esta situación de hostilidad entre Estados creó un complejo sistema de alianzas: La Triple Entente, formada en principio por Francia, Reino Unido y Rusia; y la Triple Alianza, formada por Alemania, el Imperio Austro-húngaro e Italia.</a:t>
          </a:r>
          <a:endParaRPr lang="es-ES" sz="1700" kern="1200"/>
        </a:p>
      </dsp:txBody>
      <dsp:txXfrm>
        <a:off x="849970" y="4286595"/>
        <a:ext cx="10384685" cy="1224741"/>
      </dsp:txXfrm>
    </dsp:sp>
    <dsp:sp modelId="{BE06BC92-33AA-4A8F-9F04-92592DD1FBC6}">
      <dsp:nvSpPr>
        <dsp:cNvPr id="0" name=""/>
        <dsp:cNvSpPr/>
      </dsp:nvSpPr>
      <dsp:spPr>
        <a:xfrm>
          <a:off x="84507" y="4133502"/>
          <a:ext cx="1530927" cy="15309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EEC8E-39E7-4114-9711-95603C713302}">
      <dsp:nvSpPr>
        <dsp:cNvPr id="0" name=""/>
        <dsp:cNvSpPr/>
      </dsp:nvSpPr>
      <dsp:spPr>
        <a:xfrm>
          <a:off x="-7614343" y="-1163529"/>
          <a:ext cx="9060367" cy="9060367"/>
        </a:xfrm>
        <a:prstGeom prst="blockArc">
          <a:avLst>
            <a:gd name="adj1" fmla="val 18900000"/>
            <a:gd name="adj2" fmla="val 2700000"/>
            <a:gd name="adj3" fmla="val 23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725BC-E37D-4212-BDC8-34847EDECE6E}">
      <dsp:nvSpPr>
        <dsp:cNvPr id="0" name=""/>
        <dsp:cNvSpPr/>
      </dsp:nvSpPr>
      <dsp:spPr>
        <a:xfrm>
          <a:off x="631198" y="420697"/>
          <a:ext cx="8726062" cy="8419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284" tIns="38100" rIns="38100" bIns="38100" numCol="1" spcCol="1270" anchor="ctr" anchorCtr="0">
          <a:noAutofit/>
        </a:bodyPr>
        <a:lstStyle/>
        <a:p>
          <a:pPr lvl="0" algn="l" defTabSz="666750">
            <a:lnSpc>
              <a:spcPct val="90000"/>
            </a:lnSpc>
            <a:spcBef>
              <a:spcPct val="0"/>
            </a:spcBef>
            <a:spcAft>
              <a:spcPct val="35000"/>
            </a:spcAft>
          </a:pPr>
          <a:r>
            <a:rPr lang="es-CL" sz="1500" kern="1200" dirty="0" smtClean="0"/>
            <a:t>Ante lo que parecía un triunfo seguro de Varas, varios grupos radicales y liberales planificaron un golpe de estado con el objeto de sacar a Montt del poder e instaurar una nueva institucionalidad.</a:t>
          </a:r>
          <a:endParaRPr lang="es-ES" sz="1500" kern="1200" dirty="0"/>
        </a:p>
      </dsp:txBody>
      <dsp:txXfrm>
        <a:off x="631198" y="420697"/>
        <a:ext cx="8726062" cy="841932"/>
      </dsp:txXfrm>
    </dsp:sp>
    <dsp:sp modelId="{F8D25AE5-DD6F-4C5A-9C8C-A0F41936F28C}">
      <dsp:nvSpPr>
        <dsp:cNvPr id="0" name=""/>
        <dsp:cNvSpPr/>
      </dsp:nvSpPr>
      <dsp:spPr>
        <a:xfrm>
          <a:off x="104990" y="315455"/>
          <a:ext cx="1052416" cy="105241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3E05C-B573-4E65-8F3F-C940B970DC66}">
      <dsp:nvSpPr>
        <dsp:cNvPr id="0" name=""/>
        <dsp:cNvSpPr/>
      </dsp:nvSpPr>
      <dsp:spPr>
        <a:xfrm>
          <a:off x="1234503" y="1683192"/>
          <a:ext cx="8122758" cy="8419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284" tIns="38100" rIns="38100" bIns="38100" numCol="1" spcCol="1270" anchor="ctr" anchorCtr="0">
          <a:noAutofit/>
        </a:bodyPr>
        <a:lstStyle/>
        <a:p>
          <a:pPr lvl="0" algn="l" defTabSz="666750">
            <a:lnSpc>
              <a:spcPct val="90000"/>
            </a:lnSpc>
            <a:spcBef>
              <a:spcPct val="0"/>
            </a:spcBef>
            <a:spcAft>
              <a:spcPct val="35000"/>
            </a:spcAft>
          </a:pPr>
          <a:r>
            <a:rPr lang="es-CL" sz="1500" kern="1200" dirty="0" smtClean="0"/>
            <a:t>Destacan en estos grupos las figuras de Manuel Antonio </a:t>
          </a:r>
          <a:r>
            <a:rPr lang="es-CL" sz="1500" kern="1200" dirty="0" err="1" smtClean="0"/>
            <a:t>Matta</a:t>
          </a:r>
          <a:r>
            <a:rPr lang="es-CL" sz="1500" kern="1200" dirty="0" smtClean="0"/>
            <a:t>, Isidoro Errázuriz y los hermanos Gallo, en especial Pedro León. Ante esta situación, el gobierno declara el Estado de Sitio en toda la República.</a:t>
          </a:r>
          <a:endParaRPr lang="es-ES" sz="1500" kern="1200" dirty="0"/>
        </a:p>
      </dsp:txBody>
      <dsp:txXfrm>
        <a:off x="1234503" y="1683192"/>
        <a:ext cx="8122758" cy="841932"/>
      </dsp:txXfrm>
    </dsp:sp>
    <dsp:sp modelId="{FC3C6D91-7E5C-4249-A7C7-4C2128705302}">
      <dsp:nvSpPr>
        <dsp:cNvPr id="0" name=""/>
        <dsp:cNvSpPr/>
      </dsp:nvSpPr>
      <dsp:spPr>
        <a:xfrm>
          <a:off x="708294" y="1577950"/>
          <a:ext cx="1052416" cy="105241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1C701-AD01-4574-ADFD-053D56EAD199}">
      <dsp:nvSpPr>
        <dsp:cNvPr id="0" name=""/>
        <dsp:cNvSpPr/>
      </dsp:nvSpPr>
      <dsp:spPr>
        <a:xfrm>
          <a:off x="1419669" y="2945688"/>
          <a:ext cx="7937592" cy="8419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284" tIns="38100" rIns="38100" bIns="38100" numCol="1" spcCol="1270" anchor="ctr" anchorCtr="0">
          <a:noAutofit/>
        </a:bodyPr>
        <a:lstStyle/>
        <a:p>
          <a:pPr lvl="0" algn="l" defTabSz="666750">
            <a:lnSpc>
              <a:spcPct val="90000"/>
            </a:lnSpc>
            <a:spcBef>
              <a:spcPct val="0"/>
            </a:spcBef>
            <a:spcAft>
              <a:spcPct val="35000"/>
            </a:spcAft>
          </a:pPr>
          <a:r>
            <a:rPr lang="es-CL" sz="1500" kern="1200" dirty="0" smtClean="0"/>
            <a:t>En Copiapó, capital de la provincia atacameña, Pedro León Gallo es proclamado intendente revolucionario por una asamblea de ciudadanos.</a:t>
          </a:r>
          <a:endParaRPr lang="es-ES" sz="1500" kern="1200" dirty="0"/>
        </a:p>
      </dsp:txBody>
      <dsp:txXfrm>
        <a:off x="1419669" y="2945688"/>
        <a:ext cx="7937592" cy="841932"/>
      </dsp:txXfrm>
    </dsp:sp>
    <dsp:sp modelId="{9C009E6C-E86A-495B-B0DF-83AF762EFE8C}">
      <dsp:nvSpPr>
        <dsp:cNvPr id="0" name=""/>
        <dsp:cNvSpPr/>
      </dsp:nvSpPr>
      <dsp:spPr>
        <a:xfrm>
          <a:off x="893460" y="2840446"/>
          <a:ext cx="1052416" cy="105241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4665F7-1103-419B-A6EC-9FEB26EBFB53}">
      <dsp:nvSpPr>
        <dsp:cNvPr id="0" name=""/>
        <dsp:cNvSpPr/>
      </dsp:nvSpPr>
      <dsp:spPr>
        <a:xfrm>
          <a:off x="1234503" y="4208183"/>
          <a:ext cx="8122758" cy="8419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284" tIns="38100" rIns="38100" bIns="38100" numCol="1" spcCol="1270" anchor="ctr" anchorCtr="0">
          <a:noAutofit/>
        </a:bodyPr>
        <a:lstStyle/>
        <a:p>
          <a:pPr lvl="0" algn="l" defTabSz="666750">
            <a:lnSpc>
              <a:spcPct val="90000"/>
            </a:lnSpc>
            <a:spcBef>
              <a:spcPct val="0"/>
            </a:spcBef>
            <a:spcAft>
              <a:spcPct val="35000"/>
            </a:spcAft>
          </a:pPr>
          <a:r>
            <a:rPr lang="es-CL" sz="1500" kern="1200" dirty="0" smtClean="0"/>
            <a:t>Se forma el Estado de Atacama, entidad con la que se forma un ejército de insurgentes que se dirige a derrotar a las tropas del gobierno. Asimismo, se adopta como emblema el estandarte azul con la estrella dorada.</a:t>
          </a:r>
          <a:endParaRPr lang="es-ES" sz="1500" kern="1200" dirty="0"/>
        </a:p>
      </dsp:txBody>
      <dsp:txXfrm>
        <a:off x="1234503" y="4208183"/>
        <a:ext cx="8122758" cy="841932"/>
      </dsp:txXfrm>
    </dsp:sp>
    <dsp:sp modelId="{D01FB261-03E5-419F-85AD-C99B2A7B6959}">
      <dsp:nvSpPr>
        <dsp:cNvPr id="0" name=""/>
        <dsp:cNvSpPr/>
      </dsp:nvSpPr>
      <dsp:spPr>
        <a:xfrm>
          <a:off x="708294" y="4102941"/>
          <a:ext cx="1052416" cy="105241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005DE-EC90-4194-9C54-9DD7E223BEF6}">
      <dsp:nvSpPr>
        <dsp:cNvPr id="0" name=""/>
        <dsp:cNvSpPr/>
      </dsp:nvSpPr>
      <dsp:spPr>
        <a:xfrm>
          <a:off x="631198" y="5470678"/>
          <a:ext cx="8726062" cy="84193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284" tIns="38100" rIns="38100" bIns="38100" numCol="1" spcCol="1270" anchor="ctr" anchorCtr="0">
          <a:noAutofit/>
        </a:bodyPr>
        <a:lstStyle/>
        <a:p>
          <a:pPr lvl="0" algn="l" defTabSz="666750">
            <a:lnSpc>
              <a:spcPct val="90000"/>
            </a:lnSpc>
            <a:spcBef>
              <a:spcPct val="0"/>
            </a:spcBef>
            <a:spcAft>
              <a:spcPct val="35000"/>
            </a:spcAft>
          </a:pPr>
          <a:r>
            <a:rPr lang="es-CL" sz="1500" kern="1200" dirty="0" smtClean="0"/>
            <a:t>El primer enfrentamiento entre el gobierno y los revolucionarios se produce el 14 de marzo en la Batalla de Los Loros, cerca de La Serena, con triunfo para las fuerzas de Gallo. Esto permite agregar Coquimbo como zona adicta a la revolución.</a:t>
          </a:r>
          <a:endParaRPr lang="es-ES" sz="1500" kern="1200" dirty="0"/>
        </a:p>
      </dsp:txBody>
      <dsp:txXfrm>
        <a:off x="631198" y="5470678"/>
        <a:ext cx="8726062" cy="841932"/>
      </dsp:txXfrm>
    </dsp:sp>
    <dsp:sp modelId="{2B3D519E-0C06-4730-BF7E-BA5279A4C7CB}">
      <dsp:nvSpPr>
        <dsp:cNvPr id="0" name=""/>
        <dsp:cNvSpPr/>
      </dsp:nvSpPr>
      <dsp:spPr>
        <a:xfrm>
          <a:off x="104990" y="5365437"/>
          <a:ext cx="1052416" cy="105241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B4843-6AF8-454F-A757-FA3637FF7992}">
      <dsp:nvSpPr>
        <dsp:cNvPr id="0" name=""/>
        <dsp:cNvSpPr/>
      </dsp:nvSpPr>
      <dsp:spPr>
        <a:xfrm>
          <a:off x="-564255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4CCE9-3094-4AEC-9630-57373B7B2F46}">
      <dsp:nvSpPr>
        <dsp:cNvPr id="0" name=""/>
        <dsp:cNvSpPr/>
      </dsp:nvSpPr>
      <dsp:spPr>
        <a:xfrm>
          <a:off x="1600302" y="1429091"/>
          <a:ext cx="6527697" cy="25604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53340" rIns="53340" bIns="53340" numCol="1" spcCol="1270" anchor="ctr" anchorCtr="0">
          <a:noAutofit/>
        </a:bodyPr>
        <a:lstStyle/>
        <a:p>
          <a:pPr lvl="0" algn="l" defTabSz="933450">
            <a:lnSpc>
              <a:spcPct val="90000"/>
            </a:lnSpc>
            <a:spcBef>
              <a:spcPct val="0"/>
            </a:spcBef>
            <a:spcAft>
              <a:spcPct val="35000"/>
            </a:spcAft>
          </a:pPr>
          <a:r>
            <a:rPr lang="es-CL" sz="2100" kern="1200" dirty="0" smtClean="0"/>
            <a:t>La rebelión tuvo un abrupto final en la Batalla de Cerro Grande, donde las fuerzas de gobierno, al mando de Juan </a:t>
          </a:r>
          <a:r>
            <a:rPr lang="es-CL" sz="2100" kern="1200" dirty="0" err="1" smtClean="0"/>
            <a:t>Vidaurre</a:t>
          </a:r>
          <a:r>
            <a:rPr lang="es-CL" sz="2100" kern="1200" dirty="0" smtClean="0"/>
            <a:t> Leal, derrotaron a los revolucionarios. Pedro León Gallo se dirige al exilio en Argentina.</a:t>
          </a:r>
          <a:endParaRPr lang="es-ES" sz="2100" kern="1200" dirty="0"/>
        </a:p>
      </dsp:txBody>
      <dsp:txXfrm>
        <a:off x="1600302" y="1429091"/>
        <a:ext cx="6527697" cy="2560484"/>
      </dsp:txXfrm>
    </dsp:sp>
    <dsp:sp modelId="{E574A683-5DE0-4104-9646-3A0CC4C574BF}">
      <dsp:nvSpPr>
        <dsp:cNvPr id="0" name=""/>
        <dsp:cNvSpPr/>
      </dsp:nvSpPr>
      <dsp:spPr>
        <a:xfrm>
          <a:off x="0" y="1109030"/>
          <a:ext cx="3200605" cy="32006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34FCA-A645-49C0-81DA-1A08595F6D6D}">
      <dsp:nvSpPr>
        <dsp:cNvPr id="0" name=""/>
        <dsp:cNvSpPr/>
      </dsp:nvSpPr>
      <dsp:spPr>
        <a:xfrm>
          <a:off x="-6078982"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A1D5A5-12D6-4111-AF67-9E29B89873BD}">
      <dsp:nvSpPr>
        <dsp:cNvPr id="0" name=""/>
        <dsp:cNvSpPr/>
      </dsp:nvSpPr>
      <dsp:spPr>
        <a:xfrm>
          <a:off x="996086" y="774110"/>
          <a:ext cx="7485056" cy="15480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50800" rIns="50800" bIns="50800" numCol="1" spcCol="1270" anchor="ctr" anchorCtr="0">
          <a:noAutofit/>
        </a:bodyPr>
        <a:lstStyle/>
        <a:p>
          <a:pPr lvl="0" algn="l" defTabSz="889000">
            <a:lnSpc>
              <a:spcPct val="90000"/>
            </a:lnSpc>
            <a:spcBef>
              <a:spcPct val="0"/>
            </a:spcBef>
            <a:spcAft>
              <a:spcPct val="35000"/>
            </a:spcAft>
          </a:pPr>
          <a:r>
            <a:rPr lang="es-CL" sz="2000" kern="1200" smtClean="0"/>
            <a:t>La principal consecuencia de la revolución fue la renuncia que hizo Antonio Varas a la candidatura presidencial.</a:t>
          </a:r>
          <a:endParaRPr lang="es-ES" sz="2000" kern="1200"/>
        </a:p>
      </dsp:txBody>
      <dsp:txXfrm>
        <a:off x="996086" y="774110"/>
        <a:ext cx="7485056" cy="1548004"/>
      </dsp:txXfrm>
    </dsp:sp>
    <dsp:sp modelId="{E8D72CF1-B5DA-43A9-9701-5E5CBD922670}">
      <dsp:nvSpPr>
        <dsp:cNvPr id="0" name=""/>
        <dsp:cNvSpPr/>
      </dsp:nvSpPr>
      <dsp:spPr>
        <a:xfrm>
          <a:off x="28583" y="580610"/>
          <a:ext cx="1935005" cy="19350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3D326-4014-47DB-AADF-19E818F5215F}">
      <dsp:nvSpPr>
        <dsp:cNvPr id="0" name=""/>
        <dsp:cNvSpPr/>
      </dsp:nvSpPr>
      <dsp:spPr>
        <a:xfrm>
          <a:off x="996086" y="3096551"/>
          <a:ext cx="7485056" cy="15480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50800" rIns="50800" bIns="50800" numCol="1" spcCol="1270" anchor="ctr" anchorCtr="0">
          <a:noAutofit/>
        </a:bodyPr>
        <a:lstStyle/>
        <a:p>
          <a:pPr lvl="0" algn="l" defTabSz="889000">
            <a:lnSpc>
              <a:spcPct val="90000"/>
            </a:lnSpc>
            <a:spcBef>
              <a:spcPct val="0"/>
            </a:spcBef>
            <a:spcAft>
              <a:spcPct val="35000"/>
            </a:spcAft>
          </a:pPr>
          <a:r>
            <a:rPr lang="es-CL" sz="2000" kern="1200" smtClean="0"/>
            <a:t>Luego, se propondría a José Joaquín Pérez como candidato presidencial, el cual finalmente fue elegido presidente, poniéndose término a la República Autoritaria y dándose inicio a la República Liberal</a:t>
          </a:r>
          <a:endParaRPr lang="es-ES" sz="2000" kern="1200"/>
        </a:p>
      </dsp:txBody>
      <dsp:txXfrm>
        <a:off x="996086" y="3096551"/>
        <a:ext cx="7485056" cy="1548004"/>
      </dsp:txXfrm>
    </dsp:sp>
    <dsp:sp modelId="{68DD4D65-22F9-4335-8C0B-EF24F2E1D07A}">
      <dsp:nvSpPr>
        <dsp:cNvPr id="0" name=""/>
        <dsp:cNvSpPr/>
      </dsp:nvSpPr>
      <dsp:spPr>
        <a:xfrm>
          <a:off x="28583" y="2903050"/>
          <a:ext cx="1935005" cy="19350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52DC9-F36F-4E6B-A182-5A4DFD9839AA}">
      <dsp:nvSpPr>
        <dsp:cNvPr id="0" name=""/>
        <dsp:cNvSpPr/>
      </dsp:nvSpPr>
      <dsp:spPr>
        <a:xfrm>
          <a:off x="3399301" y="1777345"/>
          <a:ext cx="220297" cy="675579"/>
        </a:xfrm>
        <a:custGeom>
          <a:avLst/>
          <a:gdLst/>
          <a:ahLst/>
          <a:cxnLst/>
          <a:rect l="0" t="0" r="0" b="0"/>
          <a:pathLst>
            <a:path>
              <a:moveTo>
                <a:pt x="0" y="0"/>
              </a:moveTo>
              <a:lnTo>
                <a:pt x="0" y="675579"/>
              </a:lnTo>
              <a:lnTo>
                <a:pt x="220297" y="67557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13D92C-8A0D-4752-A1B3-23B6509C44C4}">
      <dsp:nvSpPr>
        <dsp:cNvPr id="0" name=""/>
        <dsp:cNvSpPr/>
      </dsp:nvSpPr>
      <dsp:spPr>
        <a:xfrm>
          <a:off x="3098228" y="734603"/>
          <a:ext cx="888533" cy="308416"/>
        </a:xfrm>
        <a:custGeom>
          <a:avLst/>
          <a:gdLst/>
          <a:ahLst/>
          <a:cxnLst/>
          <a:rect l="0" t="0" r="0" b="0"/>
          <a:pathLst>
            <a:path>
              <a:moveTo>
                <a:pt x="0" y="0"/>
              </a:moveTo>
              <a:lnTo>
                <a:pt x="0" y="154208"/>
              </a:lnTo>
              <a:lnTo>
                <a:pt x="888533" y="154208"/>
              </a:lnTo>
              <a:lnTo>
                <a:pt x="888533" y="30841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CD83-1889-45E5-9784-BB8938B0DB19}">
      <dsp:nvSpPr>
        <dsp:cNvPr id="0" name=""/>
        <dsp:cNvSpPr/>
      </dsp:nvSpPr>
      <dsp:spPr>
        <a:xfrm>
          <a:off x="2055486" y="1777345"/>
          <a:ext cx="154208" cy="675579"/>
        </a:xfrm>
        <a:custGeom>
          <a:avLst/>
          <a:gdLst/>
          <a:ahLst/>
          <a:cxnLst/>
          <a:rect l="0" t="0" r="0" b="0"/>
          <a:pathLst>
            <a:path>
              <a:moveTo>
                <a:pt x="154208" y="0"/>
              </a:moveTo>
              <a:lnTo>
                <a:pt x="154208" y="675579"/>
              </a:lnTo>
              <a:lnTo>
                <a:pt x="0" y="67557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948B78-C523-400A-9B0F-379974942058}">
      <dsp:nvSpPr>
        <dsp:cNvPr id="0" name=""/>
        <dsp:cNvSpPr/>
      </dsp:nvSpPr>
      <dsp:spPr>
        <a:xfrm>
          <a:off x="2209695" y="734603"/>
          <a:ext cx="888533" cy="308416"/>
        </a:xfrm>
        <a:custGeom>
          <a:avLst/>
          <a:gdLst/>
          <a:ahLst/>
          <a:cxnLst/>
          <a:rect l="0" t="0" r="0" b="0"/>
          <a:pathLst>
            <a:path>
              <a:moveTo>
                <a:pt x="888533" y="0"/>
              </a:moveTo>
              <a:lnTo>
                <a:pt x="888533" y="154208"/>
              </a:lnTo>
              <a:lnTo>
                <a:pt x="0" y="154208"/>
              </a:lnTo>
              <a:lnTo>
                <a:pt x="0" y="30841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9AEEE-C467-4086-BC79-94CC2C999F10}">
      <dsp:nvSpPr>
        <dsp:cNvPr id="0" name=""/>
        <dsp:cNvSpPr/>
      </dsp:nvSpPr>
      <dsp:spPr>
        <a:xfrm>
          <a:off x="2363903" y="278"/>
          <a:ext cx="1468650" cy="7343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Sistema de alianzas</a:t>
          </a:r>
          <a:endParaRPr lang="es-ES" sz="1300" kern="1200" dirty="0"/>
        </a:p>
      </dsp:txBody>
      <dsp:txXfrm>
        <a:off x="2363903" y="278"/>
        <a:ext cx="1468650" cy="734325"/>
      </dsp:txXfrm>
    </dsp:sp>
    <dsp:sp modelId="{31800A89-873D-4A5F-9D21-43E6A3EE1F8F}">
      <dsp:nvSpPr>
        <dsp:cNvPr id="0" name=""/>
        <dsp:cNvSpPr/>
      </dsp:nvSpPr>
      <dsp:spPr>
        <a:xfrm>
          <a:off x="1475369" y="1043020"/>
          <a:ext cx="1468650" cy="7343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Triple Alianza (o potencias centrales)</a:t>
          </a:r>
          <a:endParaRPr lang="es-ES" sz="1300" kern="1200" dirty="0"/>
        </a:p>
      </dsp:txBody>
      <dsp:txXfrm>
        <a:off x="1475369" y="1043020"/>
        <a:ext cx="1468650" cy="734325"/>
      </dsp:txXfrm>
    </dsp:sp>
    <dsp:sp modelId="{6DF5081D-6546-4D0F-9EAD-B41BD1A7EAE2}">
      <dsp:nvSpPr>
        <dsp:cNvPr id="0" name=""/>
        <dsp:cNvSpPr/>
      </dsp:nvSpPr>
      <dsp:spPr>
        <a:xfrm>
          <a:off x="586836" y="2085762"/>
          <a:ext cx="1468650" cy="7343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 Alemania.</a:t>
          </a:r>
        </a:p>
        <a:p>
          <a:pPr lvl="0" algn="ctr" defTabSz="577850">
            <a:lnSpc>
              <a:spcPct val="90000"/>
            </a:lnSpc>
            <a:spcBef>
              <a:spcPct val="0"/>
            </a:spcBef>
            <a:spcAft>
              <a:spcPct val="35000"/>
            </a:spcAft>
          </a:pPr>
          <a:r>
            <a:rPr lang="es-ES" sz="1300" kern="1200" dirty="0" smtClean="0"/>
            <a:t>- Austria-Hungría.</a:t>
          </a:r>
        </a:p>
        <a:p>
          <a:pPr lvl="0" algn="ctr" defTabSz="577850">
            <a:lnSpc>
              <a:spcPct val="90000"/>
            </a:lnSpc>
            <a:spcBef>
              <a:spcPct val="0"/>
            </a:spcBef>
            <a:spcAft>
              <a:spcPct val="35000"/>
            </a:spcAft>
          </a:pPr>
          <a:r>
            <a:rPr lang="es-ES" sz="1300" kern="1200" dirty="0" smtClean="0"/>
            <a:t>- Italia</a:t>
          </a:r>
          <a:endParaRPr lang="es-ES" sz="1300" kern="1200" dirty="0"/>
        </a:p>
      </dsp:txBody>
      <dsp:txXfrm>
        <a:off x="586836" y="2085762"/>
        <a:ext cx="1468650" cy="734325"/>
      </dsp:txXfrm>
    </dsp:sp>
    <dsp:sp modelId="{AA2421C7-89CB-4F98-97AC-502551936E25}">
      <dsp:nvSpPr>
        <dsp:cNvPr id="0" name=""/>
        <dsp:cNvSpPr/>
      </dsp:nvSpPr>
      <dsp:spPr>
        <a:xfrm>
          <a:off x="3252436" y="1043020"/>
          <a:ext cx="1468650" cy="7343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Triple Entente (o aliados)</a:t>
          </a:r>
          <a:endParaRPr lang="es-ES" sz="1300" kern="1200" dirty="0"/>
        </a:p>
      </dsp:txBody>
      <dsp:txXfrm>
        <a:off x="3252436" y="1043020"/>
        <a:ext cx="1468650" cy="734325"/>
      </dsp:txXfrm>
    </dsp:sp>
    <dsp:sp modelId="{A851F4C1-AB45-4445-9EAA-9DB40E9A14E4}">
      <dsp:nvSpPr>
        <dsp:cNvPr id="0" name=""/>
        <dsp:cNvSpPr/>
      </dsp:nvSpPr>
      <dsp:spPr>
        <a:xfrm>
          <a:off x="3619599" y="2085762"/>
          <a:ext cx="1468650" cy="7343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 Francia.</a:t>
          </a:r>
        </a:p>
        <a:p>
          <a:pPr lvl="0" algn="ctr" defTabSz="577850">
            <a:lnSpc>
              <a:spcPct val="90000"/>
            </a:lnSpc>
            <a:spcBef>
              <a:spcPct val="0"/>
            </a:spcBef>
            <a:spcAft>
              <a:spcPct val="35000"/>
            </a:spcAft>
          </a:pPr>
          <a:r>
            <a:rPr lang="es-ES" sz="1300" kern="1200" dirty="0" smtClean="0"/>
            <a:t>- Inglaterra.</a:t>
          </a:r>
        </a:p>
        <a:p>
          <a:pPr lvl="0" algn="ctr" defTabSz="577850">
            <a:lnSpc>
              <a:spcPct val="90000"/>
            </a:lnSpc>
            <a:spcBef>
              <a:spcPct val="0"/>
            </a:spcBef>
            <a:spcAft>
              <a:spcPct val="35000"/>
            </a:spcAft>
          </a:pPr>
          <a:r>
            <a:rPr lang="es-ES" sz="1300" kern="1200" dirty="0" smtClean="0"/>
            <a:t>- Rusia.</a:t>
          </a:r>
          <a:endParaRPr lang="es-ES" sz="1300" kern="1200" dirty="0"/>
        </a:p>
      </dsp:txBody>
      <dsp:txXfrm>
        <a:off x="3619599" y="2085762"/>
        <a:ext cx="1468650" cy="734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E9F46-F42A-4AD7-92E4-FA293AFA7202}">
      <dsp:nvSpPr>
        <dsp:cNvPr id="0" name=""/>
        <dsp:cNvSpPr/>
      </dsp:nvSpPr>
      <dsp:spPr>
        <a:xfrm>
          <a:off x="-7503372" y="-1146848"/>
          <a:ext cx="8930022" cy="8930022"/>
        </a:xfrm>
        <a:prstGeom prst="blockArc">
          <a:avLst>
            <a:gd name="adj1" fmla="val 18900000"/>
            <a:gd name="adj2" fmla="val 2700000"/>
            <a:gd name="adj3" fmla="val 24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604ED-7977-4BD0-AC55-1803A0213394}">
      <dsp:nvSpPr>
        <dsp:cNvPr id="0" name=""/>
        <dsp:cNvSpPr/>
      </dsp:nvSpPr>
      <dsp:spPr>
        <a:xfrm>
          <a:off x="531237" y="349468"/>
          <a:ext cx="10873466" cy="6986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571" tIns="33020" rIns="33020" bIns="33020" numCol="1" spcCol="1270" anchor="ctr" anchorCtr="0">
          <a:noAutofit/>
        </a:bodyPr>
        <a:lstStyle/>
        <a:p>
          <a:pPr lvl="0" algn="l" defTabSz="577850">
            <a:lnSpc>
              <a:spcPct val="90000"/>
            </a:lnSpc>
            <a:spcBef>
              <a:spcPct val="0"/>
            </a:spcBef>
            <a:spcAft>
              <a:spcPct val="35000"/>
            </a:spcAft>
          </a:pPr>
          <a:r>
            <a:rPr lang="es-CL" sz="1300" kern="1200" smtClean="0"/>
            <a:t> El Imperio austrohúngaro y el Imperio ruso buscaban acrecentar su influencia en los Balcanes aprovechando la debilidad del Imperio turco.</a:t>
          </a:r>
          <a:endParaRPr lang="es-ES" sz="1300" kern="1200"/>
        </a:p>
      </dsp:txBody>
      <dsp:txXfrm>
        <a:off x="531237" y="349468"/>
        <a:ext cx="10873466" cy="698672"/>
      </dsp:txXfrm>
    </dsp:sp>
    <dsp:sp modelId="{F1A77A82-FCB5-4980-896C-C7B489A38A64}">
      <dsp:nvSpPr>
        <dsp:cNvPr id="0" name=""/>
        <dsp:cNvSpPr/>
      </dsp:nvSpPr>
      <dsp:spPr>
        <a:xfrm>
          <a:off x="94567" y="262134"/>
          <a:ext cx="873340" cy="873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A4965-780F-4593-9033-F19343AD9394}">
      <dsp:nvSpPr>
        <dsp:cNvPr id="0" name=""/>
        <dsp:cNvSpPr/>
      </dsp:nvSpPr>
      <dsp:spPr>
        <a:xfrm>
          <a:off x="1105943" y="1397344"/>
          <a:ext cx="10298760" cy="6986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571" tIns="33020" rIns="33020" bIns="33020" numCol="1" spcCol="1270" anchor="ctr" anchorCtr="0">
          <a:noAutofit/>
        </a:bodyPr>
        <a:lstStyle/>
        <a:p>
          <a:pPr lvl="0" algn="l" defTabSz="577850">
            <a:lnSpc>
              <a:spcPct val="90000"/>
            </a:lnSpc>
            <a:spcBef>
              <a:spcPct val="0"/>
            </a:spcBef>
            <a:spcAft>
              <a:spcPct val="35000"/>
            </a:spcAft>
          </a:pPr>
          <a:r>
            <a:rPr lang="es-CL" sz="1300" kern="1200" smtClean="0"/>
            <a:t>El Imperio austrohúngaro se resistía a la voluntad de los eslavos del sur de unirse. Esto se debía a que Austria deseaba tener una salida al Mediterráneo a través de Serbia. Por otra parte, el Imperio ruso defendía la creación de esta unión puesto que, siendo los austrohúngaros sus aliados, también podría salir al mar a través de sus puertos.</a:t>
          </a:r>
          <a:endParaRPr lang="es-ES" sz="1300" kern="1200"/>
        </a:p>
      </dsp:txBody>
      <dsp:txXfrm>
        <a:off x="1105943" y="1397344"/>
        <a:ext cx="10298760" cy="698672"/>
      </dsp:txXfrm>
    </dsp:sp>
    <dsp:sp modelId="{CFB9BFA8-D3E2-4BF9-9E04-730E52E1B414}">
      <dsp:nvSpPr>
        <dsp:cNvPr id="0" name=""/>
        <dsp:cNvSpPr/>
      </dsp:nvSpPr>
      <dsp:spPr>
        <a:xfrm>
          <a:off x="669273" y="1310010"/>
          <a:ext cx="873340" cy="873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E2080-74FF-410C-9B68-626E931216BF}">
      <dsp:nvSpPr>
        <dsp:cNvPr id="0" name=""/>
        <dsp:cNvSpPr/>
      </dsp:nvSpPr>
      <dsp:spPr>
        <a:xfrm>
          <a:off x="1368742" y="2445220"/>
          <a:ext cx="10035962" cy="6986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571" tIns="33020" rIns="33020" bIns="33020" numCol="1" spcCol="1270" anchor="ctr" anchorCtr="0">
          <a:noAutofit/>
        </a:bodyPr>
        <a:lstStyle/>
        <a:p>
          <a:pPr lvl="0" algn="l" defTabSz="577850">
            <a:lnSpc>
              <a:spcPct val="90000"/>
            </a:lnSpc>
            <a:spcBef>
              <a:spcPct val="0"/>
            </a:spcBef>
            <a:spcAft>
              <a:spcPct val="35000"/>
            </a:spcAft>
          </a:pPr>
          <a:r>
            <a:rPr lang="es-CL" sz="1300" kern="1200" dirty="0" smtClean="0"/>
            <a:t>Además, Rusia estaba atemorizada por una posible expansión austriaca. En este contexto, se desencadenaron tres crisis. En 1908 Austria se anexiona Bosnia, que la administraba desde 1878, provocando la cólera de Rusia.</a:t>
          </a:r>
          <a:endParaRPr lang="es-ES" sz="1300" kern="1200" dirty="0"/>
        </a:p>
      </dsp:txBody>
      <dsp:txXfrm>
        <a:off x="1368742" y="2445220"/>
        <a:ext cx="10035962" cy="698672"/>
      </dsp:txXfrm>
    </dsp:sp>
    <dsp:sp modelId="{D5B2EE14-7EAF-4BDC-84A1-A32CBF8BEE8C}">
      <dsp:nvSpPr>
        <dsp:cNvPr id="0" name=""/>
        <dsp:cNvSpPr/>
      </dsp:nvSpPr>
      <dsp:spPr>
        <a:xfrm>
          <a:off x="932071" y="2357886"/>
          <a:ext cx="873340" cy="873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23290E-50DC-491A-8E23-56E6C944DF6D}">
      <dsp:nvSpPr>
        <dsp:cNvPr id="0" name=""/>
        <dsp:cNvSpPr/>
      </dsp:nvSpPr>
      <dsp:spPr>
        <a:xfrm>
          <a:off x="1368742" y="3492432"/>
          <a:ext cx="10035962" cy="6986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571" tIns="33020" rIns="33020" bIns="33020" numCol="1" spcCol="1270" anchor="ctr" anchorCtr="0">
          <a:noAutofit/>
        </a:bodyPr>
        <a:lstStyle/>
        <a:p>
          <a:pPr lvl="0" algn="l" defTabSz="577850">
            <a:lnSpc>
              <a:spcPct val="90000"/>
            </a:lnSpc>
            <a:spcBef>
              <a:spcPct val="0"/>
            </a:spcBef>
            <a:spcAft>
              <a:spcPct val="35000"/>
            </a:spcAft>
          </a:pPr>
          <a:r>
            <a:rPr lang="es-CL" sz="1300" kern="1200" dirty="0" smtClean="0"/>
            <a:t> En 1912 se creó la Liga Balcánica gracias a las políticas paneslavistas de Rusia. Esta liga se componía de Serbia, Bulgaria, Grecia y Montenegro. </a:t>
          </a:r>
          <a:endParaRPr lang="es-ES" sz="1300" kern="1200" dirty="0"/>
        </a:p>
      </dsp:txBody>
      <dsp:txXfrm>
        <a:off x="1368742" y="3492432"/>
        <a:ext cx="10035962" cy="698672"/>
      </dsp:txXfrm>
    </dsp:sp>
    <dsp:sp modelId="{889654F6-F8F6-4ADF-A637-B93507E6885A}">
      <dsp:nvSpPr>
        <dsp:cNvPr id="0" name=""/>
        <dsp:cNvSpPr/>
      </dsp:nvSpPr>
      <dsp:spPr>
        <a:xfrm>
          <a:off x="932071" y="3405098"/>
          <a:ext cx="873340" cy="873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2964D-4B88-46DF-9ECE-BA2E5F4F31B9}">
      <dsp:nvSpPr>
        <dsp:cNvPr id="0" name=""/>
        <dsp:cNvSpPr/>
      </dsp:nvSpPr>
      <dsp:spPr>
        <a:xfrm>
          <a:off x="1105943" y="4540308"/>
          <a:ext cx="10298760" cy="6986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571" tIns="33020" rIns="33020" bIns="33020" numCol="1" spcCol="1270" anchor="ctr" anchorCtr="0">
          <a:noAutofit/>
        </a:bodyPr>
        <a:lstStyle/>
        <a:p>
          <a:pPr lvl="0" algn="l" defTabSz="577850">
            <a:lnSpc>
              <a:spcPct val="90000"/>
            </a:lnSpc>
            <a:spcBef>
              <a:spcPct val="0"/>
            </a:spcBef>
            <a:spcAft>
              <a:spcPct val="35000"/>
            </a:spcAft>
          </a:pPr>
          <a:r>
            <a:rPr lang="es-CL" sz="1300" kern="1200" dirty="0" smtClean="0"/>
            <a:t>De esta forma se obligaba a Turquía a abandonar sus últimos territorios a excepción de Estambul y se reconocería la independencia de Albania. En 1913 una nueva guerra enfrentó a serbios con búlgaros.</a:t>
          </a:r>
          <a:endParaRPr lang="es-ES" sz="1300" kern="1200" dirty="0"/>
        </a:p>
      </dsp:txBody>
      <dsp:txXfrm>
        <a:off x="1105943" y="4540308"/>
        <a:ext cx="10298760" cy="698672"/>
      </dsp:txXfrm>
    </dsp:sp>
    <dsp:sp modelId="{DBB11D77-7FA1-4FAE-BDF1-FAA395619203}">
      <dsp:nvSpPr>
        <dsp:cNvPr id="0" name=""/>
        <dsp:cNvSpPr/>
      </dsp:nvSpPr>
      <dsp:spPr>
        <a:xfrm>
          <a:off x="669273" y="4452974"/>
          <a:ext cx="873340" cy="873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623AD-45AA-4251-B38A-D1D11E81A9B0}">
      <dsp:nvSpPr>
        <dsp:cNvPr id="0" name=""/>
        <dsp:cNvSpPr/>
      </dsp:nvSpPr>
      <dsp:spPr>
        <a:xfrm>
          <a:off x="531237" y="5588184"/>
          <a:ext cx="10873466" cy="69867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571" tIns="33020" rIns="33020" bIns="33020" numCol="1" spcCol="1270" anchor="ctr" anchorCtr="0">
          <a:noAutofit/>
        </a:bodyPr>
        <a:lstStyle/>
        <a:p>
          <a:pPr lvl="0" algn="l" defTabSz="577850">
            <a:lnSpc>
              <a:spcPct val="90000"/>
            </a:lnSpc>
            <a:spcBef>
              <a:spcPct val="0"/>
            </a:spcBef>
            <a:spcAft>
              <a:spcPct val="35000"/>
            </a:spcAft>
          </a:pPr>
          <a:r>
            <a:rPr lang="es-CL" sz="1300" kern="1200" dirty="0" smtClean="0"/>
            <a:t>Los serbios contaban con el apoyo de otros estados y la victoria fue aplastante; los búlgaros debieron ceder grandes territorios a Serbia. Estas hostilidades se verán reflejadas posteriormente en el sistema de alianzas que se creó a causa de la Paz Armada.</a:t>
          </a:r>
          <a:endParaRPr lang="es-ES" sz="1300" kern="1200" dirty="0"/>
        </a:p>
      </dsp:txBody>
      <dsp:txXfrm>
        <a:off x="531237" y="5588184"/>
        <a:ext cx="10873466" cy="698672"/>
      </dsp:txXfrm>
    </dsp:sp>
    <dsp:sp modelId="{E49E3228-15AC-4EA5-8B1E-1E31BABAC6D8}">
      <dsp:nvSpPr>
        <dsp:cNvPr id="0" name=""/>
        <dsp:cNvSpPr/>
      </dsp:nvSpPr>
      <dsp:spPr>
        <a:xfrm>
          <a:off x="94567" y="5500850"/>
          <a:ext cx="873340" cy="87334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28513-6AEC-4B93-AA1F-2AACAA1F330D}">
      <dsp:nvSpPr>
        <dsp:cNvPr id="0" name=""/>
        <dsp:cNvSpPr/>
      </dsp:nvSpPr>
      <dsp:spPr>
        <a:xfrm rot="16200000">
          <a:off x="945" y="731"/>
          <a:ext cx="1508684" cy="1508684"/>
        </a:xfrm>
        <a:prstGeom prst="downArrow">
          <a:avLst>
            <a:gd name="adj1" fmla="val 50000"/>
            <a:gd name="adj2" fmla="val 35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Italia</a:t>
          </a:r>
          <a:endParaRPr lang="es-ES" sz="2000" kern="1200" dirty="0"/>
        </a:p>
      </dsp:txBody>
      <dsp:txXfrm rot="5400000">
        <a:off x="945" y="377902"/>
        <a:ext cx="1244664" cy="754342"/>
      </dsp:txXfrm>
    </dsp:sp>
    <dsp:sp modelId="{E8FC0CD4-9D4C-4395-8280-84A8CD6920B2}">
      <dsp:nvSpPr>
        <dsp:cNvPr id="0" name=""/>
        <dsp:cNvSpPr/>
      </dsp:nvSpPr>
      <dsp:spPr>
        <a:xfrm rot="5400000">
          <a:off x="5251388" y="731"/>
          <a:ext cx="1508684" cy="1508684"/>
        </a:xfrm>
        <a:prstGeom prst="downArrow">
          <a:avLst>
            <a:gd name="adj1" fmla="val 50000"/>
            <a:gd name="adj2" fmla="val 35000"/>
          </a:avLst>
        </a:prstGeom>
        <a:gradFill rotWithShape="0">
          <a:gsLst>
            <a:gs pos="0">
              <a:schemeClr val="accent2">
                <a:hueOff val="-19765721"/>
                <a:satOff val="901"/>
                <a:lumOff val="0"/>
                <a:alphaOff val="0"/>
                <a:tint val="64000"/>
                <a:lumMod val="118000"/>
              </a:schemeClr>
            </a:gs>
            <a:gs pos="100000">
              <a:schemeClr val="accent2">
                <a:hueOff val="-19765721"/>
                <a:satOff val="901"/>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Francia</a:t>
          </a:r>
          <a:endParaRPr lang="es-ES" sz="2000" kern="1200" dirty="0"/>
        </a:p>
      </dsp:txBody>
      <dsp:txXfrm rot="-5400000">
        <a:off x="5515408" y="377902"/>
        <a:ext cx="1244664" cy="754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A3D20-C7A4-4499-B512-374A53EAC3B9}">
      <dsp:nvSpPr>
        <dsp:cNvPr id="0" name=""/>
        <dsp:cNvSpPr/>
      </dsp:nvSpPr>
      <dsp:spPr>
        <a:xfrm rot="16200000">
          <a:off x="4534" y="799"/>
          <a:ext cx="1966515" cy="1966515"/>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smtClean="0"/>
            <a:t>Francia y Gran Bretaña</a:t>
          </a:r>
          <a:endParaRPr lang="es-ES" sz="1700" kern="1200"/>
        </a:p>
      </dsp:txBody>
      <dsp:txXfrm rot="5400000">
        <a:off x="4534" y="492428"/>
        <a:ext cx="1622375" cy="983257"/>
      </dsp:txXfrm>
    </dsp:sp>
    <dsp:sp modelId="{00A4448A-9C9F-4F2F-8FC3-C26F3F122470}">
      <dsp:nvSpPr>
        <dsp:cNvPr id="0" name=""/>
        <dsp:cNvSpPr/>
      </dsp:nvSpPr>
      <dsp:spPr>
        <a:xfrm rot="5400000">
          <a:off x="6156950" y="799"/>
          <a:ext cx="1966515" cy="1966515"/>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S" sz="1700" kern="1200" smtClean="0"/>
            <a:t>Alemania</a:t>
          </a:r>
          <a:endParaRPr lang="es-ES" sz="1700" kern="1200"/>
        </a:p>
      </dsp:txBody>
      <dsp:txXfrm rot="-5400000">
        <a:off x="6501090" y="492428"/>
        <a:ext cx="1622375" cy="983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CED0-63AB-4C33-8624-AC104220C8F1}">
      <dsp:nvSpPr>
        <dsp:cNvPr id="0" name=""/>
        <dsp:cNvSpPr/>
      </dsp:nvSpPr>
      <dsp:spPr>
        <a:xfrm>
          <a:off x="-2900040" y="-486828"/>
          <a:ext cx="3772660" cy="3772660"/>
        </a:xfrm>
        <a:prstGeom prst="blockArc">
          <a:avLst>
            <a:gd name="adj1" fmla="val 18900000"/>
            <a:gd name="adj2" fmla="val 2700000"/>
            <a:gd name="adj3" fmla="val 573"/>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340EA6-9425-401A-A8F5-7865623300B5}">
      <dsp:nvSpPr>
        <dsp:cNvPr id="0" name=""/>
        <dsp:cNvSpPr/>
      </dsp:nvSpPr>
      <dsp:spPr>
        <a:xfrm>
          <a:off x="851409" y="718373"/>
          <a:ext cx="8075537" cy="13622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854" tIns="104140" rIns="104140" bIns="104140" numCol="1" spcCol="1270" anchor="ctr" anchorCtr="0">
          <a:noAutofit/>
        </a:bodyPr>
        <a:lstStyle/>
        <a:p>
          <a:pPr lvl="0" algn="l" defTabSz="1822450">
            <a:lnSpc>
              <a:spcPct val="90000"/>
            </a:lnSpc>
            <a:spcBef>
              <a:spcPct val="0"/>
            </a:spcBef>
            <a:spcAft>
              <a:spcPct val="35000"/>
            </a:spcAft>
          </a:pPr>
          <a:r>
            <a:rPr lang="es-CL" sz="4100" kern="1200" smtClean="0"/>
            <a:t>Alemania deseaba tener la zona de Marruecos.</a:t>
          </a:r>
          <a:endParaRPr lang="es-ES" sz="4100" kern="1200"/>
        </a:p>
      </dsp:txBody>
      <dsp:txXfrm>
        <a:off x="851409" y="718373"/>
        <a:ext cx="8075537" cy="1362255"/>
      </dsp:txXfrm>
    </dsp:sp>
    <dsp:sp modelId="{4C38A897-37E8-417E-BBB1-BD80560B1FBE}">
      <dsp:nvSpPr>
        <dsp:cNvPr id="0" name=""/>
        <dsp:cNvSpPr/>
      </dsp:nvSpPr>
      <dsp:spPr>
        <a:xfrm>
          <a:off x="0" y="548091"/>
          <a:ext cx="1702819" cy="170281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28-07-2020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28-07-2020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28-07-2020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28-07-2020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28-07-2020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28-07-2020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28-07-2020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smtClean="0"/>
              <a:t>12</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98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21856" y="308342"/>
          <a:ext cx="3703780" cy="6189441"/>
        </p:xfrm>
        <a:graphic>
          <a:graphicData uri="http://schemas.openxmlformats.org/drawingml/2006/table">
            <a:tbl>
              <a:tblPr firstRow="1" bandRow="1">
                <a:tableStyleId>{5C22544A-7EE6-4342-B048-85BDC9FD1C3A}</a:tableStyleId>
              </a:tblPr>
              <a:tblGrid>
                <a:gridCol w="3703780">
                  <a:extLst>
                    <a:ext uri="{9D8B030D-6E8A-4147-A177-3AD203B41FA5}">
                      <a16:colId xmlns:a16="http://schemas.microsoft.com/office/drawing/2014/main" val="1650437557"/>
                    </a:ext>
                  </a:extLst>
                </a:gridCol>
              </a:tblGrid>
              <a:tr h="6189441">
                <a:tc>
                  <a:txBody>
                    <a:bodyPr/>
                    <a:lstStyle/>
                    <a:p>
                      <a:r>
                        <a:rPr lang="es-CL" dirty="0" smtClean="0"/>
                        <a:t>En el año 1870 Gran Bretaña era el país mas poderoso del mundo, en cuanto economía y poder militar se refiere; su posición no tenia una competencia que de momento amenazara su situación; un posible competidor era Alemania un poder europeo mucho mas pequeño y que de momento no suponía una amenaza a la supremacía industrial y militar de Gran Bretaña; comparativamente el tamaño de la economía británica era aproximadamente 3 veces mayor que el de la economía alemana, de la misma manera en el terreno militar la Gran Bretaña tenia una clara ventaja. </a:t>
                      </a:r>
                      <a:endParaRPr lang="es-CL" dirty="0"/>
                    </a:p>
                  </a:txBody>
                  <a:tcPr/>
                </a:tc>
                <a:extLst>
                  <a:ext uri="{0D108BD9-81ED-4DB2-BD59-A6C34878D82A}">
                    <a16:rowId xmlns:a16="http://schemas.microsoft.com/office/drawing/2014/main" val="3833837141"/>
                  </a:ext>
                </a:extLst>
              </a:tr>
            </a:tbl>
          </a:graphicData>
        </a:graphic>
      </p:graphicFrame>
      <p:sp>
        <p:nvSpPr>
          <p:cNvPr id="5" name="CuadroTexto 4"/>
          <p:cNvSpPr txBox="1"/>
          <p:nvPr/>
        </p:nvSpPr>
        <p:spPr>
          <a:xfrm>
            <a:off x="4724400" y="308342"/>
            <a:ext cx="55279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GEOPOLÍTICA EUROPEA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26" name="Picture 2" descr="Imperios coloniales del siglo XIX | Siglo xix, Océano indico, Oceano ar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653" y="1651699"/>
            <a:ext cx="6653357" cy="393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8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646545" y="692726"/>
          <a:ext cx="4909127" cy="5303520"/>
        </p:xfrm>
        <a:graphic>
          <a:graphicData uri="http://schemas.openxmlformats.org/drawingml/2006/table">
            <a:tbl>
              <a:tblPr firstRow="1" bandRow="1">
                <a:tableStyleId>{5C22544A-7EE6-4342-B048-85BDC9FD1C3A}</a:tableStyleId>
              </a:tblPr>
              <a:tblGrid>
                <a:gridCol w="4909127">
                  <a:extLst>
                    <a:ext uri="{9D8B030D-6E8A-4147-A177-3AD203B41FA5}">
                      <a16:colId xmlns:a16="http://schemas.microsoft.com/office/drawing/2014/main" val="119960915"/>
                    </a:ext>
                  </a:extLst>
                </a:gridCol>
              </a:tblGrid>
              <a:tr h="3038917">
                <a:tc>
                  <a:txBody>
                    <a:bodyPr/>
                    <a:lstStyle/>
                    <a:p>
                      <a:r>
                        <a:rPr lang="es-CL" dirty="0" smtClean="0"/>
                        <a:t>Pero ya para el año 1903 Alemania era un país adelantado, cambiando sustancialmente el equilibrio de poder que existía en Europa, el tamaño de la economía alemana había tenido un crecimiento sostenido y rápido durante el ultimo tercio del siglo XIX y ya era la segunda economía de Europa, también en cuanto a poder militar el ejercito y la marina de Alemania habían tenido un fuerte crecimiento convirtiendo al ejercito de ese país en el mas fuerte de Europa continental, todos estos cambios geopolíticos habían provocado una rivalidad política, económica y estratégica entre Gran Bretaña y Alemania que desemboco en una feroz carrera armamentística llevada a cabo por ambos países.</a:t>
                      </a:r>
                      <a:endParaRPr lang="es-CL" dirty="0"/>
                    </a:p>
                  </a:txBody>
                  <a:tcPr/>
                </a:tc>
                <a:extLst>
                  <a:ext uri="{0D108BD9-81ED-4DB2-BD59-A6C34878D82A}">
                    <a16:rowId xmlns:a16="http://schemas.microsoft.com/office/drawing/2014/main" val="1520524214"/>
                  </a:ext>
                </a:extLst>
              </a:tr>
            </a:tbl>
          </a:graphicData>
        </a:graphic>
      </p:graphicFrame>
      <p:pic>
        <p:nvPicPr>
          <p:cNvPr id="5" name="Imagen 4"/>
          <p:cNvPicPr>
            <a:picLocks noChangeAspect="1"/>
          </p:cNvPicPr>
          <p:nvPr/>
        </p:nvPicPr>
        <p:blipFill>
          <a:blip r:embed="rId2"/>
          <a:stretch>
            <a:fillRect/>
          </a:stretch>
        </p:blipFill>
        <p:spPr>
          <a:xfrm>
            <a:off x="7278831" y="415548"/>
            <a:ext cx="2095500" cy="5857875"/>
          </a:xfrm>
          <a:prstGeom prst="rect">
            <a:avLst/>
          </a:prstGeom>
        </p:spPr>
      </p:pic>
    </p:spTree>
    <p:extLst>
      <p:ext uri="{BB962C8B-B14F-4D97-AF65-F5344CB8AC3E}">
        <p14:creationId xmlns:p14="http://schemas.microsoft.com/office/powerpoint/2010/main" val="197776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57382" y="1925782"/>
          <a:ext cx="6059054" cy="2660074"/>
        </p:xfrm>
        <a:graphic>
          <a:graphicData uri="http://schemas.openxmlformats.org/drawingml/2006/table">
            <a:tbl>
              <a:tblPr firstRow="1" bandRow="1">
                <a:tableStyleId>{5C22544A-7EE6-4342-B048-85BDC9FD1C3A}</a:tableStyleId>
              </a:tblPr>
              <a:tblGrid>
                <a:gridCol w="6059054">
                  <a:extLst>
                    <a:ext uri="{9D8B030D-6E8A-4147-A177-3AD203B41FA5}">
                      <a16:colId xmlns:a16="http://schemas.microsoft.com/office/drawing/2014/main" val="4238485982"/>
                    </a:ext>
                  </a:extLst>
                </a:gridCol>
              </a:tblGrid>
              <a:tr h="2660074">
                <a:tc>
                  <a:txBody>
                    <a:bodyPr/>
                    <a:lstStyle/>
                    <a:p>
                      <a:r>
                        <a:rPr lang="es-CL" dirty="0" smtClean="0"/>
                        <a:t>El nacionalismo es una ideología y un movimiento social y político que surgió junto con el concepto de nación propio de la Edad Contemporánea en las circunstancias históricas de la Era de las Revoluciones (Revolución industrial, Revolución burguesa, Revolución liberal) desde finales del siglo XVIII. También puede designar al sentimiento nacionalista y a la época del nacionalismo.</a:t>
                      </a:r>
                      <a:endParaRPr lang="es-CL" dirty="0"/>
                    </a:p>
                  </a:txBody>
                  <a:tcPr/>
                </a:tc>
                <a:extLst>
                  <a:ext uri="{0D108BD9-81ED-4DB2-BD59-A6C34878D82A}">
                    <a16:rowId xmlns:a16="http://schemas.microsoft.com/office/drawing/2014/main" val="1332533609"/>
                  </a:ext>
                </a:extLst>
              </a:tr>
            </a:tbl>
          </a:graphicData>
        </a:graphic>
      </p:graphicFrame>
      <p:sp>
        <p:nvSpPr>
          <p:cNvPr id="5" name="CuadroTexto 4"/>
          <p:cNvSpPr txBox="1"/>
          <p:nvPr/>
        </p:nvSpPr>
        <p:spPr>
          <a:xfrm>
            <a:off x="2826327" y="1343891"/>
            <a:ext cx="45165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NACIONALISMO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2640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77273" y="1531542"/>
          <a:ext cx="6211455" cy="3931920"/>
        </p:xfrm>
        <a:graphic>
          <a:graphicData uri="http://schemas.openxmlformats.org/drawingml/2006/table">
            <a:tbl>
              <a:tblPr firstRow="1" bandRow="1">
                <a:tableStyleId>{5C22544A-7EE6-4342-B048-85BDC9FD1C3A}</a:tableStyleId>
              </a:tblPr>
              <a:tblGrid>
                <a:gridCol w="6211455">
                  <a:extLst>
                    <a:ext uri="{9D8B030D-6E8A-4147-A177-3AD203B41FA5}">
                      <a16:colId xmlns:a16="http://schemas.microsoft.com/office/drawing/2014/main" val="3349827048"/>
                    </a:ext>
                  </a:extLst>
                </a:gridCol>
              </a:tblGrid>
              <a:tr h="3537681">
                <a:tc>
                  <a:txBody>
                    <a:bodyPr/>
                    <a:lstStyle/>
                    <a:p>
                      <a:r>
                        <a:rPr lang="es-CL" dirty="0" smtClean="0"/>
                        <a:t>Desde 1848, los sentimientos nacionalistas promovidos especialmente por los románticos alemanes exaltaban la idea de que cada individuo pertenecía a una Nación. Este nuevo concepto englobaba a todas aquellas personas con una cultura, raza e historia común. Estas teorías y pensamientos inspiraron a personajes que lucharían por la unificación del </a:t>
                      </a:r>
                      <a:r>
                        <a:rPr lang="es-CL" dirty="0" err="1" smtClean="0"/>
                        <a:t>Zollverein</a:t>
                      </a:r>
                      <a:r>
                        <a:rPr lang="es-CL" dirty="0" smtClean="0"/>
                        <a:t> creando así una Nación para todos aquellos de cultura y habla alemana. De esta manera se arrebataron los territorios de Alsacia y Lorena a Francia. Estos dos territorios eran ricos en minerales y favorecían enormemente a la economía francesa, por lo que Francia y Alemania estaban ya en conflicto desde este momento.</a:t>
                      </a:r>
                      <a:endParaRPr lang="es-CL" dirty="0"/>
                    </a:p>
                  </a:txBody>
                  <a:tcPr/>
                </a:tc>
                <a:extLst>
                  <a:ext uri="{0D108BD9-81ED-4DB2-BD59-A6C34878D82A}">
                    <a16:rowId xmlns:a16="http://schemas.microsoft.com/office/drawing/2014/main" val="2212322986"/>
                  </a:ext>
                </a:extLst>
              </a:tr>
            </a:tbl>
          </a:graphicData>
        </a:graphic>
      </p:graphicFrame>
      <p:sp>
        <p:nvSpPr>
          <p:cNvPr id="5" name="Cerrar llave 4"/>
          <p:cNvSpPr/>
          <p:nvPr/>
        </p:nvSpPr>
        <p:spPr>
          <a:xfrm>
            <a:off x="6788728" y="692727"/>
            <a:ext cx="928254" cy="5791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7716982" y="3174336"/>
            <a:ext cx="414250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QUE OCURRE CON FRANCIA Y ALEMANIA?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792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325419" y="1453957"/>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84655439"/>
                    </a:ext>
                  </a:extLst>
                </a:gridCol>
              </a:tblGrid>
              <a:tr h="370840">
                <a:tc>
                  <a:txBody>
                    <a:bodyPr/>
                    <a:lstStyle/>
                    <a:p>
                      <a:r>
                        <a:rPr lang="es-CL" dirty="0" smtClean="0"/>
                        <a:t>Los Balcanes siempre han sido un importante punto de conflictos, ya que se mezclan diversidad de pueblos, idiomas, religiones, etc.</a:t>
                      </a:r>
                      <a:endParaRPr lang="es-CL" dirty="0"/>
                    </a:p>
                  </a:txBody>
                  <a:tcPr/>
                </a:tc>
                <a:extLst>
                  <a:ext uri="{0D108BD9-81ED-4DB2-BD59-A6C34878D82A}">
                    <a16:rowId xmlns:a16="http://schemas.microsoft.com/office/drawing/2014/main" val="3333270019"/>
                  </a:ext>
                </a:extLst>
              </a:tr>
            </a:tbl>
          </a:graphicData>
        </a:graphic>
      </p:graphicFrame>
      <p:sp>
        <p:nvSpPr>
          <p:cNvPr id="5" name="CuadroTexto 4"/>
          <p:cNvSpPr txBox="1"/>
          <p:nvPr/>
        </p:nvSpPr>
        <p:spPr>
          <a:xfrm>
            <a:off x="1856509" y="526473"/>
            <a:ext cx="745374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CRISIS DE LOS BALCANES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050" name="Picture 2" descr="Crisis Balcánica | Antecedentes de la Primera Guerra Mund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28" y="2404647"/>
            <a:ext cx="556260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usas De La Primer Gran Gu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8" y="2404647"/>
            <a:ext cx="5270501"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4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 y="221674"/>
          <a:ext cx="11499272" cy="663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02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86691" y="263236"/>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rPr>
              <a:t>Enfrentamientos coloniales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1828800" y="955963"/>
          <a:ext cx="6761018" cy="1510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errar llave 5"/>
          <p:cNvSpPr/>
          <p:nvPr/>
        </p:nvSpPr>
        <p:spPr>
          <a:xfrm rot="5400000">
            <a:off x="4842163" y="-1461655"/>
            <a:ext cx="1205346" cy="817418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7" name="Tabla 6"/>
          <p:cNvGraphicFramePr>
            <a:graphicFrameLocks noGrp="1"/>
          </p:cNvGraphicFramePr>
          <p:nvPr>
            <p:extLst/>
          </p:nvPr>
        </p:nvGraphicFramePr>
        <p:xfrm>
          <a:off x="1602509" y="3352800"/>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042757837"/>
                    </a:ext>
                  </a:extLst>
                </a:gridCol>
              </a:tblGrid>
              <a:tr h="370840">
                <a:tc>
                  <a:txBody>
                    <a:bodyPr/>
                    <a:lstStyle/>
                    <a:p>
                      <a:r>
                        <a:rPr lang="es-CL" dirty="0" smtClean="0"/>
                        <a:t>El imperialismo fue una causa importante de las rivalidades entre ciertas potencias. </a:t>
                      </a:r>
                      <a:endParaRPr lang="es-CL" dirty="0"/>
                    </a:p>
                  </a:txBody>
                  <a:tcPr/>
                </a:tc>
                <a:extLst>
                  <a:ext uri="{0D108BD9-81ED-4DB2-BD59-A6C34878D82A}">
                    <a16:rowId xmlns:a16="http://schemas.microsoft.com/office/drawing/2014/main" val="3633130635"/>
                  </a:ext>
                </a:extLst>
              </a:tr>
            </a:tbl>
          </a:graphicData>
        </a:graphic>
      </p:graphicFrame>
      <p:graphicFrame>
        <p:nvGraphicFramePr>
          <p:cNvPr id="8" name="Tabla 7"/>
          <p:cNvGraphicFramePr>
            <a:graphicFrameLocks noGrp="1"/>
          </p:cNvGraphicFramePr>
          <p:nvPr>
            <p:extLst/>
          </p:nvPr>
        </p:nvGraphicFramePr>
        <p:xfrm>
          <a:off x="692727" y="4294909"/>
          <a:ext cx="10155382" cy="2377440"/>
        </p:xfrm>
        <a:graphic>
          <a:graphicData uri="http://schemas.openxmlformats.org/drawingml/2006/table">
            <a:tbl>
              <a:tblPr firstRow="1" bandRow="1">
                <a:tableStyleId>{5FD0F851-EC5A-4D38-B0AD-8093EC10F338}</a:tableStyleId>
              </a:tblPr>
              <a:tblGrid>
                <a:gridCol w="10155382">
                  <a:extLst>
                    <a:ext uri="{9D8B030D-6E8A-4147-A177-3AD203B41FA5}">
                      <a16:colId xmlns:a16="http://schemas.microsoft.com/office/drawing/2014/main" val="2400298357"/>
                    </a:ext>
                  </a:extLst>
                </a:gridCol>
              </a:tblGrid>
              <a:tr h="370840">
                <a:tc>
                  <a:txBody>
                    <a:bodyPr/>
                    <a:lstStyle/>
                    <a:p>
                      <a:r>
                        <a:rPr lang="es-CL" dirty="0" smtClean="0"/>
                        <a:t>Por un lado, Italia tenía ya problemas en cuanto a colonias se refiere. Al igual que el resto de los Estados, Italia deseaba tener grandes territorios en África que explotar. Estos deseos le fueron privados cuando Francia le arrebató su única colonia próxima al territorio italiano, Túnez.</a:t>
                      </a:r>
                      <a:endParaRPr lang="es-CL" dirty="0"/>
                    </a:p>
                  </a:txBody>
                  <a:tcPr/>
                </a:tc>
                <a:extLst>
                  <a:ext uri="{0D108BD9-81ED-4DB2-BD59-A6C34878D82A}">
                    <a16:rowId xmlns:a16="http://schemas.microsoft.com/office/drawing/2014/main" val="1527473966"/>
                  </a:ext>
                </a:extLst>
              </a:tr>
              <a:tr h="370840">
                <a:tc>
                  <a:txBody>
                    <a:bodyPr/>
                    <a:lstStyle/>
                    <a:p>
                      <a:r>
                        <a:rPr lang="es-CL" dirty="0" smtClean="0"/>
                        <a:t>Ésta fue la causa del resentimiento de Italia hacia Francia, que no se haría presente hasta 1915 cuando Italia deja el bando de los Imperios Centrales para pasarse al de los Aliados tras el Tratado de Londres. Esto se debió al deseo de Italia de poseer territorios coloniales, entre ellos, Túnez</a:t>
                      </a:r>
                      <a:endParaRPr lang="es-CL" dirty="0"/>
                    </a:p>
                  </a:txBody>
                  <a:tcPr/>
                </a:tc>
                <a:extLst>
                  <a:ext uri="{0D108BD9-81ED-4DB2-BD59-A6C34878D82A}">
                    <a16:rowId xmlns:a16="http://schemas.microsoft.com/office/drawing/2014/main" val="3336430608"/>
                  </a:ext>
                </a:extLst>
              </a:tr>
            </a:tbl>
          </a:graphicData>
        </a:graphic>
      </p:graphicFrame>
    </p:spTree>
    <p:extLst>
      <p:ext uri="{BB962C8B-B14F-4D97-AF65-F5344CB8AC3E}">
        <p14:creationId xmlns:p14="http://schemas.microsoft.com/office/powerpoint/2010/main" val="89482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616363" y="345594"/>
          <a:ext cx="8128000" cy="1968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errar llave 4"/>
          <p:cNvSpPr/>
          <p:nvPr/>
        </p:nvSpPr>
        <p:spPr>
          <a:xfrm rot="16200000" flipH="1" flipV="1">
            <a:off x="5333999" y="-667328"/>
            <a:ext cx="692727" cy="665480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7" name="Diagrama 6"/>
          <p:cNvGraphicFramePr/>
          <p:nvPr>
            <p:extLst/>
          </p:nvPr>
        </p:nvGraphicFramePr>
        <p:xfrm>
          <a:off x="1034472" y="3270442"/>
          <a:ext cx="8926947" cy="27990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171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38037" y="1426248"/>
          <a:ext cx="8128000" cy="42062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120109284"/>
                    </a:ext>
                  </a:extLst>
                </a:gridCol>
              </a:tblGrid>
              <a:tr h="370840">
                <a:tc>
                  <a:txBody>
                    <a:bodyPr/>
                    <a:lstStyle/>
                    <a:p>
                      <a:r>
                        <a:rPr lang="es-CL" dirty="0" smtClean="0"/>
                        <a:t>Para ello, en 1905 el gobierno alemán ofreció su apoyo al sultán de Marruecos para establecer allí un protectorado alemán y así resistir las presiones de los franceses que se hallaban en pleno expansionismo colonial por el norte de África. El káiser Guillermo II llegó a desembarcar en Tánger para mostrar su apoyo al sultán. Para resolver esta situación, en 1906 se convocó la Conferencia de Algeciras, que frustró las aspiraciones alemanas al convertir Marruecos en un protectorado franco-español. A causa de esta frustración, la resentida Alemania protagonizó en 1911 un nuevo incidente. Con motivo de una insurrección en el sur de Marruecos, el gobierno de Berlín envió barcos de guerra al puerto de </a:t>
                      </a:r>
                      <a:r>
                        <a:rPr lang="es-CL" dirty="0" err="1" smtClean="0"/>
                        <a:t>Agadir</a:t>
                      </a:r>
                      <a:r>
                        <a:rPr lang="es-CL" dirty="0" smtClean="0"/>
                        <a:t>. Al final, Alemania conseguiría ampliar su colonia de Camerún a cambio de abandonar Marruecos, aunque Gran Bretaña se había puesto incondicionalmente al lado de Francia. Este incidente haría que Francia y Gran Bretaña se enemistaran con Alemania.</a:t>
                      </a:r>
                      <a:endParaRPr lang="es-CL" dirty="0"/>
                    </a:p>
                  </a:txBody>
                  <a:tcPr/>
                </a:tc>
                <a:extLst>
                  <a:ext uri="{0D108BD9-81ED-4DB2-BD59-A6C34878D82A}">
                    <a16:rowId xmlns:a16="http://schemas.microsoft.com/office/drawing/2014/main" val="4000753519"/>
                  </a:ext>
                </a:extLst>
              </a:tr>
            </a:tbl>
          </a:graphicData>
        </a:graphic>
      </p:graphicFrame>
    </p:spTree>
    <p:extLst>
      <p:ext uri="{BB962C8B-B14F-4D97-AF65-F5344CB8AC3E}">
        <p14:creationId xmlns:p14="http://schemas.microsoft.com/office/powerpoint/2010/main" val="397636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24989" y="749729"/>
            <a:ext cx="8783782" cy="1477328"/>
          </a:xfrm>
          <a:prstGeom prst="rect">
            <a:avLst/>
          </a:prstGeom>
          <a:noFill/>
        </p:spPr>
        <p:txBody>
          <a:bodyPr wrap="square" rtlCol="0">
            <a:spAutoFit/>
          </a:bodyPr>
          <a:lstStyle/>
          <a:p>
            <a:r>
              <a:rPr lang="es-CL" dirty="0" smtClean="0"/>
              <a:t>HISTORIA DE CHILE </a:t>
            </a:r>
          </a:p>
          <a:p>
            <a:endParaRPr lang="es-CL" dirty="0"/>
          </a:p>
          <a:p>
            <a:endParaRPr lang="es-CL" dirty="0" smtClean="0"/>
          </a:p>
          <a:p>
            <a:r>
              <a:rPr lang="es-CL" dirty="0" smtClean="0"/>
              <a:t>Objetivo: comprender la revolución de 1859, la cuestión del Sacristán y la generación de 1842.</a:t>
            </a:r>
            <a:endParaRPr lang="es-CL" dirty="0"/>
          </a:p>
        </p:txBody>
      </p:sp>
    </p:spTree>
    <p:extLst>
      <p:ext uri="{BB962C8B-B14F-4D97-AF65-F5344CB8AC3E}">
        <p14:creationId xmlns:p14="http://schemas.microsoft.com/office/powerpoint/2010/main" val="313074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9601" y="148027"/>
            <a:ext cx="975360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CAUSAS DEL</a:t>
            </a:r>
            <a:r>
              <a:rPr kumimoji="0" lang="es-CL" sz="1800" b="0" i="0" u="none" strike="noStrike" kern="1200" cap="none" spc="0" normalizeH="0" noProof="0" dirty="0" smtClean="0">
                <a:ln>
                  <a:noFill/>
                </a:ln>
                <a:solidFill>
                  <a:prstClr val="white"/>
                </a:solidFill>
                <a:effectLst/>
                <a:uLnTx/>
                <a:uFillTx/>
                <a:latin typeface="Century Gothic" panose="020B0502020202020204"/>
                <a:ea typeface="+mn-ea"/>
                <a:cs typeface="+mn-cs"/>
              </a:rPr>
              <a:t> LA PAZ ARMADA</a:t>
            </a: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Después de la guerra franco-prusiana, ningún grave conflicto turbaba la paz en la Europa central y occidental. Sin embargo, se aglutinaban una serie de factores para que las potencias europeas iniciaran una vertiginosa carrera armamentista:</a:t>
            </a:r>
          </a:p>
        </p:txBody>
      </p:sp>
      <p:graphicFrame>
        <p:nvGraphicFramePr>
          <p:cNvPr id="5" name="Diagrama 4"/>
          <p:cNvGraphicFramePr/>
          <p:nvPr>
            <p:extLst/>
          </p:nvPr>
        </p:nvGraphicFramePr>
        <p:xfrm>
          <a:off x="457200" y="1606358"/>
          <a:ext cx="10529453" cy="525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13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260763" y="471054"/>
            <a:ext cx="8936182" cy="6040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1" i="0" u="none" strike="noStrike" kern="1200" cap="none" spc="0" normalizeH="0" baseline="0" noProof="0">
              <a:ln w="22225">
                <a:solidFill>
                  <a:srgbClr val="E33D6F"/>
                </a:solidFill>
                <a:prstDash val="solid"/>
              </a:ln>
              <a:solidFill>
                <a:srgbClr val="E33D6F">
                  <a:lumMod val="40000"/>
                  <a:lumOff val="60000"/>
                </a:srgbClr>
              </a:solidFill>
              <a:effectLst/>
              <a:uLnTx/>
              <a:uFillTx/>
              <a:latin typeface="Century Gothic" panose="020B0502020202020204"/>
              <a:ea typeface="+mn-ea"/>
              <a:cs typeface="+mn-cs"/>
            </a:endParaRPr>
          </a:p>
        </p:txBody>
      </p:sp>
      <p:sp>
        <p:nvSpPr>
          <p:cNvPr id="5" name="CuadroTexto 4"/>
          <p:cNvSpPr txBox="1"/>
          <p:nvPr/>
        </p:nvSpPr>
        <p:spPr>
          <a:xfrm>
            <a:off x="2036618" y="2050473"/>
            <a:ext cx="7509164" cy="35394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3200" b="0" i="0" u="none" strike="noStrike" kern="1200" cap="none" spc="0" normalizeH="0" baseline="0" noProof="0" dirty="0">
                <a:ln>
                  <a:noFill/>
                </a:ln>
                <a:solidFill>
                  <a:prstClr val="white"/>
                </a:solidFill>
                <a:effectLst/>
                <a:uLnTx/>
                <a:uFillTx/>
                <a:latin typeface="Century Gothic" panose="020B0502020202020204"/>
                <a:ea typeface="+mn-ea"/>
                <a:cs typeface="+mn-cs"/>
              </a:rPr>
              <a:t>Todo esto creó un ambiente belicista, que obligó a las potencias a incrementar sus ejércitos y buscar alianzas para prevenir futuras agresiones. Así se constituyo la Triple Alianza (1882) y la Triple Entente (1907).</a:t>
            </a:r>
          </a:p>
        </p:txBody>
      </p:sp>
    </p:spTree>
    <p:extLst>
      <p:ext uri="{BB962C8B-B14F-4D97-AF65-F5344CB8AC3E}">
        <p14:creationId xmlns:p14="http://schemas.microsoft.com/office/powerpoint/2010/main" val="12052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21673" y="581892"/>
          <a:ext cx="11319163" cy="612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535382" y="221673"/>
            <a:ext cx="705196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71560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83771" y="457200"/>
            <a:ext cx="9431383" cy="1200329"/>
          </a:xfrm>
          <a:prstGeom prst="rect">
            <a:avLst/>
          </a:prstGeom>
          <a:noFill/>
        </p:spPr>
        <p:txBody>
          <a:bodyPr wrap="square" rtlCol="0">
            <a:spAutoFit/>
          </a:bodyPr>
          <a:lstStyle/>
          <a:p>
            <a:r>
              <a:rPr lang="es-CL" dirty="0" smtClean="0"/>
              <a:t>FORMACIÓN CIUDADANA</a:t>
            </a:r>
          </a:p>
          <a:p>
            <a:endParaRPr lang="es-CL" dirty="0"/>
          </a:p>
          <a:p>
            <a:r>
              <a:rPr lang="es-CL" dirty="0" smtClean="0"/>
              <a:t>OBJETIVO: COMPRENDER LAS CARACTERÍSTICAS DE LOS INTENDENTES, GOBERNADORES Y ALCALDES.</a:t>
            </a:r>
            <a:endParaRPr lang="es-CL" dirty="0"/>
          </a:p>
        </p:txBody>
      </p:sp>
    </p:spTree>
    <p:extLst>
      <p:ext uri="{BB962C8B-B14F-4D97-AF65-F5344CB8AC3E}">
        <p14:creationId xmlns:p14="http://schemas.microsoft.com/office/powerpoint/2010/main" val="32432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997528" y="152400"/>
          <a:ext cx="10349345" cy="6492240"/>
        </p:xfrm>
        <a:graphic>
          <a:graphicData uri="http://schemas.openxmlformats.org/drawingml/2006/table">
            <a:tbl>
              <a:tblPr firstRow="1" bandRow="1">
                <a:tableStyleId>{5C22544A-7EE6-4342-B048-85BDC9FD1C3A}</a:tableStyleId>
              </a:tblPr>
              <a:tblGrid>
                <a:gridCol w="10349345">
                  <a:extLst>
                    <a:ext uri="{9D8B030D-6E8A-4147-A177-3AD203B41FA5}">
                      <a16:colId xmlns:a16="http://schemas.microsoft.com/office/drawing/2014/main" val="2714782084"/>
                    </a:ext>
                  </a:extLst>
                </a:gridCol>
              </a:tblGrid>
              <a:tr h="594928">
                <a:tc>
                  <a:txBody>
                    <a:bodyPr/>
                    <a:lstStyle/>
                    <a:p>
                      <a:r>
                        <a:rPr lang="es-CL" dirty="0" smtClean="0"/>
                        <a:t>Gobierno y administración regional</a:t>
                      </a:r>
                    </a:p>
                    <a:p>
                      <a:r>
                        <a:rPr lang="es-CL" dirty="0" smtClean="0"/>
                        <a:t>-</a:t>
                      </a:r>
                      <a:endParaRPr lang="es-CL" dirty="0"/>
                    </a:p>
                  </a:txBody>
                  <a:tcPr/>
                </a:tc>
                <a:extLst>
                  <a:ext uri="{0D108BD9-81ED-4DB2-BD59-A6C34878D82A}">
                    <a16:rowId xmlns:a16="http://schemas.microsoft.com/office/drawing/2014/main" val="2773219575"/>
                  </a:ext>
                </a:extLst>
              </a:tr>
              <a:tr h="5439342">
                <a:tc>
                  <a:txBody>
                    <a:bodyPr/>
                    <a:lstStyle/>
                    <a:p>
                      <a:endParaRPr lang="es-CL" dirty="0" smtClean="0"/>
                    </a:p>
                    <a:p>
                      <a:r>
                        <a:rPr lang="es-CL" dirty="0" smtClean="0"/>
                        <a:t>La Constitución de 1980 generó una nueva división político-administrativa estableciendo 13 regiones, división que, con algunas modificaciones subsiste a la fecha, habiéndose creados dos nuevas regiones en el año 2007, la decimocuarta y la decimoquinta. Las regiones del país y su denominación son:</a:t>
                      </a:r>
                    </a:p>
                    <a:p>
                      <a:r>
                        <a:rPr lang="es-CL" dirty="0" smtClean="0"/>
                        <a:t>- Región de Arica y Parinacota</a:t>
                      </a:r>
                    </a:p>
                    <a:p>
                      <a:r>
                        <a:rPr lang="es-CL" dirty="0" smtClean="0"/>
                        <a:t>- Región de Tarapacá</a:t>
                      </a:r>
                    </a:p>
                    <a:p>
                      <a:r>
                        <a:rPr lang="es-CL" dirty="0" smtClean="0"/>
                        <a:t>-</a:t>
                      </a:r>
                      <a:r>
                        <a:rPr lang="es-CL" baseline="0" dirty="0" smtClean="0"/>
                        <a:t> </a:t>
                      </a:r>
                      <a:r>
                        <a:rPr lang="es-CL" dirty="0" smtClean="0"/>
                        <a:t>Región de Antofagasta</a:t>
                      </a:r>
                    </a:p>
                    <a:p>
                      <a:pPr marL="0" indent="0">
                        <a:buFontTx/>
                        <a:buNone/>
                      </a:pPr>
                      <a:r>
                        <a:rPr lang="es-CL" dirty="0" smtClean="0"/>
                        <a:t>-</a:t>
                      </a:r>
                      <a:r>
                        <a:rPr lang="es-CL" baseline="0" dirty="0" smtClean="0"/>
                        <a:t> </a:t>
                      </a:r>
                      <a:r>
                        <a:rPr lang="es-CL" dirty="0" smtClean="0"/>
                        <a:t>Región de Atacama</a:t>
                      </a:r>
                    </a:p>
                    <a:p>
                      <a:pPr marL="0" indent="0">
                        <a:buFontTx/>
                        <a:buNone/>
                      </a:pPr>
                      <a:r>
                        <a:rPr lang="es-CL" dirty="0" smtClean="0"/>
                        <a:t>-</a:t>
                      </a:r>
                      <a:r>
                        <a:rPr lang="es-CL" baseline="0" dirty="0" smtClean="0"/>
                        <a:t> </a:t>
                      </a:r>
                      <a:r>
                        <a:rPr lang="es-CL" dirty="0" smtClean="0"/>
                        <a:t>Región de Coquimbo</a:t>
                      </a:r>
                    </a:p>
                    <a:p>
                      <a:pPr marL="285750" indent="-285750">
                        <a:buFontTx/>
                        <a:buChar char="-"/>
                      </a:pPr>
                      <a:r>
                        <a:rPr lang="es-CL" dirty="0" smtClean="0"/>
                        <a:t>Región de Valparaíso</a:t>
                      </a:r>
                    </a:p>
                    <a:p>
                      <a:pPr marL="0" indent="0">
                        <a:buFontTx/>
                        <a:buNone/>
                      </a:pPr>
                      <a:r>
                        <a:rPr lang="es-CL" dirty="0" smtClean="0"/>
                        <a:t>Región Metropolitana de Santiago</a:t>
                      </a:r>
                    </a:p>
                    <a:p>
                      <a:r>
                        <a:rPr lang="es-CL" dirty="0" smtClean="0"/>
                        <a:t>-</a:t>
                      </a:r>
                      <a:r>
                        <a:rPr lang="es-CL" baseline="0" dirty="0" smtClean="0"/>
                        <a:t> </a:t>
                      </a:r>
                      <a:r>
                        <a:rPr lang="es-CL" dirty="0" smtClean="0"/>
                        <a:t>Región del Libertador General Bernardo O’Higgins</a:t>
                      </a:r>
                    </a:p>
                    <a:p>
                      <a:pPr marL="0" indent="0">
                        <a:buFontTx/>
                        <a:buNone/>
                      </a:pPr>
                      <a:r>
                        <a:rPr lang="es-CL" dirty="0" smtClean="0"/>
                        <a:t>-</a:t>
                      </a:r>
                      <a:r>
                        <a:rPr lang="es-CL" baseline="0" dirty="0" smtClean="0"/>
                        <a:t> </a:t>
                      </a:r>
                      <a:r>
                        <a:rPr lang="es-CL" dirty="0" smtClean="0"/>
                        <a:t>Región del Maule</a:t>
                      </a:r>
                    </a:p>
                    <a:p>
                      <a:pPr marL="0" indent="0">
                        <a:buFontTx/>
                        <a:buNone/>
                      </a:pPr>
                      <a:r>
                        <a:rPr lang="es-CL" baseline="0" dirty="0" smtClean="0"/>
                        <a:t>- Región del Ñuble.</a:t>
                      </a:r>
                      <a:endParaRPr lang="es-CL" dirty="0" smtClean="0"/>
                    </a:p>
                    <a:p>
                      <a:r>
                        <a:rPr lang="es-CL" dirty="0" smtClean="0"/>
                        <a:t>-</a:t>
                      </a:r>
                      <a:r>
                        <a:rPr lang="es-CL" baseline="0" dirty="0" smtClean="0"/>
                        <a:t> </a:t>
                      </a:r>
                      <a:r>
                        <a:rPr lang="es-CL" dirty="0" smtClean="0"/>
                        <a:t>Región del </a:t>
                      </a:r>
                      <a:r>
                        <a:rPr lang="es-CL" dirty="0" err="1" smtClean="0"/>
                        <a:t>Bío-Bío</a:t>
                      </a:r>
                      <a:endParaRPr lang="es-CL" dirty="0" smtClean="0"/>
                    </a:p>
                    <a:p>
                      <a:pPr marL="0" indent="0">
                        <a:buFontTx/>
                        <a:buNone/>
                      </a:pPr>
                      <a:r>
                        <a:rPr lang="es-CL" dirty="0" smtClean="0"/>
                        <a:t>- Región de la Araucanía</a:t>
                      </a:r>
                    </a:p>
                    <a:p>
                      <a:pPr marL="0" indent="0">
                        <a:buFontTx/>
                        <a:buNone/>
                      </a:pPr>
                      <a:r>
                        <a:rPr lang="es-CL" dirty="0" smtClean="0"/>
                        <a:t>-</a:t>
                      </a:r>
                      <a:r>
                        <a:rPr lang="es-CL" baseline="0" dirty="0" smtClean="0"/>
                        <a:t> </a:t>
                      </a:r>
                      <a:r>
                        <a:rPr lang="es-CL" dirty="0" smtClean="0"/>
                        <a:t>Región de Los Ríos</a:t>
                      </a:r>
                    </a:p>
                    <a:p>
                      <a:r>
                        <a:rPr lang="es-CL" dirty="0" smtClean="0"/>
                        <a:t>-</a:t>
                      </a:r>
                      <a:r>
                        <a:rPr lang="es-CL" baseline="0" dirty="0" smtClean="0"/>
                        <a:t> </a:t>
                      </a:r>
                      <a:r>
                        <a:rPr lang="es-CL" dirty="0" smtClean="0"/>
                        <a:t>Región de Los Lagos</a:t>
                      </a:r>
                    </a:p>
                    <a:p>
                      <a:r>
                        <a:rPr lang="es-CL" dirty="0" smtClean="0"/>
                        <a:t>-</a:t>
                      </a:r>
                      <a:r>
                        <a:rPr lang="es-CL" baseline="0" dirty="0" smtClean="0"/>
                        <a:t> </a:t>
                      </a:r>
                      <a:r>
                        <a:rPr lang="es-CL" dirty="0" smtClean="0"/>
                        <a:t>Región de Aysén del General Carlos Ibáñez del Campo</a:t>
                      </a:r>
                    </a:p>
                    <a:p>
                      <a:r>
                        <a:rPr lang="es-CL" dirty="0" smtClean="0"/>
                        <a:t>-</a:t>
                      </a:r>
                      <a:r>
                        <a:rPr lang="es-CL" baseline="0" dirty="0" smtClean="0"/>
                        <a:t> </a:t>
                      </a:r>
                      <a:r>
                        <a:rPr lang="es-CL" dirty="0" smtClean="0"/>
                        <a:t>Región de Magallanes y de la Antártica Chilena</a:t>
                      </a:r>
                    </a:p>
                  </a:txBody>
                  <a:tcPr/>
                </a:tc>
                <a:extLst>
                  <a:ext uri="{0D108BD9-81ED-4DB2-BD59-A6C34878D82A}">
                    <a16:rowId xmlns:a16="http://schemas.microsoft.com/office/drawing/2014/main" val="2402313329"/>
                  </a:ext>
                </a:extLst>
              </a:tr>
            </a:tbl>
          </a:graphicData>
        </a:graphic>
      </p:graphicFrame>
    </p:spTree>
    <p:extLst>
      <p:ext uri="{BB962C8B-B14F-4D97-AF65-F5344CB8AC3E}">
        <p14:creationId xmlns:p14="http://schemas.microsoft.com/office/powerpoint/2010/main" val="231396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574800" y="1744903"/>
          <a:ext cx="8128000" cy="29311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991524794"/>
                    </a:ext>
                  </a:extLst>
                </a:gridCol>
              </a:tblGrid>
              <a:tr h="370840">
                <a:tc>
                  <a:txBody>
                    <a:bodyPr/>
                    <a:lstStyle/>
                    <a:p>
                      <a:r>
                        <a:rPr lang="es-CL" dirty="0" smtClean="0"/>
                        <a:t>GOBIERNO REGIONAL: INTENDENTE</a:t>
                      </a:r>
                      <a:endParaRPr lang="es-CL" dirty="0"/>
                    </a:p>
                  </a:txBody>
                  <a:tcPr/>
                </a:tc>
                <a:extLst>
                  <a:ext uri="{0D108BD9-81ED-4DB2-BD59-A6C34878D82A}">
                    <a16:rowId xmlns:a16="http://schemas.microsoft.com/office/drawing/2014/main" val="2346521871"/>
                  </a:ext>
                </a:extLst>
              </a:tr>
              <a:tr h="370840">
                <a:tc>
                  <a:txBody>
                    <a:bodyPr/>
                    <a:lstStyle/>
                    <a:p>
                      <a:r>
                        <a:rPr lang="es-CL" dirty="0" smtClean="0"/>
                        <a:t>El gobierno de cada región reside en un Intendente que será de exclusiva confianza del Presidente de la República. El Intendente ejercerá sus funciones con arreglo a las leyes y “a las órdenes e instrucciones del Presidente, de quien es su representante natural e inmediato en el territorio de su jurisdicción” (artículo 111 de la Constitución Política de la República). A él le corresponderá además la coordinación, </a:t>
                      </a:r>
                      <a:r>
                        <a:rPr lang="es-CL" dirty="0" err="1" smtClean="0"/>
                        <a:t>supervigilancia</a:t>
                      </a:r>
                      <a:r>
                        <a:rPr lang="es-CL" dirty="0" smtClean="0"/>
                        <a:t> o fiscalización de los servicios públicos creados por ley para el cumplimiento de las funciones administrativas que operen en la región.</a:t>
                      </a:r>
                      <a:endParaRPr lang="es-CL" dirty="0"/>
                    </a:p>
                  </a:txBody>
                  <a:tcPr/>
                </a:tc>
                <a:extLst>
                  <a:ext uri="{0D108BD9-81ED-4DB2-BD59-A6C34878D82A}">
                    <a16:rowId xmlns:a16="http://schemas.microsoft.com/office/drawing/2014/main" val="641467"/>
                  </a:ext>
                </a:extLst>
              </a:tr>
            </a:tbl>
          </a:graphicData>
        </a:graphic>
      </p:graphicFrame>
    </p:spTree>
    <p:extLst>
      <p:ext uri="{BB962C8B-B14F-4D97-AF65-F5344CB8AC3E}">
        <p14:creationId xmlns:p14="http://schemas.microsoft.com/office/powerpoint/2010/main" val="400753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58521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96095887"/>
                    </a:ext>
                  </a:extLst>
                </a:gridCol>
              </a:tblGrid>
              <a:tr h="370840">
                <a:tc>
                  <a:txBody>
                    <a:bodyPr/>
                    <a:lstStyle/>
                    <a:p>
                      <a:r>
                        <a:rPr lang="es-CL" dirty="0" smtClean="0"/>
                        <a:t>Además, se establece que la administración superior de cada región radicará en un Gobierno Regional que tendrá por objeto el desarrollo social, cultural y económico de la región. Este gobierno estará constituido por el intendente y el consejo regional. El consejo regional, por su parte, será un “órgano de carácter normativo, resolutivo y fiscalizador, dentro del ámbito propio de competencia del gobierno regional, encargado de hacer efectiva la participación de la ciudadanía regional y ejercer las atribuciones que la ley orgánica constitucional respectiva le encomiende” (artículo 113, inciso primero).</a:t>
                      </a:r>
                    </a:p>
                    <a:p>
                      <a:endParaRPr lang="es-CL" dirty="0" smtClean="0"/>
                    </a:p>
                    <a:p>
                      <a:r>
                        <a:rPr lang="es-CL" dirty="0" smtClean="0"/>
                        <a:t>Sus integrantes reciben el nombre de “consejeros” y son elegidos por sufragio universal en votación directa, de conformidad con la Ley Orgánica Constitucional de Gobierno y Administración General. Duran cuatro años en sus cargos y pueden ser reelegidos. Es interesante destacar que los Senadores y Diputados que representen a las circunscripciones y distritos de la región pueden asistir a las sesiones del consejo regional y tomar parte en sus debates, sin derecho a voto (artículo 113, inciso final de la Constitución Política de la República). Esta norma se encuentra establecida para reafirmar el vínculo con sus regiones de las autoridades que conforman las cámaras del Congreso Nacional.</a:t>
                      </a:r>
                      <a:endParaRPr lang="es-CL" dirty="0"/>
                    </a:p>
                  </a:txBody>
                  <a:tcPr/>
                </a:tc>
                <a:extLst>
                  <a:ext uri="{0D108BD9-81ED-4DB2-BD59-A6C34878D82A}">
                    <a16:rowId xmlns:a16="http://schemas.microsoft.com/office/drawing/2014/main" val="1708607520"/>
                  </a:ext>
                </a:extLst>
              </a:tr>
            </a:tbl>
          </a:graphicData>
        </a:graphic>
      </p:graphicFrame>
    </p:spTree>
    <p:extLst>
      <p:ext uri="{BB962C8B-B14F-4D97-AF65-F5344CB8AC3E}">
        <p14:creationId xmlns:p14="http://schemas.microsoft.com/office/powerpoint/2010/main" val="99989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907310" y="1412393"/>
          <a:ext cx="8128000" cy="2656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92328726"/>
                    </a:ext>
                  </a:extLst>
                </a:gridCol>
              </a:tblGrid>
              <a:tr h="370840">
                <a:tc>
                  <a:txBody>
                    <a:bodyPr/>
                    <a:lstStyle/>
                    <a:p>
                      <a:r>
                        <a:rPr lang="es-CL" dirty="0" smtClean="0"/>
                        <a:t>Gobierno y Administración Provincial: GOBERNADOR</a:t>
                      </a:r>
                      <a:endParaRPr lang="es-CL" dirty="0"/>
                    </a:p>
                  </a:txBody>
                  <a:tcPr/>
                </a:tc>
                <a:extLst>
                  <a:ext uri="{0D108BD9-81ED-4DB2-BD59-A6C34878D82A}">
                    <a16:rowId xmlns:a16="http://schemas.microsoft.com/office/drawing/2014/main" val="147975770"/>
                  </a:ext>
                </a:extLst>
              </a:tr>
              <a:tr h="370840">
                <a:tc>
                  <a:txBody>
                    <a:bodyPr/>
                    <a:lstStyle/>
                    <a:p>
                      <a:r>
                        <a:rPr lang="es-CL" dirty="0" smtClean="0"/>
                        <a:t>Cada región a su vez se divide en provincias y, en cada una de ellas, existe una gobernación que será un órgano territorialmente desconcentrado del intendente. A los gobernadores le corresponde ejercer, de acuerdo a las instrucciones del intendente, la </a:t>
                      </a:r>
                      <a:r>
                        <a:rPr lang="es-CL" dirty="0" err="1" smtClean="0"/>
                        <a:t>supervigilancia</a:t>
                      </a:r>
                      <a:r>
                        <a:rPr lang="es-CL" dirty="0" smtClean="0"/>
                        <a:t> de los servicios públicos existentes en la provincia. Sus atribuciones propias y aquellas que se le pueden delegar son determinadas por la ley. Su nombramiento y remoción corresponde al Presidente de la República.</a:t>
                      </a:r>
                      <a:endParaRPr lang="es-CL" dirty="0"/>
                    </a:p>
                  </a:txBody>
                  <a:tcPr/>
                </a:tc>
                <a:extLst>
                  <a:ext uri="{0D108BD9-81ED-4DB2-BD59-A6C34878D82A}">
                    <a16:rowId xmlns:a16="http://schemas.microsoft.com/office/drawing/2014/main" val="2748782157"/>
                  </a:ext>
                </a:extLst>
              </a:tr>
            </a:tbl>
          </a:graphicData>
        </a:graphic>
      </p:graphicFrame>
    </p:spTree>
    <p:extLst>
      <p:ext uri="{BB962C8B-B14F-4D97-AF65-F5344CB8AC3E}">
        <p14:creationId xmlns:p14="http://schemas.microsoft.com/office/powerpoint/2010/main" val="2532616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415636" y="304800"/>
          <a:ext cx="10654146" cy="5735782"/>
        </p:xfrm>
        <a:graphic>
          <a:graphicData uri="http://schemas.openxmlformats.org/drawingml/2006/table">
            <a:tbl>
              <a:tblPr firstRow="1" bandRow="1">
                <a:tableStyleId>{5C22544A-7EE6-4342-B048-85BDC9FD1C3A}</a:tableStyleId>
              </a:tblPr>
              <a:tblGrid>
                <a:gridCol w="10654146">
                  <a:extLst>
                    <a:ext uri="{9D8B030D-6E8A-4147-A177-3AD203B41FA5}">
                      <a16:colId xmlns:a16="http://schemas.microsoft.com/office/drawing/2014/main" val="3234505681"/>
                    </a:ext>
                  </a:extLst>
                </a:gridCol>
              </a:tblGrid>
              <a:tr h="341806">
                <a:tc>
                  <a:txBody>
                    <a:bodyPr/>
                    <a:lstStyle/>
                    <a:p>
                      <a:r>
                        <a:rPr lang="es-CL" sz="1600" dirty="0" smtClean="0"/>
                        <a:t>Administración Comunal:</a:t>
                      </a:r>
                      <a:r>
                        <a:rPr lang="es-CL" sz="1600" baseline="0" dirty="0" smtClean="0"/>
                        <a:t> ALCALDE Y CONCEJALES</a:t>
                      </a:r>
                      <a:endParaRPr lang="es-CL" sz="1600" dirty="0" smtClean="0"/>
                    </a:p>
                  </a:txBody>
                  <a:tcPr/>
                </a:tc>
                <a:extLst>
                  <a:ext uri="{0D108BD9-81ED-4DB2-BD59-A6C34878D82A}">
                    <a16:rowId xmlns:a16="http://schemas.microsoft.com/office/drawing/2014/main" val="251258226"/>
                  </a:ext>
                </a:extLst>
              </a:tr>
              <a:tr h="5393976">
                <a:tc>
                  <a:txBody>
                    <a:bodyPr/>
                    <a:lstStyle/>
                    <a:p>
                      <a:r>
                        <a:rPr lang="es-CL" sz="1600" dirty="0" smtClean="0"/>
                        <a:t>La administración de cada comuna o agrupación de comunas que determine la ley reside en una municipalidad, la que estará constituida por el alcalde, que es su máxima autoridad, y por el concejo municipal.</a:t>
                      </a:r>
                    </a:p>
                    <a:p>
                      <a:endParaRPr lang="es-CL" sz="1600" dirty="0" smtClean="0"/>
                    </a:p>
                    <a:p>
                      <a:r>
                        <a:rPr lang="es-CL" sz="1600" dirty="0" smtClean="0"/>
                        <a:t>Las municipalidades son corporaciones autónomas de Derecho Público, con personalidad jurídica y patrimonio propio, que gozan de autonomía para la administración de sus finanzas, cuya finalidad “es satisfacer las necesidades de la comunidad local y asegurar su participación en el proceso económico, social y cultural de la comuna” (artículo 118, inciso cuarto de la Constitución Política de la República).</a:t>
                      </a:r>
                    </a:p>
                    <a:p>
                      <a:endParaRPr lang="es-CL" sz="1600" dirty="0" smtClean="0"/>
                    </a:p>
                    <a:p>
                      <a:r>
                        <a:rPr lang="es-CL" sz="1600" dirty="0" smtClean="0"/>
                        <a:t>La Ley Orgánica Constitucional de Municipalidades es la encargada de establecer las modalidades y formas que deberá asumir la participación de la comunidad local en las actividades municipales.</a:t>
                      </a:r>
                    </a:p>
                    <a:p>
                      <a:endParaRPr lang="es-CL" sz="1600" dirty="0" smtClean="0"/>
                    </a:p>
                    <a:p>
                      <a:r>
                        <a:rPr lang="es-CL" sz="1600" dirty="0" smtClean="0"/>
                        <a:t>El alcalde es la máxima autoridad de la municipalidad y le corresponde su dirección y administración superior y la </a:t>
                      </a:r>
                      <a:r>
                        <a:rPr lang="es-CL" sz="1600" dirty="0" err="1" smtClean="0"/>
                        <a:t>supervigilancia</a:t>
                      </a:r>
                      <a:r>
                        <a:rPr lang="es-CL" sz="1600" dirty="0" smtClean="0"/>
                        <a:t> de su funcionamiento. Es elegido por sufragio universal, en votación conjunta y cédula separada de la de concejales, Dura cuatro años en el cargo y puede ser reelegido.</a:t>
                      </a:r>
                    </a:p>
                    <a:p>
                      <a:endParaRPr lang="es-CL" sz="1600" dirty="0" smtClean="0"/>
                    </a:p>
                    <a:p>
                      <a:r>
                        <a:rPr lang="es-CL" sz="1600" dirty="0" smtClean="0"/>
                        <a:t>El Concejo municipal está encargado de hacer efectiva la participación de la comunidad local, ejercerá funciones normativas, resolutivas y fiscalizadoras y otras atribuciones que se le encomienden, en la forma que determine la ley orgánica constitucional respectiva. Los concejales son elegidos por sufragio universal, duran cuatro años en sus cargos y pueden ser reelegidos. El número de concejales de cada comuna son determinados por la Ley Orgánica Constitucional de Municipalidades.</a:t>
                      </a:r>
                      <a:endParaRPr lang="es-CL" sz="1600" dirty="0"/>
                    </a:p>
                  </a:txBody>
                  <a:tcPr/>
                </a:tc>
                <a:extLst>
                  <a:ext uri="{0D108BD9-81ED-4DB2-BD59-A6C34878D82A}">
                    <a16:rowId xmlns:a16="http://schemas.microsoft.com/office/drawing/2014/main" val="1593772176"/>
                  </a:ext>
                </a:extLst>
              </a:tr>
            </a:tbl>
          </a:graphicData>
        </a:graphic>
      </p:graphicFrame>
    </p:spTree>
    <p:extLst>
      <p:ext uri="{BB962C8B-B14F-4D97-AF65-F5344CB8AC3E}">
        <p14:creationId xmlns:p14="http://schemas.microsoft.com/office/powerpoint/2010/main" val="136475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371600" y="1052945"/>
          <a:ext cx="8774545" cy="3853103"/>
        </p:xfrm>
        <a:graphic>
          <a:graphicData uri="http://schemas.openxmlformats.org/drawingml/2006/table">
            <a:tbl>
              <a:tblPr firstRow="1" bandRow="1">
                <a:tableStyleId>{5C22544A-7EE6-4342-B048-85BDC9FD1C3A}</a:tableStyleId>
              </a:tblPr>
              <a:tblGrid>
                <a:gridCol w="8774545">
                  <a:extLst>
                    <a:ext uri="{9D8B030D-6E8A-4147-A177-3AD203B41FA5}">
                      <a16:colId xmlns:a16="http://schemas.microsoft.com/office/drawing/2014/main" val="3876301813"/>
                    </a:ext>
                  </a:extLst>
                </a:gridCol>
              </a:tblGrid>
              <a:tr h="410623">
                <a:tc>
                  <a:txBody>
                    <a:bodyPr/>
                    <a:lstStyle/>
                    <a:p>
                      <a:r>
                        <a:rPr lang="es-CL" dirty="0" smtClean="0"/>
                        <a:t>Territorios Especiales</a:t>
                      </a:r>
                      <a:endParaRPr lang="es-CL" dirty="0"/>
                    </a:p>
                  </a:txBody>
                  <a:tcPr/>
                </a:tc>
                <a:extLst>
                  <a:ext uri="{0D108BD9-81ED-4DB2-BD59-A6C34878D82A}">
                    <a16:rowId xmlns:a16="http://schemas.microsoft.com/office/drawing/2014/main" val="596913076"/>
                  </a:ext>
                </a:extLst>
              </a:tr>
              <a:tr h="3442480">
                <a:tc>
                  <a:txBody>
                    <a:bodyPr/>
                    <a:lstStyle/>
                    <a:p>
                      <a:r>
                        <a:rPr lang="es-CL" dirty="0" smtClean="0"/>
                        <a:t>Finalmente, el artículo 126 bis de la Constitución Política, le entrega la categoría de territorios especiales a Isla de Pascua y al Archipiélago Juan Fernández. Ellos, de acuerdo al texto constitucional, estarán sujetos a un estatuto especial para su Gobierno y Administración el que debe contenerse en una ley orgánica constitucional.</a:t>
                      </a:r>
                    </a:p>
                    <a:p>
                      <a:endParaRPr lang="es-CL" dirty="0" smtClean="0"/>
                    </a:p>
                    <a:p>
                      <a:r>
                        <a:rPr lang="es-CL" dirty="0" smtClean="0"/>
                        <a:t>Por el carácter de territorios especiales, la constitución dispone que los derechos a residir, permanecer y trasladarse hacia y desde cualquier lugar de la República, serán ejercidos en la forma que determinen las leyes especiales que regulen su ejercicio, las que deberán ser de quórum calificado.</a:t>
                      </a:r>
                      <a:endParaRPr lang="es-CL" dirty="0"/>
                    </a:p>
                  </a:txBody>
                  <a:tcPr/>
                </a:tc>
                <a:extLst>
                  <a:ext uri="{0D108BD9-81ED-4DB2-BD59-A6C34878D82A}">
                    <a16:rowId xmlns:a16="http://schemas.microsoft.com/office/drawing/2014/main" val="2380851158"/>
                  </a:ext>
                </a:extLst>
              </a:tr>
            </a:tbl>
          </a:graphicData>
        </a:graphic>
      </p:graphicFrame>
    </p:spTree>
    <p:extLst>
      <p:ext uri="{BB962C8B-B14F-4D97-AF65-F5344CB8AC3E}">
        <p14:creationId xmlns:p14="http://schemas.microsoft.com/office/powerpoint/2010/main" val="229027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74618" y="581891"/>
            <a:ext cx="917170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Revolución de 1859</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1274618" y="1898073"/>
          <a:ext cx="4419600" cy="2479963"/>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1392679476"/>
                    </a:ext>
                  </a:extLst>
                </a:gridCol>
              </a:tblGrid>
              <a:tr h="2479963">
                <a:tc>
                  <a:txBody>
                    <a:bodyPr/>
                    <a:lstStyle/>
                    <a:p>
                      <a:r>
                        <a:rPr lang="es-CL" dirty="0" smtClean="0"/>
                        <a:t>La Revolución de 1859 fue un alzamiento que se produjo en Chile al final del gobierno del presidente Manuel Montt, y que marca el comienzo del fin de la República Autoritaria. Esta revolución dio fin al partido conservador.</a:t>
                      </a:r>
                      <a:endParaRPr lang="es-CL" dirty="0"/>
                    </a:p>
                  </a:txBody>
                  <a:tcPr/>
                </a:tc>
                <a:extLst>
                  <a:ext uri="{0D108BD9-81ED-4DB2-BD59-A6C34878D82A}">
                    <a16:rowId xmlns:a16="http://schemas.microsoft.com/office/drawing/2014/main" val="2776209652"/>
                  </a:ext>
                </a:extLst>
              </a:tr>
            </a:tbl>
          </a:graphicData>
        </a:graphic>
      </p:graphicFrame>
      <p:pic>
        <p:nvPicPr>
          <p:cNvPr id="6" name="Imagen 5"/>
          <p:cNvPicPr>
            <a:picLocks noChangeAspect="1"/>
          </p:cNvPicPr>
          <p:nvPr/>
        </p:nvPicPr>
        <p:blipFill>
          <a:blip r:embed="rId2"/>
          <a:stretch>
            <a:fillRect/>
          </a:stretch>
        </p:blipFill>
        <p:spPr>
          <a:xfrm>
            <a:off x="7352001" y="951223"/>
            <a:ext cx="3094326" cy="4200588"/>
          </a:xfrm>
          <a:prstGeom prst="rect">
            <a:avLst/>
          </a:prstGeom>
        </p:spPr>
      </p:pic>
      <p:sp>
        <p:nvSpPr>
          <p:cNvPr id="7" name="CuadroTexto 6"/>
          <p:cNvSpPr txBox="1"/>
          <p:nvPr/>
        </p:nvSpPr>
        <p:spPr>
          <a:xfrm>
            <a:off x="7352001" y="5336477"/>
            <a:ext cx="40455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Manuel Montt</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9570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845127" y="757646"/>
          <a:ext cx="9644347" cy="5850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384663" y="169817"/>
            <a:ext cx="788996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ANTECEDENTES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5360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55599" y="124691"/>
          <a:ext cx="9454607" cy="6733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110343" y="124691"/>
            <a:ext cx="66751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DESARROLLO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74111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751840" y="7588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81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817154" y="876420"/>
          <a:ext cx="850972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188720" y="287383"/>
            <a:ext cx="81381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0146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5840" y="548640"/>
            <a:ext cx="9548949" cy="923330"/>
          </a:xfrm>
          <a:prstGeom prst="rect">
            <a:avLst/>
          </a:prstGeom>
          <a:noFill/>
        </p:spPr>
        <p:txBody>
          <a:bodyPr wrap="square" rtlCol="0">
            <a:spAutoFit/>
          </a:bodyPr>
          <a:lstStyle/>
          <a:p>
            <a:r>
              <a:rPr lang="es-CL" dirty="0" smtClean="0"/>
              <a:t>HISTORIA UNIVERSAL </a:t>
            </a:r>
          </a:p>
          <a:p>
            <a:endParaRPr lang="es-CL" dirty="0"/>
          </a:p>
          <a:p>
            <a:r>
              <a:rPr lang="es-CL" dirty="0" smtClean="0"/>
              <a:t>OBJETIVO:  comprender la paz armada en el contexto de imperialismo.</a:t>
            </a:r>
            <a:endParaRPr lang="es-CL" dirty="0"/>
          </a:p>
        </p:txBody>
      </p:sp>
    </p:spTree>
    <p:extLst>
      <p:ext uri="{BB962C8B-B14F-4D97-AF65-F5344CB8AC3E}">
        <p14:creationId xmlns:p14="http://schemas.microsoft.com/office/powerpoint/2010/main" val="118473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3589" y="326571"/>
            <a:ext cx="94183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 PAZ ARMADA 1871-1914</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953589" y="1033175"/>
          <a:ext cx="9849394" cy="2741991"/>
        </p:xfrm>
        <a:graphic>
          <a:graphicData uri="http://schemas.openxmlformats.org/drawingml/2006/table">
            <a:tbl>
              <a:tblPr firstRow="1" bandRow="1">
                <a:tableStyleId>{5C22544A-7EE6-4342-B048-85BDC9FD1C3A}</a:tableStyleId>
              </a:tblPr>
              <a:tblGrid>
                <a:gridCol w="9849394">
                  <a:extLst>
                    <a:ext uri="{9D8B030D-6E8A-4147-A177-3AD203B41FA5}">
                      <a16:colId xmlns:a16="http://schemas.microsoft.com/office/drawing/2014/main" val="150713183"/>
                    </a:ext>
                  </a:extLst>
                </a:gridCol>
              </a:tblGrid>
              <a:tr h="2741991">
                <a:tc>
                  <a:txBody>
                    <a:bodyPr/>
                    <a:lstStyle/>
                    <a:p>
                      <a:r>
                        <a:rPr lang="es-CL" dirty="0" smtClean="0"/>
                        <a:t>Se conoce como paz armada a la escalada armamentística que hubo entre los grandes imperios europeos antes de la primera guerra mundial. Fue una de las causas más notorias de la Primera Guerra Mundial. Las continuas tensiones entre Estados a causa de conflictos tanto nacionalistas como imperialistas dieron lugar a que cada Estado destinara gran cantidad del capital estatal a la inversión de la industria de armamento y al fomento del ejército, todo este excesivo gasto militar desembocaría a la larga en quiebras nacionales o en una guerra. Todo ello dio lugar a un complejo sistema de alianzas en las que las naciones se hallaban en conflicto sin estar en guerra.</a:t>
                      </a:r>
                      <a:endParaRPr lang="es-CL" dirty="0"/>
                    </a:p>
                  </a:txBody>
                  <a:tcPr/>
                </a:tc>
                <a:extLst>
                  <a:ext uri="{0D108BD9-81ED-4DB2-BD59-A6C34878D82A}">
                    <a16:rowId xmlns:a16="http://schemas.microsoft.com/office/drawing/2014/main" val="903334643"/>
                  </a:ext>
                </a:extLst>
              </a:tr>
            </a:tbl>
          </a:graphicData>
        </a:graphic>
      </p:graphicFrame>
      <p:graphicFrame>
        <p:nvGraphicFramePr>
          <p:cNvPr id="6" name="Diagrama 5"/>
          <p:cNvGraphicFramePr/>
          <p:nvPr>
            <p:extLst/>
          </p:nvPr>
        </p:nvGraphicFramePr>
        <p:xfrm>
          <a:off x="1548674" y="4037634"/>
          <a:ext cx="5675086" cy="2820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910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6298</TotalTime>
  <Words>2929</Words>
  <Application>Microsoft Office PowerPoint</Application>
  <PresentationFormat>Panorámica</PresentationFormat>
  <Paragraphs>127</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Century Gothic</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81</cp:revision>
  <dcterms:created xsi:type="dcterms:W3CDTF">2020-03-29T19:38:04Z</dcterms:created>
  <dcterms:modified xsi:type="dcterms:W3CDTF">2020-07-29T00:33:01Z</dcterms:modified>
</cp:coreProperties>
</file>