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6B8FC-7781-431B-87BA-3AF018917A30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74317-694A-4F1C-ACAF-4D4F8F254E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0073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A203-798E-4917-949F-7766B2C4BFAC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AD77-CAED-46DE-9026-A12D3B48DD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135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A203-798E-4917-949F-7766B2C4BFAC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AD77-CAED-46DE-9026-A12D3B48DD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531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A203-798E-4917-949F-7766B2C4BFAC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AD77-CAED-46DE-9026-A12D3B48DD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2081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A203-798E-4917-949F-7766B2C4BFAC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AD77-CAED-46DE-9026-A12D3B48DD4A}" type="slidenum">
              <a:rPr lang="es-CL" smtClean="0"/>
              <a:t>‹Nº›</a:t>
            </a:fld>
            <a:endParaRPr lang="es-C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8081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A203-798E-4917-949F-7766B2C4BFAC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AD77-CAED-46DE-9026-A12D3B48DD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16602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A203-798E-4917-949F-7766B2C4BFAC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AD77-CAED-46DE-9026-A12D3B48DD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6965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A203-798E-4917-949F-7766B2C4BFAC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AD77-CAED-46DE-9026-A12D3B48DD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0168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A203-798E-4917-949F-7766B2C4BFAC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AD77-CAED-46DE-9026-A12D3B48DD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0830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A203-798E-4917-949F-7766B2C4BFAC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AD77-CAED-46DE-9026-A12D3B48DD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493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A203-798E-4917-949F-7766B2C4BFAC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AD77-CAED-46DE-9026-A12D3B48DD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4872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A203-798E-4917-949F-7766B2C4BFAC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AD77-CAED-46DE-9026-A12D3B48DD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954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A203-798E-4917-949F-7766B2C4BFAC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AD77-CAED-46DE-9026-A12D3B48DD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644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A203-798E-4917-949F-7766B2C4BFAC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AD77-CAED-46DE-9026-A12D3B48DD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484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A203-798E-4917-949F-7766B2C4BFAC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AD77-CAED-46DE-9026-A12D3B48DD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9084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A203-798E-4917-949F-7766B2C4BFAC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AD77-CAED-46DE-9026-A12D3B48DD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92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A203-798E-4917-949F-7766B2C4BFAC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AD77-CAED-46DE-9026-A12D3B48DD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921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A203-798E-4917-949F-7766B2C4BFAC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AD77-CAED-46DE-9026-A12D3B48DD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9858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5D1A203-798E-4917-949F-7766B2C4BFAC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FAD77-CAED-46DE-9026-A12D3B48DD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40773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91" b="28319"/>
          <a:stretch/>
        </p:blipFill>
        <p:spPr>
          <a:xfrm>
            <a:off x="574766" y="522514"/>
            <a:ext cx="2952206" cy="131934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841863" y="2508069"/>
            <a:ext cx="889580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 smtClean="0"/>
              <a:t>HISTORIA </a:t>
            </a:r>
          </a:p>
          <a:p>
            <a:pPr algn="ctr"/>
            <a:r>
              <a:rPr lang="es-CL" sz="3600" dirty="0" smtClean="0"/>
              <a:t>CLASE </a:t>
            </a:r>
            <a:r>
              <a:rPr lang="es-CL" sz="3600" dirty="0"/>
              <a:t>9</a:t>
            </a:r>
            <a:endParaRPr lang="es-CL" sz="3600" dirty="0" smtClean="0"/>
          </a:p>
          <a:p>
            <a:pPr algn="ctr"/>
            <a:endParaRPr lang="es-CL" sz="2000" dirty="0"/>
          </a:p>
          <a:p>
            <a:pPr algn="ctr"/>
            <a:endParaRPr lang="es-CL" sz="3600" dirty="0" smtClean="0"/>
          </a:p>
          <a:p>
            <a:pPr algn="ctr"/>
            <a:endParaRPr lang="es-CL" dirty="0"/>
          </a:p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dirty="0" smtClean="0"/>
              <a:t>Profesora: Fabiola Loyola. </a:t>
            </a:r>
            <a:endParaRPr lang="es-CL" dirty="0"/>
          </a:p>
          <a:p>
            <a:pPr algn="ctr"/>
            <a:r>
              <a:rPr lang="es-CL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668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594823"/>
              </p:ext>
            </p:extLst>
          </p:nvPr>
        </p:nvGraphicFramePr>
        <p:xfrm>
          <a:off x="1894111" y="1149533"/>
          <a:ext cx="7406644" cy="4715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8092">
                  <a:extLst>
                    <a:ext uri="{9D8B030D-6E8A-4147-A177-3AD203B41FA5}">
                      <a16:colId xmlns:a16="http://schemas.microsoft.com/office/drawing/2014/main" val="3625520377"/>
                    </a:ext>
                  </a:extLst>
                </a:gridCol>
                <a:gridCol w="1058092">
                  <a:extLst>
                    <a:ext uri="{9D8B030D-6E8A-4147-A177-3AD203B41FA5}">
                      <a16:colId xmlns:a16="http://schemas.microsoft.com/office/drawing/2014/main" val="3537639397"/>
                    </a:ext>
                  </a:extLst>
                </a:gridCol>
                <a:gridCol w="1058092">
                  <a:extLst>
                    <a:ext uri="{9D8B030D-6E8A-4147-A177-3AD203B41FA5}">
                      <a16:colId xmlns:a16="http://schemas.microsoft.com/office/drawing/2014/main" val="2022932772"/>
                    </a:ext>
                  </a:extLst>
                </a:gridCol>
                <a:gridCol w="1058092">
                  <a:extLst>
                    <a:ext uri="{9D8B030D-6E8A-4147-A177-3AD203B41FA5}">
                      <a16:colId xmlns:a16="http://schemas.microsoft.com/office/drawing/2014/main" val="1377610327"/>
                    </a:ext>
                  </a:extLst>
                </a:gridCol>
                <a:gridCol w="1058092">
                  <a:extLst>
                    <a:ext uri="{9D8B030D-6E8A-4147-A177-3AD203B41FA5}">
                      <a16:colId xmlns:a16="http://schemas.microsoft.com/office/drawing/2014/main" val="2974732429"/>
                    </a:ext>
                  </a:extLst>
                </a:gridCol>
                <a:gridCol w="1058092">
                  <a:extLst>
                    <a:ext uri="{9D8B030D-6E8A-4147-A177-3AD203B41FA5}">
                      <a16:colId xmlns:a16="http://schemas.microsoft.com/office/drawing/2014/main" val="939458907"/>
                    </a:ext>
                  </a:extLst>
                </a:gridCol>
                <a:gridCol w="1058092">
                  <a:extLst>
                    <a:ext uri="{9D8B030D-6E8A-4147-A177-3AD203B41FA5}">
                      <a16:colId xmlns:a16="http://schemas.microsoft.com/office/drawing/2014/main" val="2659398484"/>
                    </a:ext>
                  </a:extLst>
                </a:gridCol>
              </a:tblGrid>
              <a:tr h="6180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claves mini ensayo 2 historia de chile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9103183"/>
                  </a:ext>
                </a:extLst>
              </a:tr>
              <a:tr h="34146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8528976"/>
                  </a:ext>
                </a:extLst>
              </a:tr>
              <a:tr h="34146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8866215"/>
                  </a:ext>
                </a:extLst>
              </a:tr>
              <a:tr h="34146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D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11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B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21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C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2729813"/>
                  </a:ext>
                </a:extLst>
              </a:tr>
              <a:tr h="34146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B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12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E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22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A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1300795"/>
                  </a:ext>
                </a:extLst>
              </a:tr>
              <a:tr h="34146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A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13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B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23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D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3436925"/>
                  </a:ext>
                </a:extLst>
              </a:tr>
              <a:tr h="34146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C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14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A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24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B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0312966"/>
                  </a:ext>
                </a:extLst>
              </a:tr>
              <a:tr h="34146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B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15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E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25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B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1441349"/>
                  </a:ext>
                </a:extLst>
              </a:tr>
              <a:tr h="34146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E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16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D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26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D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5058665"/>
                  </a:ext>
                </a:extLst>
              </a:tr>
              <a:tr h="34146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A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17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D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27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D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2502279"/>
                  </a:ext>
                </a:extLst>
              </a:tr>
              <a:tr h="34146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D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18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D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28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C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5130310"/>
                  </a:ext>
                </a:extLst>
              </a:tr>
              <a:tr h="34146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9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D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19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A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9515681"/>
                  </a:ext>
                </a:extLst>
              </a:tr>
              <a:tr h="341469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C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A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2257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212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147778"/>
              </p:ext>
            </p:extLst>
          </p:nvPr>
        </p:nvGraphicFramePr>
        <p:xfrm>
          <a:off x="2416631" y="1397724"/>
          <a:ext cx="5738358" cy="45387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6990">
                  <a:extLst>
                    <a:ext uri="{9D8B030D-6E8A-4147-A177-3AD203B41FA5}">
                      <a16:colId xmlns:a16="http://schemas.microsoft.com/office/drawing/2014/main" val="1897043211"/>
                    </a:ext>
                  </a:extLst>
                </a:gridCol>
                <a:gridCol w="328209">
                  <a:extLst>
                    <a:ext uri="{9D8B030D-6E8A-4147-A177-3AD203B41FA5}">
                      <a16:colId xmlns:a16="http://schemas.microsoft.com/office/drawing/2014/main" val="885033287"/>
                    </a:ext>
                  </a:extLst>
                </a:gridCol>
                <a:gridCol w="846990">
                  <a:extLst>
                    <a:ext uri="{9D8B030D-6E8A-4147-A177-3AD203B41FA5}">
                      <a16:colId xmlns:a16="http://schemas.microsoft.com/office/drawing/2014/main" val="3909971151"/>
                    </a:ext>
                  </a:extLst>
                </a:gridCol>
                <a:gridCol w="846990">
                  <a:extLst>
                    <a:ext uri="{9D8B030D-6E8A-4147-A177-3AD203B41FA5}">
                      <a16:colId xmlns:a16="http://schemas.microsoft.com/office/drawing/2014/main" val="3867624347"/>
                    </a:ext>
                  </a:extLst>
                </a:gridCol>
                <a:gridCol w="328209">
                  <a:extLst>
                    <a:ext uri="{9D8B030D-6E8A-4147-A177-3AD203B41FA5}">
                      <a16:colId xmlns:a16="http://schemas.microsoft.com/office/drawing/2014/main" val="791329673"/>
                    </a:ext>
                  </a:extLst>
                </a:gridCol>
                <a:gridCol w="846990">
                  <a:extLst>
                    <a:ext uri="{9D8B030D-6E8A-4147-A177-3AD203B41FA5}">
                      <a16:colId xmlns:a16="http://schemas.microsoft.com/office/drawing/2014/main" val="4190261643"/>
                    </a:ext>
                  </a:extLst>
                </a:gridCol>
                <a:gridCol w="846990">
                  <a:extLst>
                    <a:ext uri="{9D8B030D-6E8A-4147-A177-3AD203B41FA5}">
                      <a16:colId xmlns:a16="http://schemas.microsoft.com/office/drawing/2014/main" val="937712441"/>
                    </a:ext>
                  </a:extLst>
                </a:gridCol>
                <a:gridCol w="846990">
                  <a:extLst>
                    <a:ext uri="{9D8B030D-6E8A-4147-A177-3AD203B41FA5}">
                      <a16:colId xmlns:a16="http://schemas.microsoft.com/office/drawing/2014/main" val="1089098627"/>
                    </a:ext>
                  </a:extLst>
                </a:gridCol>
              </a:tblGrid>
              <a:tr h="423615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>
                          <a:effectLst/>
                        </a:rPr>
                        <a:t>MINIENSAYO 1 HISTORIA UNIVERSAL</a:t>
                      </a:r>
                      <a:endParaRPr lang="es-CL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270523"/>
                  </a:ext>
                </a:extLst>
              </a:tr>
              <a:tr h="242066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1424115"/>
                  </a:ext>
                </a:extLst>
              </a:tr>
              <a:tr h="242066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3004141"/>
                  </a:ext>
                </a:extLst>
              </a:tr>
              <a:tr h="338892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C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11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E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5516106"/>
                  </a:ext>
                </a:extLst>
              </a:tr>
              <a:tr h="338892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2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A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12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B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3260049"/>
                  </a:ext>
                </a:extLst>
              </a:tr>
              <a:tr h="338892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3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C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13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E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1447470"/>
                  </a:ext>
                </a:extLst>
              </a:tr>
              <a:tr h="338892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4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B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14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C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236876"/>
                  </a:ext>
                </a:extLst>
              </a:tr>
              <a:tr h="338892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5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E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15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E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53511183"/>
                  </a:ext>
                </a:extLst>
              </a:tr>
              <a:tr h="338892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6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D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16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D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8044115"/>
                  </a:ext>
                </a:extLst>
              </a:tr>
              <a:tr h="338892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7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B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17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A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9866123"/>
                  </a:ext>
                </a:extLst>
              </a:tr>
              <a:tr h="338892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D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18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C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2530456"/>
                  </a:ext>
                </a:extLst>
              </a:tr>
              <a:tr h="338892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9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A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19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B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0651193"/>
                  </a:ext>
                </a:extLst>
              </a:tr>
              <a:tr h="338892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10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D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u="none" strike="noStrike">
                          <a:effectLst/>
                        </a:rPr>
                        <a:t>20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B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9415179"/>
                  </a:ext>
                </a:extLst>
              </a:tr>
              <a:tr h="242066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2581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581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6231</TotalTime>
  <Words>116</Words>
  <Application>Microsoft Office PowerPoint</Application>
  <PresentationFormat>Panorámica</PresentationFormat>
  <Paragraphs>107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Ion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Fabiola Loyoar</dc:creator>
  <cp:lastModifiedBy>Fabiola Loyoar</cp:lastModifiedBy>
  <cp:revision>74</cp:revision>
  <dcterms:created xsi:type="dcterms:W3CDTF">2020-03-29T19:38:04Z</dcterms:created>
  <dcterms:modified xsi:type="dcterms:W3CDTF">2020-07-08T02:27:13Z</dcterms:modified>
</cp:coreProperties>
</file>