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ppt/diagrams/data14.xml" ContentType="application/vnd.openxmlformats-officedocument.drawingml.diagramData+xml"/>
  <Override PartName="/ppt/diagrams/layout14.xml" ContentType="application/vnd.openxmlformats-officedocument.drawingml.diagramLayout+xml"/>
  <Override PartName="/ppt/diagrams/quickStyle14.xml" ContentType="application/vnd.openxmlformats-officedocument.drawingml.diagramStyle+xml"/>
  <Override PartName="/ppt/diagrams/colors14.xml" ContentType="application/vnd.openxmlformats-officedocument.drawingml.diagramColors+xml"/>
  <Override PartName="/ppt/diagrams/drawing14.xml" ContentType="application/vnd.ms-office.drawingml.diagramDrawing+xml"/>
  <Override PartName="/ppt/diagrams/data15.xml" ContentType="application/vnd.openxmlformats-officedocument.drawingml.diagramData+xml"/>
  <Override PartName="/ppt/diagrams/layout15.xml" ContentType="application/vnd.openxmlformats-officedocument.drawingml.diagramLayout+xml"/>
  <Override PartName="/ppt/diagrams/quickStyle15.xml" ContentType="application/vnd.openxmlformats-officedocument.drawingml.diagramStyle+xml"/>
  <Override PartName="/ppt/diagrams/colors15.xml" ContentType="application/vnd.openxmlformats-officedocument.drawingml.diagramColors+xml"/>
  <Override PartName="/ppt/diagrams/drawing15.xml" ContentType="application/vnd.ms-office.drawingml.diagramDrawing+xml"/>
  <Override PartName="/ppt/diagrams/data16.xml" ContentType="application/vnd.openxmlformats-officedocument.drawingml.diagramData+xml"/>
  <Override PartName="/ppt/diagrams/layout16.xml" ContentType="application/vnd.openxmlformats-officedocument.drawingml.diagramLayout+xml"/>
  <Override PartName="/ppt/diagrams/quickStyle16.xml" ContentType="application/vnd.openxmlformats-officedocument.drawingml.diagramStyle+xml"/>
  <Override PartName="/ppt/diagrams/colors16.xml" ContentType="application/vnd.openxmlformats-officedocument.drawingml.diagramColors+xml"/>
  <Override PartName="/ppt/diagrams/drawing16.xml" ContentType="application/vnd.ms-office.drawingml.diagramDrawing+xml"/>
  <Override PartName="/ppt/diagrams/data17.xml" ContentType="application/vnd.openxmlformats-officedocument.drawingml.diagramData+xml"/>
  <Override PartName="/ppt/diagrams/layout17.xml" ContentType="application/vnd.openxmlformats-officedocument.drawingml.diagramLayout+xml"/>
  <Override PartName="/ppt/diagrams/quickStyle17.xml" ContentType="application/vnd.openxmlformats-officedocument.drawingml.diagramStyle+xml"/>
  <Override PartName="/ppt/diagrams/colors17.xml" ContentType="application/vnd.openxmlformats-officedocument.drawingml.diagramColors+xml"/>
  <Override PartName="/ppt/diagrams/drawing17.xml" ContentType="application/vnd.ms-office.drawingml.diagramDrawing+xml"/>
  <Override PartName="/ppt/diagrams/data18.xml" ContentType="application/vnd.openxmlformats-officedocument.drawingml.diagramData+xml"/>
  <Override PartName="/ppt/diagrams/layout18.xml" ContentType="application/vnd.openxmlformats-officedocument.drawingml.diagramLayout+xml"/>
  <Override PartName="/ppt/diagrams/quickStyle18.xml" ContentType="application/vnd.openxmlformats-officedocument.drawingml.diagramStyle+xml"/>
  <Override PartName="/ppt/diagrams/colors18.xml" ContentType="application/vnd.openxmlformats-officedocument.drawingml.diagramColors+xml"/>
  <Override PartName="/ppt/diagrams/drawing18.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62" r:id="rId1"/>
  </p:sldMasterIdLst>
  <p:notesMasterIdLst>
    <p:notesMasterId r:id="rId57"/>
  </p:notesMasterIdLst>
  <p:sldIdLst>
    <p:sldId id="256" r:id="rId2"/>
    <p:sldId id="450" r:id="rId3"/>
    <p:sldId id="325" r:id="rId4"/>
    <p:sldId id="326" r:id="rId5"/>
    <p:sldId id="327" r:id="rId6"/>
    <p:sldId id="328" r:id="rId7"/>
    <p:sldId id="329" r:id="rId8"/>
    <p:sldId id="330" r:id="rId9"/>
    <p:sldId id="331" r:id="rId10"/>
    <p:sldId id="440" r:id="rId11"/>
    <p:sldId id="441" r:id="rId12"/>
    <p:sldId id="442" r:id="rId13"/>
    <p:sldId id="443" r:id="rId14"/>
    <p:sldId id="444" r:id="rId15"/>
    <p:sldId id="445" r:id="rId16"/>
    <p:sldId id="446" r:id="rId17"/>
    <p:sldId id="447" r:id="rId18"/>
    <p:sldId id="448" r:id="rId19"/>
    <p:sldId id="449" r:id="rId20"/>
    <p:sldId id="264" r:id="rId21"/>
    <p:sldId id="451" r:id="rId22"/>
    <p:sldId id="452" r:id="rId23"/>
    <p:sldId id="453" r:id="rId24"/>
    <p:sldId id="454" r:id="rId25"/>
    <p:sldId id="455" r:id="rId26"/>
    <p:sldId id="456" r:id="rId27"/>
    <p:sldId id="457" r:id="rId28"/>
    <p:sldId id="458" r:id="rId29"/>
    <p:sldId id="459" r:id="rId30"/>
    <p:sldId id="460" r:id="rId31"/>
    <p:sldId id="461" r:id="rId32"/>
    <p:sldId id="462" r:id="rId33"/>
    <p:sldId id="463" r:id="rId34"/>
    <p:sldId id="464" r:id="rId35"/>
    <p:sldId id="465" r:id="rId36"/>
    <p:sldId id="466" r:id="rId37"/>
    <p:sldId id="467" r:id="rId38"/>
    <p:sldId id="468" r:id="rId39"/>
    <p:sldId id="469" r:id="rId40"/>
    <p:sldId id="470" r:id="rId41"/>
    <p:sldId id="471" r:id="rId42"/>
    <p:sldId id="472" r:id="rId43"/>
    <p:sldId id="473" r:id="rId44"/>
    <p:sldId id="474" r:id="rId45"/>
    <p:sldId id="475" r:id="rId46"/>
    <p:sldId id="476" r:id="rId47"/>
    <p:sldId id="477" r:id="rId48"/>
    <p:sldId id="478" r:id="rId49"/>
    <p:sldId id="479" r:id="rId50"/>
    <p:sldId id="280" r:id="rId51"/>
    <p:sldId id="481" r:id="rId52"/>
    <p:sldId id="482" r:id="rId53"/>
    <p:sldId id="483" r:id="rId54"/>
    <p:sldId id="484" r:id="rId55"/>
    <p:sldId id="485" r:id="rId56"/>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Estilo medio 2 - Énfasis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F5AB1C69-6EDB-4FF4-983F-18BD219EF322}" styleName="Estilo medio 2 - Énfasis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2A488322-F2BA-4B5B-9748-0D474271808F}" styleName="Estilo medio 3 - Énfasis 6">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6"/>
          </a:solidFill>
        </a:fill>
      </a:tcStyle>
    </a:lastCol>
    <a:firstCol>
      <a:tcTxStyle b="on">
        <a:fontRef idx="minor">
          <a:scrgbClr r="0" g="0" b="0"/>
        </a:fontRef>
        <a:schemeClr val="lt1"/>
      </a:tcTxStyle>
      <a:tcStyle>
        <a:tcBdr/>
        <a:fill>
          <a:solidFill>
            <a:schemeClr val="accent6"/>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6"/>
          </a:solidFill>
        </a:fill>
      </a:tcStyle>
    </a:firstRow>
  </a:tblStyle>
  <a:tblStyle styleId="{74C1A8A3-306A-4EB7-A6B1-4F7E0EB9C5D6}" styleName="Estilo medio 3 - Énfasis 5">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5"/>
          </a:solidFill>
        </a:fill>
      </a:tcStyle>
    </a:lastCol>
    <a:firstCol>
      <a:tcTxStyle b="on">
        <a:fontRef idx="minor">
          <a:scrgbClr r="0" g="0" b="0"/>
        </a:fontRef>
        <a:schemeClr val="lt1"/>
      </a:tcTxStyle>
      <a:tcStyle>
        <a:tcBdr/>
        <a:fill>
          <a:solidFill>
            <a:schemeClr val="accent5"/>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5"/>
          </a:solidFill>
        </a:fill>
      </a:tcStyle>
    </a:firstRow>
  </a:tblStyle>
  <a:tblStyle styleId="{EB9631B5-78F2-41C9-869B-9F39066F8104}" styleName="Estilo medio 3 - Énfasis 4">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4"/>
          </a:solidFill>
        </a:fill>
      </a:tcStyle>
    </a:lastCol>
    <a:firstCol>
      <a:tcTxStyle b="on">
        <a:fontRef idx="minor">
          <a:scrgbClr r="0" g="0" b="0"/>
        </a:fontRef>
        <a:schemeClr val="lt1"/>
      </a:tcTxStyle>
      <a:tcStyle>
        <a:tcBdr/>
        <a:fill>
          <a:solidFill>
            <a:schemeClr val="accent4"/>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4"/>
          </a:solidFill>
        </a:fill>
      </a:tcStyle>
    </a:firstRow>
  </a:tblStyle>
  <a:tblStyle styleId="{10A1B5D5-9B99-4C35-A422-299274C87663}" styleName="Estilo medio 1 - Énfasis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 styleId="{FABFCF23-3B69-468F-B69F-88F6DE6A72F2}" styleName="Estilo medio 1 - Énfasis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1E171933-4619-4E11-9A3F-F7608DF75F80}" styleName="Estilo medio 1 - Énfasis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a:noFill/>
            </a:ln>
          </a:insideV>
        </a:tcBdr>
        <a:fill>
          <a:solidFill>
            <a:schemeClr val="lt1"/>
          </a:solidFill>
        </a:fill>
      </a:tcStyle>
    </a:wholeTbl>
    <a:band1H>
      <a:tcStyle>
        <a:tcBdr/>
        <a:fill>
          <a:solidFill>
            <a:schemeClr val="accent4">
              <a:tint val="20000"/>
            </a:schemeClr>
          </a:solidFill>
        </a:fill>
      </a:tcStyle>
    </a:band1H>
    <a:band1V>
      <a:tcStyle>
        <a:tcBdr/>
        <a:fill>
          <a:solidFill>
            <a:schemeClr val="accent4">
              <a:tint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solidFill>
            <a:schemeClr val="lt1"/>
          </a:solidFill>
        </a:fill>
      </a:tcStyle>
    </a:lastRow>
    <a:firstRow>
      <a:tcTxStyle b="on">
        <a:fontRef idx="minor">
          <a:scrgbClr r="0" g="0" b="0"/>
        </a:fontRef>
        <a:schemeClr val="lt1"/>
      </a:tcTxStyle>
      <a:tcStyle>
        <a:tcBdr/>
        <a:fill>
          <a:solidFill>
            <a:schemeClr val="accent4"/>
          </a:solidFill>
        </a:fill>
      </a:tcStyle>
    </a:firstRow>
  </a:tblStyle>
  <a:tblStyle styleId="{1FECB4D8-DB02-4DC6-A0A2-4F2EBAE1DC90}" styleName="Estilo medio 1 - Énfasis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 styleId="{08FB837D-C827-4EFA-A057-4D05807E0F7C}" styleName="Estilo temático 1 - Énfasis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35758FB7-9AC5-4552-8A53-C91805E547FA}" styleName="Estilo temático 1 - Énfasis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775DCB02-9BB8-47FD-8907-85C794F793BA}" styleName="Estilo temático 1 - Énfasis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 styleId="{69C7853C-536D-4A76-A0AE-DD22124D55A5}" styleName="Estilo temático 1 - Énfasis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284E427A-3D55-4303-BF80-6455036E1DE7}" styleName="Estilo temático 1 - Énfasis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3C2FFA5D-87B4-456A-9821-1D502468CF0F}" styleName="Estilo temático 1 - Énfasis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7DF18680-E054-41AD-8BC1-D1AEF772440D}" styleName="Estilo medio 2 - Énfasis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93296810-A885-4BE3-A3E7-6D5BEEA58F35}" styleName="Estilo medio 2 - Énfasis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073A0DAA-6AF3-43AB-8588-CEC1D06C72B9}" styleName="Estilo medio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73" d="100"/>
          <a:sy n="73" d="100"/>
        </p:scale>
        <p:origin x="618"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presProps" Target="presProps.xml"/><Relationship Id="rId5" Type="http://schemas.openxmlformats.org/officeDocument/2006/relationships/slide" Target="slides/slide4.xml"/><Relationship Id="rId61" Type="http://schemas.openxmlformats.org/officeDocument/2006/relationships/tableStyles" Target="tableStyles.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viewProps" Target="view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notesMaster" Target="notesMasters/notesMaster1.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8.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56140CE-51A6-4C26-B969-F6E347EC7637}" type="doc">
      <dgm:prSet loTypeId="urn:microsoft.com/office/officeart/2008/layout/VerticalCurvedList" loCatId="list" qsTypeId="urn:microsoft.com/office/officeart/2005/8/quickstyle/simple1" qsCatId="simple" csTypeId="urn:microsoft.com/office/officeart/2005/8/colors/accent1_2" csCatId="accent1" phldr="1"/>
      <dgm:spPr/>
      <dgm:t>
        <a:bodyPr/>
        <a:lstStyle/>
        <a:p>
          <a:endParaRPr lang="es-ES"/>
        </a:p>
      </dgm:t>
    </dgm:pt>
    <dgm:pt modelId="{3A445836-E230-48CD-B0D6-E93596479792}">
      <dgm:prSet phldrT="[Texto]"/>
      <dgm:spPr/>
      <dgm:t>
        <a:bodyPr/>
        <a:lstStyle/>
        <a:p>
          <a:r>
            <a:rPr lang="es-CL" dirty="0" smtClean="0"/>
            <a:t>La República Liberal se caracterizó por una crecimiento de las ciudades y un constante aumento de la población en Santiago y Valparaíso.</a:t>
          </a:r>
          <a:endParaRPr lang="es-ES" dirty="0"/>
        </a:p>
      </dgm:t>
    </dgm:pt>
    <dgm:pt modelId="{B4DFBE0B-7A5D-489A-B7FE-18207FF0935E}" type="parTrans" cxnId="{44A5A0E5-55C2-4338-849E-67301110D070}">
      <dgm:prSet/>
      <dgm:spPr/>
      <dgm:t>
        <a:bodyPr/>
        <a:lstStyle/>
        <a:p>
          <a:endParaRPr lang="es-ES"/>
        </a:p>
      </dgm:t>
    </dgm:pt>
    <dgm:pt modelId="{530BD784-E653-496F-8D34-312EDCD9BD7E}" type="sibTrans" cxnId="{44A5A0E5-55C2-4338-849E-67301110D070}">
      <dgm:prSet/>
      <dgm:spPr/>
      <dgm:t>
        <a:bodyPr/>
        <a:lstStyle/>
        <a:p>
          <a:endParaRPr lang="es-ES"/>
        </a:p>
      </dgm:t>
    </dgm:pt>
    <dgm:pt modelId="{7261B2BE-7202-4D7D-A1CA-51575E763292}">
      <dgm:prSet/>
      <dgm:spPr/>
      <dgm:t>
        <a:bodyPr/>
        <a:lstStyle/>
        <a:p>
          <a:r>
            <a:rPr lang="es-CL" smtClean="0"/>
            <a:t>La Clase Alta o Aristocracia se transformó en una OLIGARQUÍA: a las antiguas y tradicionales familias se les unieron empresarios que se habían enriquecido en las actividades mineras, comerciales y bancarias.</a:t>
          </a:r>
          <a:endParaRPr lang="es-ES"/>
        </a:p>
      </dgm:t>
    </dgm:pt>
    <dgm:pt modelId="{0E57CE73-C100-4E9A-89E0-611FFACB0347}" type="parTrans" cxnId="{B9E3E492-3522-4734-AD63-806BB82BCE3B}">
      <dgm:prSet/>
      <dgm:spPr/>
      <dgm:t>
        <a:bodyPr/>
        <a:lstStyle/>
        <a:p>
          <a:endParaRPr lang="es-ES"/>
        </a:p>
      </dgm:t>
    </dgm:pt>
    <dgm:pt modelId="{6202DE18-6CA5-49EE-9F84-625B43A21440}" type="sibTrans" cxnId="{B9E3E492-3522-4734-AD63-806BB82BCE3B}">
      <dgm:prSet/>
      <dgm:spPr/>
      <dgm:t>
        <a:bodyPr/>
        <a:lstStyle/>
        <a:p>
          <a:endParaRPr lang="es-ES"/>
        </a:p>
      </dgm:t>
    </dgm:pt>
    <dgm:pt modelId="{4E30A2A2-1B58-4F11-8B0D-0CF8DBCD8190}">
      <dgm:prSet/>
      <dgm:spPr/>
      <dgm:t>
        <a:bodyPr/>
        <a:lstStyle/>
        <a:p>
          <a:r>
            <a:rPr lang="es-CL" dirty="0" smtClean="0"/>
            <a:t>Este nuevo grupo que contaba con gran riqueza, sintió fuerte admiración por la sociedad europea, intentando imitar su arquitectura, sus costumbres y su moda, construyendo grandes palacios y parques privados, primordialmente al estilo francés.</a:t>
          </a:r>
          <a:endParaRPr lang="es-ES" dirty="0"/>
        </a:p>
      </dgm:t>
    </dgm:pt>
    <dgm:pt modelId="{43EB438B-04B2-4623-AFC3-3BFB3E7AA8D3}" type="parTrans" cxnId="{DDCB4A3B-1732-4213-9383-59ADB59D9AD6}">
      <dgm:prSet/>
      <dgm:spPr/>
      <dgm:t>
        <a:bodyPr/>
        <a:lstStyle/>
        <a:p>
          <a:endParaRPr lang="es-ES"/>
        </a:p>
      </dgm:t>
    </dgm:pt>
    <dgm:pt modelId="{3FE1BE18-A5B2-44AA-AE46-F5F3A1588FA7}" type="sibTrans" cxnId="{DDCB4A3B-1732-4213-9383-59ADB59D9AD6}">
      <dgm:prSet/>
      <dgm:spPr/>
      <dgm:t>
        <a:bodyPr/>
        <a:lstStyle/>
        <a:p>
          <a:endParaRPr lang="es-ES"/>
        </a:p>
      </dgm:t>
    </dgm:pt>
    <dgm:pt modelId="{5F950D7D-31A6-4AC6-9463-F3446DC26CA3}">
      <dgm:prSet/>
      <dgm:spPr/>
      <dgm:t>
        <a:bodyPr/>
        <a:lstStyle/>
        <a:p>
          <a:r>
            <a:rPr lang="es-CL" dirty="0" smtClean="0"/>
            <a:t>La modernización de las ciudades muchas veces fue producto del impulso e inversiones de esta oligarquía.</a:t>
          </a:r>
          <a:endParaRPr lang="es-ES" dirty="0"/>
        </a:p>
      </dgm:t>
    </dgm:pt>
    <dgm:pt modelId="{3A68FD47-3F35-427C-B002-8DA5E09699C2}" type="parTrans" cxnId="{BBF2BA11-4AFA-40A4-A070-A1B6362714DF}">
      <dgm:prSet/>
      <dgm:spPr/>
      <dgm:t>
        <a:bodyPr/>
        <a:lstStyle/>
        <a:p>
          <a:endParaRPr lang="es-ES"/>
        </a:p>
      </dgm:t>
    </dgm:pt>
    <dgm:pt modelId="{8768B2FB-1BBC-4B93-AAA7-E3F957ADFE8B}" type="sibTrans" cxnId="{BBF2BA11-4AFA-40A4-A070-A1B6362714DF}">
      <dgm:prSet/>
      <dgm:spPr/>
      <dgm:t>
        <a:bodyPr/>
        <a:lstStyle/>
        <a:p>
          <a:endParaRPr lang="es-ES"/>
        </a:p>
      </dgm:t>
    </dgm:pt>
    <dgm:pt modelId="{5439A8B2-312C-4AEA-81B9-41D9E043FB75}">
      <dgm:prSet/>
      <dgm:spPr/>
      <dgm:t>
        <a:bodyPr/>
        <a:lstStyle/>
        <a:p>
          <a:r>
            <a:rPr lang="es-CL" dirty="0" smtClean="0"/>
            <a:t>La vida urbana, ligada al aumento de la administración pública y a un mayor acceso a la educación, favoreció el desarrollo de un SECTOR MEDIO conformado por profesionales, comerciantes, empleados y militares. Era una Clase pujante y culta que tenía mucho que aportar al país.</a:t>
          </a:r>
          <a:endParaRPr lang="es-ES" dirty="0"/>
        </a:p>
      </dgm:t>
    </dgm:pt>
    <dgm:pt modelId="{561EED58-48D9-4227-9F66-BFB271F34C04}" type="parTrans" cxnId="{EE5AC781-3717-45BE-92FB-6782BDEF42BB}">
      <dgm:prSet/>
      <dgm:spPr/>
      <dgm:t>
        <a:bodyPr/>
        <a:lstStyle/>
        <a:p>
          <a:endParaRPr lang="es-ES"/>
        </a:p>
      </dgm:t>
    </dgm:pt>
    <dgm:pt modelId="{728AF701-745E-403D-8CF9-84A971659328}" type="sibTrans" cxnId="{EE5AC781-3717-45BE-92FB-6782BDEF42BB}">
      <dgm:prSet/>
      <dgm:spPr/>
      <dgm:t>
        <a:bodyPr/>
        <a:lstStyle/>
        <a:p>
          <a:endParaRPr lang="es-ES"/>
        </a:p>
      </dgm:t>
    </dgm:pt>
    <dgm:pt modelId="{ECABDB7B-E92F-40F0-9390-07421B671D0E}" type="pres">
      <dgm:prSet presAssocID="{356140CE-51A6-4C26-B969-F6E347EC7637}" presName="Name0" presStyleCnt="0">
        <dgm:presLayoutVars>
          <dgm:chMax val="7"/>
          <dgm:chPref val="7"/>
          <dgm:dir/>
        </dgm:presLayoutVars>
      </dgm:prSet>
      <dgm:spPr/>
      <dgm:t>
        <a:bodyPr/>
        <a:lstStyle/>
        <a:p>
          <a:endParaRPr lang="es-ES"/>
        </a:p>
      </dgm:t>
    </dgm:pt>
    <dgm:pt modelId="{392CEC8F-9C87-445D-90F4-B7DFE8760889}" type="pres">
      <dgm:prSet presAssocID="{356140CE-51A6-4C26-B969-F6E347EC7637}" presName="Name1" presStyleCnt="0"/>
      <dgm:spPr/>
    </dgm:pt>
    <dgm:pt modelId="{CE195278-363B-4347-8E62-26D447F6C3DD}" type="pres">
      <dgm:prSet presAssocID="{356140CE-51A6-4C26-B969-F6E347EC7637}" presName="cycle" presStyleCnt="0"/>
      <dgm:spPr/>
    </dgm:pt>
    <dgm:pt modelId="{662B4AE4-45AE-44AD-BBE6-A159322CDE1B}" type="pres">
      <dgm:prSet presAssocID="{356140CE-51A6-4C26-B969-F6E347EC7637}" presName="srcNode" presStyleLbl="node1" presStyleIdx="0" presStyleCnt="5"/>
      <dgm:spPr/>
    </dgm:pt>
    <dgm:pt modelId="{586F4870-A4BB-4F09-8DDF-BCDD937DB839}" type="pres">
      <dgm:prSet presAssocID="{356140CE-51A6-4C26-B969-F6E347EC7637}" presName="conn" presStyleLbl="parChTrans1D2" presStyleIdx="0" presStyleCnt="1"/>
      <dgm:spPr/>
      <dgm:t>
        <a:bodyPr/>
        <a:lstStyle/>
        <a:p>
          <a:endParaRPr lang="es-ES"/>
        </a:p>
      </dgm:t>
    </dgm:pt>
    <dgm:pt modelId="{D32BF63D-12D9-4488-BA32-F2DDBAB896FD}" type="pres">
      <dgm:prSet presAssocID="{356140CE-51A6-4C26-B969-F6E347EC7637}" presName="extraNode" presStyleLbl="node1" presStyleIdx="0" presStyleCnt="5"/>
      <dgm:spPr/>
    </dgm:pt>
    <dgm:pt modelId="{98FC36F4-6495-4A27-8AE3-3B97B51D728E}" type="pres">
      <dgm:prSet presAssocID="{356140CE-51A6-4C26-B969-F6E347EC7637}" presName="dstNode" presStyleLbl="node1" presStyleIdx="0" presStyleCnt="5"/>
      <dgm:spPr/>
    </dgm:pt>
    <dgm:pt modelId="{537E7CC8-A143-4229-8518-40E2F62F5C5A}" type="pres">
      <dgm:prSet presAssocID="{3A445836-E230-48CD-B0D6-E93596479792}" presName="text_1" presStyleLbl="node1" presStyleIdx="0" presStyleCnt="5">
        <dgm:presLayoutVars>
          <dgm:bulletEnabled val="1"/>
        </dgm:presLayoutVars>
      </dgm:prSet>
      <dgm:spPr/>
      <dgm:t>
        <a:bodyPr/>
        <a:lstStyle/>
        <a:p>
          <a:endParaRPr lang="es-ES"/>
        </a:p>
      </dgm:t>
    </dgm:pt>
    <dgm:pt modelId="{FEB5A79A-D399-41A2-B7F5-9AD1AC7AB860}" type="pres">
      <dgm:prSet presAssocID="{3A445836-E230-48CD-B0D6-E93596479792}" presName="accent_1" presStyleCnt="0"/>
      <dgm:spPr/>
    </dgm:pt>
    <dgm:pt modelId="{80BD15D0-D90B-4465-B329-25F61489DC3D}" type="pres">
      <dgm:prSet presAssocID="{3A445836-E230-48CD-B0D6-E93596479792}" presName="accentRepeatNode" presStyleLbl="solidFgAcc1" presStyleIdx="0" presStyleCnt="5"/>
      <dgm:spPr/>
    </dgm:pt>
    <dgm:pt modelId="{555669DF-45C5-473F-8799-3609320E9636}" type="pres">
      <dgm:prSet presAssocID="{7261B2BE-7202-4D7D-A1CA-51575E763292}" presName="text_2" presStyleLbl="node1" presStyleIdx="1" presStyleCnt="5">
        <dgm:presLayoutVars>
          <dgm:bulletEnabled val="1"/>
        </dgm:presLayoutVars>
      </dgm:prSet>
      <dgm:spPr/>
      <dgm:t>
        <a:bodyPr/>
        <a:lstStyle/>
        <a:p>
          <a:endParaRPr lang="es-ES"/>
        </a:p>
      </dgm:t>
    </dgm:pt>
    <dgm:pt modelId="{4EA10E67-55B3-441E-9E7D-AD3A840E60FF}" type="pres">
      <dgm:prSet presAssocID="{7261B2BE-7202-4D7D-A1CA-51575E763292}" presName="accent_2" presStyleCnt="0"/>
      <dgm:spPr/>
    </dgm:pt>
    <dgm:pt modelId="{09F66969-7428-4D4C-948B-FF623F39B90D}" type="pres">
      <dgm:prSet presAssocID="{7261B2BE-7202-4D7D-A1CA-51575E763292}" presName="accentRepeatNode" presStyleLbl="solidFgAcc1" presStyleIdx="1" presStyleCnt="5"/>
      <dgm:spPr/>
    </dgm:pt>
    <dgm:pt modelId="{A9527469-0CAE-4CD7-8F07-161D3F2DBE43}" type="pres">
      <dgm:prSet presAssocID="{4E30A2A2-1B58-4F11-8B0D-0CF8DBCD8190}" presName="text_3" presStyleLbl="node1" presStyleIdx="2" presStyleCnt="5">
        <dgm:presLayoutVars>
          <dgm:bulletEnabled val="1"/>
        </dgm:presLayoutVars>
      </dgm:prSet>
      <dgm:spPr/>
      <dgm:t>
        <a:bodyPr/>
        <a:lstStyle/>
        <a:p>
          <a:endParaRPr lang="es-ES"/>
        </a:p>
      </dgm:t>
    </dgm:pt>
    <dgm:pt modelId="{4B2AADAA-DD79-411D-9755-178BE8F02774}" type="pres">
      <dgm:prSet presAssocID="{4E30A2A2-1B58-4F11-8B0D-0CF8DBCD8190}" presName="accent_3" presStyleCnt="0"/>
      <dgm:spPr/>
    </dgm:pt>
    <dgm:pt modelId="{16C7F258-BD9E-4C52-A071-C2FA55D1A598}" type="pres">
      <dgm:prSet presAssocID="{4E30A2A2-1B58-4F11-8B0D-0CF8DBCD8190}" presName="accentRepeatNode" presStyleLbl="solidFgAcc1" presStyleIdx="2" presStyleCnt="5"/>
      <dgm:spPr/>
    </dgm:pt>
    <dgm:pt modelId="{E5EF9308-2C5B-4F13-96AA-F8C262608A73}" type="pres">
      <dgm:prSet presAssocID="{5F950D7D-31A6-4AC6-9463-F3446DC26CA3}" presName="text_4" presStyleLbl="node1" presStyleIdx="3" presStyleCnt="5">
        <dgm:presLayoutVars>
          <dgm:bulletEnabled val="1"/>
        </dgm:presLayoutVars>
      </dgm:prSet>
      <dgm:spPr/>
      <dgm:t>
        <a:bodyPr/>
        <a:lstStyle/>
        <a:p>
          <a:endParaRPr lang="es-ES"/>
        </a:p>
      </dgm:t>
    </dgm:pt>
    <dgm:pt modelId="{030165EE-80F8-48B3-8903-ACF3F8C476FB}" type="pres">
      <dgm:prSet presAssocID="{5F950D7D-31A6-4AC6-9463-F3446DC26CA3}" presName="accent_4" presStyleCnt="0"/>
      <dgm:spPr/>
    </dgm:pt>
    <dgm:pt modelId="{EC9551F8-51A2-43E0-83EA-EEF502B290A0}" type="pres">
      <dgm:prSet presAssocID="{5F950D7D-31A6-4AC6-9463-F3446DC26CA3}" presName="accentRepeatNode" presStyleLbl="solidFgAcc1" presStyleIdx="3" presStyleCnt="5"/>
      <dgm:spPr/>
    </dgm:pt>
    <dgm:pt modelId="{8EF60900-D97F-4AB3-B508-977496DE9455}" type="pres">
      <dgm:prSet presAssocID="{5439A8B2-312C-4AEA-81B9-41D9E043FB75}" presName="text_5" presStyleLbl="node1" presStyleIdx="4" presStyleCnt="5">
        <dgm:presLayoutVars>
          <dgm:bulletEnabled val="1"/>
        </dgm:presLayoutVars>
      </dgm:prSet>
      <dgm:spPr/>
      <dgm:t>
        <a:bodyPr/>
        <a:lstStyle/>
        <a:p>
          <a:endParaRPr lang="es-ES"/>
        </a:p>
      </dgm:t>
    </dgm:pt>
    <dgm:pt modelId="{69EE573F-9515-4124-9B5D-34D685FD65E8}" type="pres">
      <dgm:prSet presAssocID="{5439A8B2-312C-4AEA-81B9-41D9E043FB75}" presName="accent_5" presStyleCnt="0"/>
      <dgm:spPr/>
    </dgm:pt>
    <dgm:pt modelId="{67FDC2CB-399B-4B81-A2BC-2AAF8ADA811A}" type="pres">
      <dgm:prSet presAssocID="{5439A8B2-312C-4AEA-81B9-41D9E043FB75}" presName="accentRepeatNode" presStyleLbl="solidFgAcc1" presStyleIdx="4" presStyleCnt="5"/>
      <dgm:spPr/>
    </dgm:pt>
  </dgm:ptLst>
  <dgm:cxnLst>
    <dgm:cxn modelId="{8E5E8D36-672F-4B3F-95F4-6EABCA7A30DD}" type="presOf" srcId="{5439A8B2-312C-4AEA-81B9-41D9E043FB75}" destId="{8EF60900-D97F-4AB3-B508-977496DE9455}" srcOrd="0" destOrd="0" presId="urn:microsoft.com/office/officeart/2008/layout/VerticalCurvedList"/>
    <dgm:cxn modelId="{F7D88232-0421-428A-BA04-D81D219102B2}" type="presOf" srcId="{356140CE-51A6-4C26-B969-F6E347EC7637}" destId="{ECABDB7B-E92F-40F0-9390-07421B671D0E}" srcOrd="0" destOrd="0" presId="urn:microsoft.com/office/officeart/2008/layout/VerticalCurvedList"/>
    <dgm:cxn modelId="{B3AA8556-DEE3-47EA-BC26-2A0C59A72CC4}" type="presOf" srcId="{4E30A2A2-1B58-4F11-8B0D-0CF8DBCD8190}" destId="{A9527469-0CAE-4CD7-8F07-161D3F2DBE43}" srcOrd="0" destOrd="0" presId="urn:microsoft.com/office/officeart/2008/layout/VerticalCurvedList"/>
    <dgm:cxn modelId="{8C058D98-2EA8-4BD0-B0AB-BC6CF27F07CA}" type="presOf" srcId="{3A445836-E230-48CD-B0D6-E93596479792}" destId="{537E7CC8-A143-4229-8518-40E2F62F5C5A}" srcOrd="0" destOrd="0" presId="urn:microsoft.com/office/officeart/2008/layout/VerticalCurvedList"/>
    <dgm:cxn modelId="{BBF2BA11-4AFA-40A4-A070-A1B6362714DF}" srcId="{356140CE-51A6-4C26-B969-F6E347EC7637}" destId="{5F950D7D-31A6-4AC6-9463-F3446DC26CA3}" srcOrd="3" destOrd="0" parTransId="{3A68FD47-3F35-427C-B002-8DA5E09699C2}" sibTransId="{8768B2FB-1BBC-4B93-AAA7-E3F957ADFE8B}"/>
    <dgm:cxn modelId="{B9E3E492-3522-4734-AD63-806BB82BCE3B}" srcId="{356140CE-51A6-4C26-B969-F6E347EC7637}" destId="{7261B2BE-7202-4D7D-A1CA-51575E763292}" srcOrd="1" destOrd="0" parTransId="{0E57CE73-C100-4E9A-89E0-611FFACB0347}" sibTransId="{6202DE18-6CA5-49EE-9F84-625B43A21440}"/>
    <dgm:cxn modelId="{3F7D88FF-0ED1-4498-BA4B-08E29D33E604}" type="presOf" srcId="{530BD784-E653-496F-8D34-312EDCD9BD7E}" destId="{586F4870-A4BB-4F09-8DDF-BCDD937DB839}" srcOrd="0" destOrd="0" presId="urn:microsoft.com/office/officeart/2008/layout/VerticalCurvedList"/>
    <dgm:cxn modelId="{44A5A0E5-55C2-4338-849E-67301110D070}" srcId="{356140CE-51A6-4C26-B969-F6E347EC7637}" destId="{3A445836-E230-48CD-B0D6-E93596479792}" srcOrd="0" destOrd="0" parTransId="{B4DFBE0B-7A5D-489A-B7FE-18207FF0935E}" sibTransId="{530BD784-E653-496F-8D34-312EDCD9BD7E}"/>
    <dgm:cxn modelId="{A2F3AD8A-D338-4D8C-B706-C171DAA599FF}" type="presOf" srcId="{7261B2BE-7202-4D7D-A1CA-51575E763292}" destId="{555669DF-45C5-473F-8799-3609320E9636}" srcOrd="0" destOrd="0" presId="urn:microsoft.com/office/officeart/2008/layout/VerticalCurvedList"/>
    <dgm:cxn modelId="{DDCB4A3B-1732-4213-9383-59ADB59D9AD6}" srcId="{356140CE-51A6-4C26-B969-F6E347EC7637}" destId="{4E30A2A2-1B58-4F11-8B0D-0CF8DBCD8190}" srcOrd="2" destOrd="0" parTransId="{43EB438B-04B2-4623-AFC3-3BFB3E7AA8D3}" sibTransId="{3FE1BE18-A5B2-44AA-AE46-F5F3A1588FA7}"/>
    <dgm:cxn modelId="{0B33D3D4-E259-4F1C-8CEE-8096EEFBEB10}" type="presOf" srcId="{5F950D7D-31A6-4AC6-9463-F3446DC26CA3}" destId="{E5EF9308-2C5B-4F13-96AA-F8C262608A73}" srcOrd="0" destOrd="0" presId="urn:microsoft.com/office/officeart/2008/layout/VerticalCurvedList"/>
    <dgm:cxn modelId="{EE5AC781-3717-45BE-92FB-6782BDEF42BB}" srcId="{356140CE-51A6-4C26-B969-F6E347EC7637}" destId="{5439A8B2-312C-4AEA-81B9-41D9E043FB75}" srcOrd="4" destOrd="0" parTransId="{561EED58-48D9-4227-9F66-BFB271F34C04}" sibTransId="{728AF701-745E-403D-8CF9-84A971659328}"/>
    <dgm:cxn modelId="{96D18880-123A-4FE5-9133-B4B44802D4FA}" type="presParOf" srcId="{ECABDB7B-E92F-40F0-9390-07421B671D0E}" destId="{392CEC8F-9C87-445D-90F4-B7DFE8760889}" srcOrd="0" destOrd="0" presId="urn:microsoft.com/office/officeart/2008/layout/VerticalCurvedList"/>
    <dgm:cxn modelId="{F00C5FEC-4315-49CA-97BB-6CBDE237899D}" type="presParOf" srcId="{392CEC8F-9C87-445D-90F4-B7DFE8760889}" destId="{CE195278-363B-4347-8E62-26D447F6C3DD}" srcOrd="0" destOrd="0" presId="urn:microsoft.com/office/officeart/2008/layout/VerticalCurvedList"/>
    <dgm:cxn modelId="{2A8B8ED8-2CE9-4591-90DC-F64879B2D221}" type="presParOf" srcId="{CE195278-363B-4347-8E62-26D447F6C3DD}" destId="{662B4AE4-45AE-44AD-BBE6-A159322CDE1B}" srcOrd="0" destOrd="0" presId="urn:microsoft.com/office/officeart/2008/layout/VerticalCurvedList"/>
    <dgm:cxn modelId="{D08759AA-7AC4-46DC-9299-BC4B26E1AF53}" type="presParOf" srcId="{CE195278-363B-4347-8E62-26D447F6C3DD}" destId="{586F4870-A4BB-4F09-8DDF-BCDD937DB839}" srcOrd="1" destOrd="0" presId="urn:microsoft.com/office/officeart/2008/layout/VerticalCurvedList"/>
    <dgm:cxn modelId="{3A921241-3B1A-4445-8401-7D67B8CAE29E}" type="presParOf" srcId="{CE195278-363B-4347-8E62-26D447F6C3DD}" destId="{D32BF63D-12D9-4488-BA32-F2DDBAB896FD}" srcOrd="2" destOrd="0" presId="urn:microsoft.com/office/officeart/2008/layout/VerticalCurvedList"/>
    <dgm:cxn modelId="{7B83D57B-586E-4A67-94DB-218191974467}" type="presParOf" srcId="{CE195278-363B-4347-8E62-26D447F6C3DD}" destId="{98FC36F4-6495-4A27-8AE3-3B97B51D728E}" srcOrd="3" destOrd="0" presId="urn:microsoft.com/office/officeart/2008/layout/VerticalCurvedList"/>
    <dgm:cxn modelId="{2B8FF956-CF89-4A84-B5FD-A0E0CEC500F1}" type="presParOf" srcId="{392CEC8F-9C87-445D-90F4-B7DFE8760889}" destId="{537E7CC8-A143-4229-8518-40E2F62F5C5A}" srcOrd="1" destOrd="0" presId="urn:microsoft.com/office/officeart/2008/layout/VerticalCurvedList"/>
    <dgm:cxn modelId="{5CBDE51F-A4A5-4EE4-94D2-2464B9687C5A}" type="presParOf" srcId="{392CEC8F-9C87-445D-90F4-B7DFE8760889}" destId="{FEB5A79A-D399-41A2-B7F5-9AD1AC7AB860}" srcOrd="2" destOrd="0" presId="urn:microsoft.com/office/officeart/2008/layout/VerticalCurvedList"/>
    <dgm:cxn modelId="{8D8E75ED-328F-4D28-B0E1-CABE2DBC0F07}" type="presParOf" srcId="{FEB5A79A-D399-41A2-B7F5-9AD1AC7AB860}" destId="{80BD15D0-D90B-4465-B329-25F61489DC3D}" srcOrd="0" destOrd="0" presId="urn:microsoft.com/office/officeart/2008/layout/VerticalCurvedList"/>
    <dgm:cxn modelId="{C584C30E-B1FB-4306-9F52-786576085CFB}" type="presParOf" srcId="{392CEC8F-9C87-445D-90F4-B7DFE8760889}" destId="{555669DF-45C5-473F-8799-3609320E9636}" srcOrd="3" destOrd="0" presId="urn:microsoft.com/office/officeart/2008/layout/VerticalCurvedList"/>
    <dgm:cxn modelId="{6AF7C490-88D9-437F-A70C-F8F3164CEF25}" type="presParOf" srcId="{392CEC8F-9C87-445D-90F4-B7DFE8760889}" destId="{4EA10E67-55B3-441E-9E7D-AD3A840E60FF}" srcOrd="4" destOrd="0" presId="urn:microsoft.com/office/officeart/2008/layout/VerticalCurvedList"/>
    <dgm:cxn modelId="{BFFD4208-8904-49C1-A152-42834B9488AB}" type="presParOf" srcId="{4EA10E67-55B3-441E-9E7D-AD3A840E60FF}" destId="{09F66969-7428-4D4C-948B-FF623F39B90D}" srcOrd="0" destOrd="0" presId="urn:microsoft.com/office/officeart/2008/layout/VerticalCurvedList"/>
    <dgm:cxn modelId="{6DBCB5E2-1A55-4C74-9E6A-C80FF1C9FBBA}" type="presParOf" srcId="{392CEC8F-9C87-445D-90F4-B7DFE8760889}" destId="{A9527469-0CAE-4CD7-8F07-161D3F2DBE43}" srcOrd="5" destOrd="0" presId="urn:microsoft.com/office/officeart/2008/layout/VerticalCurvedList"/>
    <dgm:cxn modelId="{1BB89F80-C86B-47D1-9CDE-BA5C5BBBB75A}" type="presParOf" srcId="{392CEC8F-9C87-445D-90F4-B7DFE8760889}" destId="{4B2AADAA-DD79-411D-9755-178BE8F02774}" srcOrd="6" destOrd="0" presId="urn:microsoft.com/office/officeart/2008/layout/VerticalCurvedList"/>
    <dgm:cxn modelId="{1E3F8E2F-198D-4A62-938C-1A32E0DE1BC5}" type="presParOf" srcId="{4B2AADAA-DD79-411D-9755-178BE8F02774}" destId="{16C7F258-BD9E-4C52-A071-C2FA55D1A598}" srcOrd="0" destOrd="0" presId="urn:microsoft.com/office/officeart/2008/layout/VerticalCurvedList"/>
    <dgm:cxn modelId="{C0947EE0-2BFC-4B1A-A4E2-9F1EA2168EA9}" type="presParOf" srcId="{392CEC8F-9C87-445D-90F4-B7DFE8760889}" destId="{E5EF9308-2C5B-4F13-96AA-F8C262608A73}" srcOrd="7" destOrd="0" presId="urn:microsoft.com/office/officeart/2008/layout/VerticalCurvedList"/>
    <dgm:cxn modelId="{CBCD379C-62E0-4F15-BFA2-59128ED48863}" type="presParOf" srcId="{392CEC8F-9C87-445D-90F4-B7DFE8760889}" destId="{030165EE-80F8-48B3-8903-ACF3F8C476FB}" srcOrd="8" destOrd="0" presId="urn:microsoft.com/office/officeart/2008/layout/VerticalCurvedList"/>
    <dgm:cxn modelId="{F09C7E14-4ACE-4DBC-9464-37902E544EBB}" type="presParOf" srcId="{030165EE-80F8-48B3-8903-ACF3F8C476FB}" destId="{EC9551F8-51A2-43E0-83EA-EEF502B290A0}" srcOrd="0" destOrd="0" presId="urn:microsoft.com/office/officeart/2008/layout/VerticalCurvedList"/>
    <dgm:cxn modelId="{48FC0F15-DCFA-4156-ACCF-9899D567A630}" type="presParOf" srcId="{392CEC8F-9C87-445D-90F4-B7DFE8760889}" destId="{8EF60900-D97F-4AB3-B508-977496DE9455}" srcOrd="9" destOrd="0" presId="urn:microsoft.com/office/officeart/2008/layout/VerticalCurvedList"/>
    <dgm:cxn modelId="{830D61E0-D069-4F4A-A805-118909D544D3}" type="presParOf" srcId="{392CEC8F-9C87-445D-90F4-B7DFE8760889}" destId="{69EE573F-9515-4124-9B5D-34D685FD65E8}" srcOrd="10" destOrd="0" presId="urn:microsoft.com/office/officeart/2008/layout/VerticalCurvedList"/>
    <dgm:cxn modelId="{A6483A34-E0EE-4C11-9489-4DD0A396BA06}" type="presParOf" srcId="{69EE573F-9515-4124-9B5D-34D685FD65E8}" destId="{67FDC2CB-399B-4B81-A2BC-2AAF8ADA811A}" srcOrd="0" destOrd="0" presId="urn:microsoft.com/office/officeart/2008/layout/VerticalCurv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EFDFC27D-EA0F-4CED-8DB3-47AD6AA0984B}" type="doc">
      <dgm:prSet loTypeId="urn:microsoft.com/office/officeart/2008/layout/HorizontalMultiLevelHierarchy" loCatId="hierarchy" qsTypeId="urn:microsoft.com/office/officeart/2005/8/quickstyle/simple1" qsCatId="simple" csTypeId="urn:microsoft.com/office/officeart/2005/8/colors/accent1_2" csCatId="accent1" phldr="1"/>
      <dgm:spPr/>
      <dgm:t>
        <a:bodyPr/>
        <a:lstStyle/>
        <a:p>
          <a:endParaRPr lang="es-ES"/>
        </a:p>
      </dgm:t>
    </dgm:pt>
    <dgm:pt modelId="{157F8E7B-21A8-4C7E-93CC-62F78B58D56B}">
      <dgm:prSet phldrT="[Texto]"/>
      <dgm:spPr/>
      <dgm:t>
        <a:bodyPr/>
        <a:lstStyle/>
        <a:p>
          <a:r>
            <a:rPr lang="es-ES" dirty="0" smtClean="0"/>
            <a:t>Tratado de Versalles 1919</a:t>
          </a:r>
          <a:endParaRPr lang="es-ES" dirty="0"/>
        </a:p>
      </dgm:t>
    </dgm:pt>
    <dgm:pt modelId="{B476A5E1-1046-4A5E-A55C-80F4D4D2C85A}" type="parTrans" cxnId="{E865358F-E0A5-4B4E-9B49-EC96B92B9D7C}">
      <dgm:prSet/>
      <dgm:spPr/>
      <dgm:t>
        <a:bodyPr/>
        <a:lstStyle/>
        <a:p>
          <a:endParaRPr lang="es-ES"/>
        </a:p>
      </dgm:t>
    </dgm:pt>
    <dgm:pt modelId="{3F61356B-06DF-49C3-BA5B-3A321516A557}" type="sibTrans" cxnId="{E865358F-E0A5-4B4E-9B49-EC96B92B9D7C}">
      <dgm:prSet/>
      <dgm:spPr/>
      <dgm:t>
        <a:bodyPr/>
        <a:lstStyle/>
        <a:p>
          <a:endParaRPr lang="es-ES"/>
        </a:p>
      </dgm:t>
    </dgm:pt>
    <dgm:pt modelId="{7AF43381-FAA6-4E6E-83ED-53725EE59DCA}">
      <dgm:prSet phldrT="[Texto]" custT="1"/>
      <dgm:spPr/>
      <dgm:t>
        <a:bodyPr/>
        <a:lstStyle/>
        <a:p>
          <a:r>
            <a:rPr lang="es-ES" sz="1400" dirty="0" smtClean="0"/>
            <a:t>Fue impuesto a Alemania. Se establece la desmilitarización, confiscación de bienes, pago de cuantiosas compensaciones de guerra y además debe aceptar la responsabilidad total del conflicto. Este tratado abre el camino a la segunda guerra mundial.</a:t>
          </a:r>
          <a:endParaRPr lang="es-ES" sz="1400" dirty="0"/>
        </a:p>
      </dgm:t>
    </dgm:pt>
    <dgm:pt modelId="{EF3D7372-C6C2-4343-8A4C-F76F00D8A2BF}" type="parTrans" cxnId="{0AFB8FAE-9F4B-484D-BD82-3FD07A213CCA}">
      <dgm:prSet/>
      <dgm:spPr/>
      <dgm:t>
        <a:bodyPr/>
        <a:lstStyle/>
        <a:p>
          <a:endParaRPr lang="es-ES"/>
        </a:p>
      </dgm:t>
    </dgm:pt>
    <dgm:pt modelId="{50C99176-BF6C-4FAF-B646-9CD57EF4F4AE}" type="sibTrans" cxnId="{0AFB8FAE-9F4B-484D-BD82-3FD07A213CCA}">
      <dgm:prSet/>
      <dgm:spPr/>
      <dgm:t>
        <a:bodyPr/>
        <a:lstStyle/>
        <a:p>
          <a:endParaRPr lang="es-ES"/>
        </a:p>
      </dgm:t>
    </dgm:pt>
    <dgm:pt modelId="{B9D3CC4B-5EF2-4D64-B77B-5BC31AEE4831}" type="pres">
      <dgm:prSet presAssocID="{EFDFC27D-EA0F-4CED-8DB3-47AD6AA0984B}" presName="Name0" presStyleCnt="0">
        <dgm:presLayoutVars>
          <dgm:chPref val="1"/>
          <dgm:dir/>
          <dgm:animOne val="branch"/>
          <dgm:animLvl val="lvl"/>
          <dgm:resizeHandles val="exact"/>
        </dgm:presLayoutVars>
      </dgm:prSet>
      <dgm:spPr/>
      <dgm:t>
        <a:bodyPr/>
        <a:lstStyle/>
        <a:p>
          <a:endParaRPr lang="es-ES"/>
        </a:p>
      </dgm:t>
    </dgm:pt>
    <dgm:pt modelId="{B59ED4D5-59D9-4FBA-B692-354F4FDB574B}" type="pres">
      <dgm:prSet presAssocID="{157F8E7B-21A8-4C7E-93CC-62F78B58D56B}" presName="root1" presStyleCnt="0"/>
      <dgm:spPr/>
    </dgm:pt>
    <dgm:pt modelId="{76FED5B2-536D-4D8F-89AB-5C49040620EF}" type="pres">
      <dgm:prSet presAssocID="{157F8E7B-21A8-4C7E-93CC-62F78B58D56B}" presName="LevelOneTextNode" presStyleLbl="node0" presStyleIdx="0" presStyleCnt="1">
        <dgm:presLayoutVars>
          <dgm:chPref val="3"/>
        </dgm:presLayoutVars>
      </dgm:prSet>
      <dgm:spPr/>
      <dgm:t>
        <a:bodyPr/>
        <a:lstStyle/>
        <a:p>
          <a:endParaRPr lang="es-ES"/>
        </a:p>
      </dgm:t>
    </dgm:pt>
    <dgm:pt modelId="{9A6D3D86-681E-4D8B-B62E-DAF1EA6357F1}" type="pres">
      <dgm:prSet presAssocID="{157F8E7B-21A8-4C7E-93CC-62F78B58D56B}" presName="level2hierChild" presStyleCnt="0"/>
      <dgm:spPr/>
    </dgm:pt>
    <dgm:pt modelId="{102DD589-82BB-4299-82A4-F9F497BFB9D2}" type="pres">
      <dgm:prSet presAssocID="{EF3D7372-C6C2-4343-8A4C-F76F00D8A2BF}" presName="conn2-1" presStyleLbl="parChTrans1D2" presStyleIdx="0" presStyleCnt="1"/>
      <dgm:spPr/>
      <dgm:t>
        <a:bodyPr/>
        <a:lstStyle/>
        <a:p>
          <a:endParaRPr lang="es-ES"/>
        </a:p>
      </dgm:t>
    </dgm:pt>
    <dgm:pt modelId="{0A7D775D-6B27-40C3-8C3D-CEAB903802C4}" type="pres">
      <dgm:prSet presAssocID="{EF3D7372-C6C2-4343-8A4C-F76F00D8A2BF}" presName="connTx" presStyleLbl="parChTrans1D2" presStyleIdx="0" presStyleCnt="1"/>
      <dgm:spPr/>
      <dgm:t>
        <a:bodyPr/>
        <a:lstStyle/>
        <a:p>
          <a:endParaRPr lang="es-ES"/>
        </a:p>
      </dgm:t>
    </dgm:pt>
    <dgm:pt modelId="{861293A6-B32F-4F82-BF9C-3FE2B3AC6DCA}" type="pres">
      <dgm:prSet presAssocID="{7AF43381-FAA6-4E6E-83ED-53725EE59DCA}" presName="root2" presStyleCnt="0"/>
      <dgm:spPr/>
    </dgm:pt>
    <dgm:pt modelId="{077EEF5C-A633-4828-97C3-24E0B34C2D31}" type="pres">
      <dgm:prSet presAssocID="{7AF43381-FAA6-4E6E-83ED-53725EE59DCA}" presName="LevelTwoTextNode" presStyleLbl="node2" presStyleIdx="0" presStyleCnt="1" custScaleX="235102" custScaleY="189866">
        <dgm:presLayoutVars>
          <dgm:chPref val="3"/>
        </dgm:presLayoutVars>
      </dgm:prSet>
      <dgm:spPr/>
      <dgm:t>
        <a:bodyPr/>
        <a:lstStyle/>
        <a:p>
          <a:endParaRPr lang="es-ES"/>
        </a:p>
      </dgm:t>
    </dgm:pt>
    <dgm:pt modelId="{783F1FE1-0F92-4153-A986-6B15E2183585}" type="pres">
      <dgm:prSet presAssocID="{7AF43381-FAA6-4E6E-83ED-53725EE59DCA}" presName="level3hierChild" presStyleCnt="0"/>
      <dgm:spPr/>
    </dgm:pt>
  </dgm:ptLst>
  <dgm:cxnLst>
    <dgm:cxn modelId="{CFFA69E3-9530-41AA-880C-9A3DE2259D80}" type="presOf" srcId="{EF3D7372-C6C2-4343-8A4C-F76F00D8A2BF}" destId="{102DD589-82BB-4299-82A4-F9F497BFB9D2}" srcOrd="0" destOrd="0" presId="urn:microsoft.com/office/officeart/2008/layout/HorizontalMultiLevelHierarchy"/>
    <dgm:cxn modelId="{DFB6C7C1-F6EB-4809-A83C-887ED5F40B20}" type="presOf" srcId="{EFDFC27D-EA0F-4CED-8DB3-47AD6AA0984B}" destId="{B9D3CC4B-5EF2-4D64-B77B-5BC31AEE4831}" srcOrd="0" destOrd="0" presId="urn:microsoft.com/office/officeart/2008/layout/HorizontalMultiLevelHierarchy"/>
    <dgm:cxn modelId="{CF68BB0C-B6FB-4ABC-9233-FEA61C34ECD6}" type="presOf" srcId="{7AF43381-FAA6-4E6E-83ED-53725EE59DCA}" destId="{077EEF5C-A633-4828-97C3-24E0B34C2D31}" srcOrd="0" destOrd="0" presId="urn:microsoft.com/office/officeart/2008/layout/HorizontalMultiLevelHierarchy"/>
    <dgm:cxn modelId="{848F5A6E-E9D5-4BC9-9B97-016E31387714}" type="presOf" srcId="{EF3D7372-C6C2-4343-8A4C-F76F00D8A2BF}" destId="{0A7D775D-6B27-40C3-8C3D-CEAB903802C4}" srcOrd="1" destOrd="0" presId="urn:microsoft.com/office/officeart/2008/layout/HorizontalMultiLevelHierarchy"/>
    <dgm:cxn modelId="{0AFB8FAE-9F4B-484D-BD82-3FD07A213CCA}" srcId="{157F8E7B-21A8-4C7E-93CC-62F78B58D56B}" destId="{7AF43381-FAA6-4E6E-83ED-53725EE59DCA}" srcOrd="0" destOrd="0" parTransId="{EF3D7372-C6C2-4343-8A4C-F76F00D8A2BF}" sibTransId="{50C99176-BF6C-4FAF-B646-9CD57EF4F4AE}"/>
    <dgm:cxn modelId="{E865358F-E0A5-4B4E-9B49-EC96B92B9D7C}" srcId="{EFDFC27D-EA0F-4CED-8DB3-47AD6AA0984B}" destId="{157F8E7B-21A8-4C7E-93CC-62F78B58D56B}" srcOrd="0" destOrd="0" parTransId="{B476A5E1-1046-4A5E-A55C-80F4D4D2C85A}" sibTransId="{3F61356B-06DF-49C3-BA5B-3A321516A557}"/>
    <dgm:cxn modelId="{4936EB11-C3D3-4CC4-8C98-88B865569658}" type="presOf" srcId="{157F8E7B-21A8-4C7E-93CC-62F78B58D56B}" destId="{76FED5B2-536D-4D8F-89AB-5C49040620EF}" srcOrd="0" destOrd="0" presId="urn:microsoft.com/office/officeart/2008/layout/HorizontalMultiLevelHierarchy"/>
    <dgm:cxn modelId="{91DE1C20-573C-489D-B017-51A974365ACA}" type="presParOf" srcId="{B9D3CC4B-5EF2-4D64-B77B-5BC31AEE4831}" destId="{B59ED4D5-59D9-4FBA-B692-354F4FDB574B}" srcOrd="0" destOrd="0" presId="urn:microsoft.com/office/officeart/2008/layout/HorizontalMultiLevelHierarchy"/>
    <dgm:cxn modelId="{C5A19DCA-769A-4865-8C9B-D54FE726F46C}" type="presParOf" srcId="{B59ED4D5-59D9-4FBA-B692-354F4FDB574B}" destId="{76FED5B2-536D-4D8F-89AB-5C49040620EF}" srcOrd="0" destOrd="0" presId="urn:microsoft.com/office/officeart/2008/layout/HorizontalMultiLevelHierarchy"/>
    <dgm:cxn modelId="{BDE62B14-E926-4597-98DE-2AE0579C4BD8}" type="presParOf" srcId="{B59ED4D5-59D9-4FBA-B692-354F4FDB574B}" destId="{9A6D3D86-681E-4D8B-B62E-DAF1EA6357F1}" srcOrd="1" destOrd="0" presId="urn:microsoft.com/office/officeart/2008/layout/HorizontalMultiLevelHierarchy"/>
    <dgm:cxn modelId="{92DDA277-D5DB-4504-A661-1DAD6B95DF35}" type="presParOf" srcId="{9A6D3D86-681E-4D8B-B62E-DAF1EA6357F1}" destId="{102DD589-82BB-4299-82A4-F9F497BFB9D2}" srcOrd="0" destOrd="0" presId="urn:microsoft.com/office/officeart/2008/layout/HorizontalMultiLevelHierarchy"/>
    <dgm:cxn modelId="{057289AA-98C2-4AF5-8D85-803741CFC9CC}" type="presParOf" srcId="{102DD589-82BB-4299-82A4-F9F497BFB9D2}" destId="{0A7D775D-6B27-40C3-8C3D-CEAB903802C4}" srcOrd="0" destOrd="0" presId="urn:microsoft.com/office/officeart/2008/layout/HorizontalMultiLevelHierarchy"/>
    <dgm:cxn modelId="{F76D2831-A5B3-42CA-9281-4EDF7B2CCA6B}" type="presParOf" srcId="{9A6D3D86-681E-4D8B-B62E-DAF1EA6357F1}" destId="{861293A6-B32F-4F82-BF9C-3FE2B3AC6DCA}" srcOrd="1" destOrd="0" presId="urn:microsoft.com/office/officeart/2008/layout/HorizontalMultiLevelHierarchy"/>
    <dgm:cxn modelId="{0B1D82DE-26DA-4DF4-A594-7F1979EDC270}" type="presParOf" srcId="{861293A6-B32F-4F82-BF9C-3FE2B3AC6DCA}" destId="{077EEF5C-A633-4828-97C3-24E0B34C2D31}" srcOrd="0" destOrd="0" presId="urn:microsoft.com/office/officeart/2008/layout/HorizontalMultiLevelHierarchy"/>
    <dgm:cxn modelId="{260407A3-EAB2-4679-AB2F-A7B20A755203}" type="presParOf" srcId="{861293A6-B32F-4F82-BF9C-3FE2B3AC6DCA}" destId="{783F1FE1-0F92-4153-A986-6B15E2183585}" srcOrd="1" destOrd="0" presId="urn:microsoft.com/office/officeart/2008/layout/HorizontalMultiLevelHierarchy"/>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EFDFC27D-EA0F-4CED-8DB3-47AD6AA0984B}" type="doc">
      <dgm:prSet loTypeId="urn:microsoft.com/office/officeart/2008/layout/HorizontalMultiLevelHierarchy" loCatId="hierarchy" qsTypeId="urn:microsoft.com/office/officeart/2005/8/quickstyle/simple1" qsCatId="simple" csTypeId="urn:microsoft.com/office/officeart/2005/8/colors/accent1_2" csCatId="accent1" phldr="1"/>
      <dgm:spPr/>
      <dgm:t>
        <a:bodyPr/>
        <a:lstStyle/>
        <a:p>
          <a:endParaRPr lang="es-ES"/>
        </a:p>
      </dgm:t>
    </dgm:pt>
    <dgm:pt modelId="{157F8E7B-21A8-4C7E-93CC-62F78B58D56B}">
      <dgm:prSet phldrT="[Texto]"/>
      <dgm:spPr/>
      <dgm:t>
        <a:bodyPr/>
        <a:lstStyle/>
        <a:p>
          <a:r>
            <a:rPr lang="es-ES" dirty="0" smtClean="0"/>
            <a:t>Tratado de Versalles 1919</a:t>
          </a:r>
          <a:endParaRPr lang="es-ES" dirty="0"/>
        </a:p>
      </dgm:t>
    </dgm:pt>
    <dgm:pt modelId="{B476A5E1-1046-4A5E-A55C-80F4D4D2C85A}" type="parTrans" cxnId="{E865358F-E0A5-4B4E-9B49-EC96B92B9D7C}">
      <dgm:prSet/>
      <dgm:spPr/>
      <dgm:t>
        <a:bodyPr/>
        <a:lstStyle/>
        <a:p>
          <a:endParaRPr lang="es-ES"/>
        </a:p>
      </dgm:t>
    </dgm:pt>
    <dgm:pt modelId="{3F61356B-06DF-49C3-BA5B-3A321516A557}" type="sibTrans" cxnId="{E865358F-E0A5-4B4E-9B49-EC96B92B9D7C}">
      <dgm:prSet/>
      <dgm:spPr/>
      <dgm:t>
        <a:bodyPr/>
        <a:lstStyle/>
        <a:p>
          <a:endParaRPr lang="es-ES"/>
        </a:p>
      </dgm:t>
    </dgm:pt>
    <dgm:pt modelId="{7AF43381-FAA6-4E6E-83ED-53725EE59DCA}">
      <dgm:prSet phldrT="[Texto]" custT="1"/>
      <dgm:spPr/>
      <dgm:t>
        <a:bodyPr/>
        <a:lstStyle/>
        <a:p>
          <a:pPr algn="ctr"/>
          <a:r>
            <a:rPr lang="es-CL" sz="1400" dirty="0" smtClean="0"/>
            <a:t>El Tratado de Versalles fue un tratado de paz que se firmó en dicha ciudad al final de la Primera Guerra Mundial por más de cincuenta países:</a:t>
          </a:r>
        </a:p>
        <a:p>
          <a:pPr algn="ctr"/>
          <a:endParaRPr lang="es-CL" sz="1400" dirty="0" smtClean="0"/>
        </a:p>
        <a:p>
          <a:pPr algn="just"/>
          <a:r>
            <a:rPr lang="es-CL" sz="1400" dirty="0" smtClean="0"/>
            <a:t> </a:t>
          </a:r>
          <a:endParaRPr lang="es-ES" sz="1400" dirty="0"/>
        </a:p>
      </dgm:t>
    </dgm:pt>
    <dgm:pt modelId="{EF3D7372-C6C2-4343-8A4C-F76F00D8A2BF}" type="parTrans" cxnId="{0AFB8FAE-9F4B-484D-BD82-3FD07A213CCA}">
      <dgm:prSet/>
      <dgm:spPr/>
      <dgm:t>
        <a:bodyPr/>
        <a:lstStyle/>
        <a:p>
          <a:endParaRPr lang="es-ES"/>
        </a:p>
      </dgm:t>
    </dgm:pt>
    <dgm:pt modelId="{50C99176-BF6C-4FAF-B646-9CD57EF4F4AE}" type="sibTrans" cxnId="{0AFB8FAE-9F4B-484D-BD82-3FD07A213CCA}">
      <dgm:prSet/>
      <dgm:spPr/>
      <dgm:t>
        <a:bodyPr/>
        <a:lstStyle/>
        <a:p>
          <a:endParaRPr lang="es-ES"/>
        </a:p>
      </dgm:t>
    </dgm:pt>
    <dgm:pt modelId="{B9D3CC4B-5EF2-4D64-B77B-5BC31AEE4831}" type="pres">
      <dgm:prSet presAssocID="{EFDFC27D-EA0F-4CED-8DB3-47AD6AA0984B}" presName="Name0" presStyleCnt="0">
        <dgm:presLayoutVars>
          <dgm:chPref val="1"/>
          <dgm:dir/>
          <dgm:animOne val="branch"/>
          <dgm:animLvl val="lvl"/>
          <dgm:resizeHandles val="exact"/>
        </dgm:presLayoutVars>
      </dgm:prSet>
      <dgm:spPr/>
      <dgm:t>
        <a:bodyPr/>
        <a:lstStyle/>
        <a:p>
          <a:endParaRPr lang="es-ES"/>
        </a:p>
      </dgm:t>
    </dgm:pt>
    <dgm:pt modelId="{B59ED4D5-59D9-4FBA-B692-354F4FDB574B}" type="pres">
      <dgm:prSet presAssocID="{157F8E7B-21A8-4C7E-93CC-62F78B58D56B}" presName="root1" presStyleCnt="0"/>
      <dgm:spPr/>
    </dgm:pt>
    <dgm:pt modelId="{76FED5B2-536D-4D8F-89AB-5C49040620EF}" type="pres">
      <dgm:prSet presAssocID="{157F8E7B-21A8-4C7E-93CC-62F78B58D56B}" presName="LevelOneTextNode" presStyleLbl="node0" presStyleIdx="0" presStyleCnt="1">
        <dgm:presLayoutVars>
          <dgm:chPref val="3"/>
        </dgm:presLayoutVars>
      </dgm:prSet>
      <dgm:spPr/>
      <dgm:t>
        <a:bodyPr/>
        <a:lstStyle/>
        <a:p>
          <a:endParaRPr lang="es-ES"/>
        </a:p>
      </dgm:t>
    </dgm:pt>
    <dgm:pt modelId="{9A6D3D86-681E-4D8B-B62E-DAF1EA6357F1}" type="pres">
      <dgm:prSet presAssocID="{157F8E7B-21A8-4C7E-93CC-62F78B58D56B}" presName="level2hierChild" presStyleCnt="0"/>
      <dgm:spPr/>
    </dgm:pt>
    <dgm:pt modelId="{102DD589-82BB-4299-82A4-F9F497BFB9D2}" type="pres">
      <dgm:prSet presAssocID="{EF3D7372-C6C2-4343-8A4C-F76F00D8A2BF}" presName="conn2-1" presStyleLbl="parChTrans1D2" presStyleIdx="0" presStyleCnt="1"/>
      <dgm:spPr/>
      <dgm:t>
        <a:bodyPr/>
        <a:lstStyle/>
        <a:p>
          <a:endParaRPr lang="es-ES"/>
        </a:p>
      </dgm:t>
    </dgm:pt>
    <dgm:pt modelId="{0A7D775D-6B27-40C3-8C3D-CEAB903802C4}" type="pres">
      <dgm:prSet presAssocID="{EF3D7372-C6C2-4343-8A4C-F76F00D8A2BF}" presName="connTx" presStyleLbl="parChTrans1D2" presStyleIdx="0" presStyleCnt="1"/>
      <dgm:spPr/>
      <dgm:t>
        <a:bodyPr/>
        <a:lstStyle/>
        <a:p>
          <a:endParaRPr lang="es-ES"/>
        </a:p>
      </dgm:t>
    </dgm:pt>
    <dgm:pt modelId="{861293A6-B32F-4F82-BF9C-3FE2B3AC6DCA}" type="pres">
      <dgm:prSet presAssocID="{7AF43381-FAA6-4E6E-83ED-53725EE59DCA}" presName="root2" presStyleCnt="0"/>
      <dgm:spPr/>
    </dgm:pt>
    <dgm:pt modelId="{077EEF5C-A633-4828-97C3-24E0B34C2D31}" type="pres">
      <dgm:prSet presAssocID="{7AF43381-FAA6-4E6E-83ED-53725EE59DCA}" presName="LevelTwoTextNode" presStyleLbl="node2" presStyleIdx="0" presStyleCnt="1" custScaleX="235102" custScaleY="183805">
        <dgm:presLayoutVars>
          <dgm:chPref val="3"/>
        </dgm:presLayoutVars>
      </dgm:prSet>
      <dgm:spPr/>
      <dgm:t>
        <a:bodyPr/>
        <a:lstStyle/>
        <a:p>
          <a:endParaRPr lang="es-ES"/>
        </a:p>
      </dgm:t>
    </dgm:pt>
    <dgm:pt modelId="{783F1FE1-0F92-4153-A986-6B15E2183585}" type="pres">
      <dgm:prSet presAssocID="{7AF43381-FAA6-4E6E-83ED-53725EE59DCA}" presName="level3hierChild" presStyleCnt="0"/>
      <dgm:spPr/>
    </dgm:pt>
  </dgm:ptLst>
  <dgm:cxnLst>
    <dgm:cxn modelId="{CFFA69E3-9530-41AA-880C-9A3DE2259D80}" type="presOf" srcId="{EF3D7372-C6C2-4343-8A4C-F76F00D8A2BF}" destId="{102DD589-82BB-4299-82A4-F9F497BFB9D2}" srcOrd="0" destOrd="0" presId="urn:microsoft.com/office/officeart/2008/layout/HorizontalMultiLevelHierarchy"/>
    <dgm:cxn modelId="{DFB6C7C1-F6EB-4809-A83C-887ED5F40B20}" type="presOf" srcId="{EFDFC27D-EA0F-4CED-8DB3-47AD6AA0984B}" destId="{B9D3CC4B-5EF2-4D64-B77B-5BC31AEE4831}" srcOrd="0" destOrd="0" presId="urn:microsoft.com/office/officeart/2008/layout/HorizontalMultiLevelHierarchy"/>
    <dgm:cxn modelId="{848F5A6E-E9D5-4BC9-9B97-016E31387714}" type="presOf" srcId="{EF3D7372-C6C2-4343-8A4C-F76F00D8A2BF}" destId="{0A7D775D-6B27-40C3-8C3D-CEAB903802C4}" srcOrd="1" destOrd="0" presId="urn:microsoft.com/office/officeart/2008/layout/HorizontalMultiLevelHierarchy"/>
    <dgm:cxn modelId="{CF68BB0C-B6FB-4ABC-9233-FEA61C34ECD6}" type="presOf" srcId="{7AF43381-FAA6-4E6E-83ED-53725EE59DCA}" destId="{077EEF5C-A633-4828-97C3-24E0B34C2D31}" srcOrd="0" destOrd="0" presId="urn:microsoft.com/office/officeart/2008/layout/HorizontalMultiLevelHierarchy"/>
    <dgm:cxn modelId="{0AFB8FAE-9F4B-484D-BD82-3FD07A213CCA}" srcId="{157F8E7B-21A8-4C7E-93CC-62F78B58D56B}" destId="{7AF43381-FAA6-4E6E-83ED-53725EE59DCA}" srcOrd="0" destOrd="0" parTransId="{EF3D7372-C6C2-4343-8A4C-F76F00D8A2BF}" sibTransId="{50C99176-BF6C-4FAF-B646-9CD57EF4F4AE}"/>
    <dgm:cxn modelId="{E865358F-E0A5-4B4E-9B49-EC96B92B9D7C}" srcId="{EFDFC27D-EA0F-4CED-8DB3-47AD6AA0984B}" destId="{157F8E7B-21A8-4C7E-93CC-62F78B58D56B}" srcOrd="0" destOrd="0" parTransId="{B476A5E1-1046-4A5E-A55C-80F4D4D2C85A}" sibTransId="{3F61356B-06DF-49C3-BA5B-3A321516A557}"/>
    <dgm:cxn modelId="{4936EB11-C3D3-4CC4-8C98-88B865569658}" type="presOf" srcId="{157F8E7B-21A8-4C7E-93CC-62F78B58D56B}" destId="{76FED5B2-536D-4D8F-89AB-5C49040620EF}" srcOrd="0" destOrd="0" presId="urn:microsoft.com/office/officeart/2008/layout/HorizontalMultiLevelHierarchy"/>
    <dgm:cxn modelId="{91DE1C20-573C-489D-B017-51A974365ACA}" type="presParOf" srcId="{B9D3CC4B-5EF2-4D64-B77B-5BC31AEE4831}" destId="{B59ED4D5-59D9-4FBA-B692-354F4FDB574B}" srcOrd="0" destOrd="0" presId="urn:microsoft.com/office/officeart/2008/layout/HorizontalMultiLevelHierarchy"/>
    <dgm:cxn modelId="{C5A19DCA-769A-4865-8C9B-D54FE726F46C}" type="presParOf" srcId="{B59ED4D5-59D9-4FBA-B692-354F4FDB574B}" destId="{76FED5B2-536D-4D8F-89AB-5C49040620EF}" srcOrd="0" destOrd="0" presId="urn:microsoft.com/office/officeart/2008/layout/HorizontalMultiLevelHierarchy"/>
    <dgm:cxn modelId="{BDE62B14-E926-4597-98DE-2AE0579C4BD8}" type="presParOf" srcId="{B59ED4D5-59D9-4FBA-B692-354F4FDB574B}" destId="{9A6D3D86-681E-4D8B-B62E-DAF1EA6357F1}" srcOrd="1" destOrd="0" presId="urn:microsoft.com/office/officeart/2008/layout/HorizontalMultiLevelHierarchy"/>
    <dgm:cxn modelId="{92DDA277-D5DB-4504-A661-1DAD6B95DF35}" type="presParOf" srcId="{9A6D3D86-681E-4D8B-B62E-DAF1EA6357F1}" destId="{102DD589-82BB-4299-82A4-F9F497BFB9D2}" srcOrd="0" destOrd="0" presId="urn:microsoft.com/office/officeart/2008/layout/HorizontalMultiLevelHierarchy"/>
    <dgm:cxn modelId="{057289AA-98C2-4AF5-8D85-803741CFC9CC}" type="presParOf" srcId="{102DD589-82BB-4299-82A4-F9F497BFB9D2}" destId="{0A7D775D-6B27-40C3-8C3D-CEAB903802C4}" srcOrd="0" destOrd="0" presId="urn:microsoft.com/office/officeart/2008/layout/HorizontalMultiLevelHierarchy"/>
    <dgm:cxn modelId="{F76D2831-A5B3-42CA-9281-4EDF7B2CCA6B}" type="presParOf" srcId="{9A6D3D86-681E-4D8B-B62E-DAF1EA6357F1}" destId="{861293A6-B32F-4F82-BF9C-3FE2B3AC6DCA}" srcOrd="1" destOrd="0" presId="urn:microsoft.com/office/officeart/2008/layout/HorizontalMultiLevelHierarchy"/>
    <dgm:cxn modelId="{0B1D82DE-26DA-4DF4-A594-7F1979EDC270}" type="presParOf" srcId="{861293A6-B32F-4F82-BF9C-3FE2B3AC6DCA}" destId="{077EEF5C-A633-4828-97C3-24E0B34C2D31}" srcOrd="0" destOrd="0" presId="urn:microsoft.com/office/officeart/2008/layout/HorizontalMultiLevelHierarchy"/>
    <dgm:cxn modelId="{260407A3-EAB2-4679-AB2F-A7B20A755203}" type="presParOf" srcId="{861293A6-B32F-4F82-BF9C-3FE2B3AC6DCA}" destId="{783F1FE1-0F92-4153-A986-6B15E2183585}" srcOrd="1" destOrd="0" presId="urn:microsoft.com/office/officeart/2008/layout/HorizontalMultiLevelHierarchy"/>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EFDFC27D-EA0F-4CED-8DB3-47AD6AA0984B}" type="doc">
      <dgm:prSet loTypeId="urn:microsoft.com/office/officeart/2008/layout/HorizontalMultiLevelHierarchy" loCatId="hierarchy" qsTypeId="urn:microsoft.com/office/officeart/2005/8/quickstyle/simple1" qsCatId="simple" csTypeId="urn:microsoft.com/office/officeart/2005/8/colors/accent1_2" csCatId="accent1" phldr="1"/>
      <dgm:spPr/>
      <dgm:t>
        <a:bodyPr/>
        <a:lstStyle/>
        <a:p>
          <a:endParaRPr lang="es-ES"/>
        </a:p>
      </dgm:t>
    </dgm:pt>
    <dgm:pt modelId="{157F8E7B-21A8-4C7E-93CC-62F78B58D56B}">
      <dgm:prSet phldrT="[Texto]"/>
      <dgm:spPr/>
      <dgm:t>
        <a:bodyPr/>
        <a:lstStyle/>
        <a:p>
          <a:r>
            <a:rPr lang="es-ES" dirty="0" smtClean="0"/>
            <a:t>Tratado de Versalles 1919</a:t>
          </a:r>
          <a:endParaRPr lang="es-ES" dirty="0"/>
        </a:p>
      </dgm:t>
    </dgm:pt>
    <dgm:pt modelId="{B476A5E1-1046-4A5E-A55C-80F4D4D2C85A}" type="parTrans" cxnId="{E865358F-E0A5-4B4E-9B49-EC96B92B9D7C}">
      <dgm:prSet/>
      <dgm:spPr/>
      <dgm:t>
        <a:bodyPr/>
        <a:lstStyle/>
        <a:p>
          <a:endParaRPr lang="es-ES"/>
        </a:p>
      </dgm:t>
    </dgm:pt>
    <dgm:pt modelId="{3F61356B-06DF-49C3-BA5B-3A321516A557}" type="sibTrans" cxnId="{E865358F-E0A5-4B4E-9B49-EC96B92B9D7C}">
      <dgm:prSet/>
      <dgm:spPr/>
      <dgm:t>
        <a:bodyPr/>
        <a:lstStyle/>
        <a:p>
          <a:endParaRPr lang="es-ES"/>
        </a:p>
      </dgm:t>
    </dgm:pt>
    <dgm:pt modelId="{8B6A86EA-0A65-4D8D-8579-B76C65479FBD}">
      <dgm:prSet custT="1"/>
      <dgm:spPr/>
      <dgm:t>
        <a:bodyPr/>
        <a:lstStyle/>
        <a:p>
          <a:r>
            <a:rPr lang="es-CL" sz="1400" dirty="0" smtClean="0"/>
            <a:t>Este tratado terminó oficialmente con el estado de guerra entre la Alemania del segundo Reich y los Aliados de la Primera Guerra Mundial. </a:t>
          </a:r>
        </a:p>
      </dgm:t>
    </dgm:pt>
    <dgm:pt modelId="{7B1C10AE-3906-4BF1-8C77-58B6A946F0F3}" type="parTrans" cxnId="{9BB8477C-8076-4388-B13E-DFEA059674E7}">
      <dgm:prSet/>
      <dgm:spPr/>
      <dgm:t>
        <a:bodyPr/>
        <a:lstStyle/>
        <a:p>
          <a:endParaRPr lang="es-ES"/>
        </a:p>
      </dgm:t>
    </dgm:pt>
    <dgm:pt modelId="{87D8F6D1-B840-4D9C-AFCD-A4E3FE494276}" type="sibTrans" cxnId="{9BB8477C-8076-4388-B13E-DFEA059674E7}">
      <dgm:prSet/>
      <dgm:spPr/>
      <dgm:t>
        <a:bodyPr/>
        <a:lstStyle/>
        <a:p>
          <a:endParaRPr lang="es-ES"/>
        </a:p>
      </dgm:t>
    </dgm:pt>
    <dgm:pt modelId="{0B24F32E-089F-4659-9F12-8B27BAB0B5F9}">
      <dgm:prSet custT="1"/>
      <dgm:spPr/>
      <dgm:t>
        <a:bodyPr/>
        <a:lstStyle/>
        <a:p>
          <a:r>
            <a:rPr lang="es-CL" sz="1400" dirty="0" smtClean="0"/>
            <a:t>Fue firmado el 28 de junio de 1919 en la Galería de los Espejos del palacio de Versalles, exactamente cinco años después del atentado de Sarajevo en el que fue asesinado el archiduque Francisco Fernando.</a:t>
          </a:r>
        </a:p>
      </dgm:t>
    </dgm:pt>
    <dgm:pt modelId="{BFA6227B-0687-4500-B503-8A107518524A}" type="parTrans" cxnId="{F0BDE140-CA02-4670-A53A-745F148952EE}">
      <dgm:prSet/>
      <dgm:spPr/>
      <dgm:t>
        <a:bodyPr/>
        <a:lstStyle/>
        <a:p>
          <a:endParaRPr lang="es-ES"/>
        </a:p>
      </dgm:t>
    </dgm:pt>
    <dgm:pt modelId="{9CA8223B-4C7C-47BF-B4FB-10AB7B500CBD}" type="sibTrans" cxnId="{F0BDE140-CA02-4670-A53A-745F148952EE}">
      <dgm:prSet/>
      <dgm:spPr/>
      <dgm:t>
        <a:bodyPr/>
        <a:lstStyle/>
        <a:p>
          <a:endParaRPr lang="es-ES"/>
        </a:p>
      </dgm:t>
    </dgm:pt>
    <dgm:pt modelId="{24B2FBD3-AF8A-4B0B-9949-B2B7AA023240}">
      <dgm:prSet custT="1"/>
      <dgm:spPr/>
      <dgm:t>
        <a:bodyPr/>
        <a:lstStyle/>
        <a:p>
          <a:r>
            <a:rPr lang="es-CL" sz="1400" dirty="0" smtClean="0"/>
            <a:t>A pesar de que el armisticio fue firmado meses antes (11 de noviembre de 1918) para poner fin a las hostilidades en el campo de batalla, se necesitaron seis meses de negociaciones en la Conferencia de Paz de París para concluir el tratado de paz.</a:t>
          </a:r>
        </a:p>
      </dgm:t>
    </dgm:pt>
    <dgm:pt modelId="{7D2BAE5F-2FD2-40CE-ADEA-53D48C919706}" type="parTrans" cxnId="{4A8472DC-707B-4CA5-B43C-13A9BE7CFBE1}">
      <dgm:prSet/>
      <dgm:spPr/>
      <dgm:t>
        <a:bodyPr/>
        <a:lstStyle/>
        <a:p>
          <a:endParaRPr lang="es-ES"/>
        </a:p>
      </dgm:t>
    </dgm:pt>
    <dgm:pt modelId="{F5001DE9-403D-4FA9-89B3-269A57885F4E}" type="sibTrans" cxnId="{4A8472DC-707B-4CA5-B43C-13A9BE7CFBE1}">
      <dgm:prSet/>
      <dgm:spPr/>
      <dgm:t>
        <a:bodyPr/>
        <a:lstStyle/>
        <a:p>
          <a:endParaRPr lang="es-ES"/>
        </a:p>
      </dgm:t>
    </dgm:pt>
    <dgm:pt modelId="{1604D29F-4538-48CF-A905-905D417FC48E}">
      <dgm:prSet custT="1"/>
      <dgm:spPr/>
      <dgm:t>
        <a:bodyPr/>
        <a:lstStyle/>
        <a:p>
          <a:r>
            <a:rPr lang="es-CL" sz="1400" dirty="0" smtClean="0"/>
            <a:t>El Tratado de Versalles entró en vigor el 10 de enero de 1920</a:t>
          </a:r>
        </a:p>
      </dgm:t>
    </dgm:pt>
    <dgm:pt modelId="{912F9C82-527E-4300-BCAB-7D56F9986E39}" type="parTrans" cxnId="{49344398-93CE-456B-A10B-352BC863537D}">
      <dgm:prSet/>
      <dgm:spPr/>
      <dgm:t>
        <a:bodyPr/>
        <a:lstStyle/>
        <a:p>
          <a:endParaRPr lang="es-ES"/>
        </a:p>
      </dgm:t>
    </dgm:pt>
    <dgm:pt modelId="{90470200-ADAB-47E3-8CC8-68FE8218F464}" type="sibTrans" cxnId="{49344398-93CE-456B-A10B-352BC863537D}">
      <dgm:prSet/>
      <dgm:spPr/>
      <dgm:t>
        <a:bodyPr/>
        <a:lstStyle/>
        <a:p>
          <a:endParaRPr lang="es-ES"/>
        </a:p>
      </dgm:t>
    </dgm:pt>
    <dgm:pt modelId="{B9D3CC4B-5EF2-4D64-B77B-5BC31AEE4831}" type="pres">
      <dgm:prSet presAssocID="{EFDFC27D-EA0F-4CED-8DB3-47AD6AA0984B}" presName="Name0" presStyleCnt="0">
        <dgm:presLayoutVars>
          <dgm:chPref val="1"/>
          <dgm:dir/>
          <dgm:animOne val="branch"/>
          <dgm:animLvl val="lvl"/>
          <dgm:resizeHandles val="exact"/>
        </dgm:presLayoutVars>
      </dgm:prSet>
      <dgm:spPr/>
      <dgm:t>
        <a:bodyPr/>
        <a:lstStyle/>
        <a:p>
          <a:endParaRPr lang="es-ES"/>
        </a:p>
      </dgm:t>
    </dgm:pt>
    <dgm:pt modelId="{B59ED4D5-59D9-4FBA-B692-354F4FDB574B}" type="pres">
      <dgm:prSet presAssocID="{157F8E7B-21A8-4C7E-93CC-62F78B58D56B}" presName="root1" presStyleCnt="0"/>
      <dgm:spPr/>
    </dgm:pt>
    <dgm:pt modelId="{76FED5B2-536D-4D8F-89AB-5C49040620EF}" type="pres">
      <dgm:prSet presAssocID="{157F8E7B-21A8-4C7E-93CC-62F78B58D56B}" presName="LevelOneTextNode" presStyleLbl="node0" presStyleIdx="0" presStyleCnt="1">
        <dgm:presLayoutVars>
          <dgm:chPref val="3"/>
        </dgm:presLayoutVars>
      </dgm:prSet>
      <dgm:spPr/>
      <dgm:t>
        <a:bodyPr/>
        <a:lstStyle/>
        <a:p>
          <a:endParaRPr lang="es-ES"/>
        </a:p>
      </dgm:t>
    </dgm:pt>
    <dgm:pt modelId="{9A6D3D86-681E-4D8B-B62E-DAF1EA6357F1}" type="pres">
      <dgm:prSet presAssocID="{157F8E7B-21A8-4C7E-93CC-62F78B58D56B}" presName="level2hierChild" presStyleCnt="0"/>
      <dgm:spPr/>
    </dgm:pt>
    <dgm:pt modelId="{E5501818-CB0A-48AC-B10B-C0BEA50CBF75}" type="pres">
      <dgm:prSet presAssocID="{7B1C10AE-3906-4BF1-8C77-58B6A946F0F3}" presName="conn2-1" presStyleLbl="parChTrans1D2" presStyleIdx="0" presStyleCnt="4"/>
      <dgm:spPr/>
      <dgm:t>
        <a:bodyPr/>
        <a:lstStyle/>
        <a:p>
          <a:endParaRPr lang="es-ES"/>
        </a:p>
      </dgm:t>
    </dgm:pt>
    <dgm:pt modelId="{0C8CAA27-7EC3-4742-B160-3A1EDD28B27E}" type="pres">
      <dgm:prSet presAssocID="{7B1C10AE-3906-4BF1-8C77-58B6A946F0F3}" presName="connTx" presStyleLbl="parChTrans1D2" presStyleIdx="0" presStyleCnt="4"/>
      <dgm:spPr/>
      <dgm:t>
        <a:bodyPr/>
        <a:lstStyle/>
        <a:p>
          <a:endParaRPr lang="es-ES"/>
        </a:p>
      </dgm:t>
    </dgm:pt>
    <dgm:pt modelId="{C526D86A-AC94-479E-A144-EA77EAF62644}" type="pres">
      <dgm:prSet presAssocID="{8B6A86EA-0A65-4D8D-8579-B76C65479FBD}" presName="root2" presStyleCnt="0"/>
      <dgm:spPr/>
    </dgm:pt>
    <dgm:pt modelId="{8D308EB2-86BC-4126-9423-7A2970CED193}" type="pres">
      <dgm:prSet presAssocID="{8B6A86EA-0A65-4D8D-8579-B76C65479FBD}" presName="LevelTwoTextNode" presStyleLbl="node2" presStyleIdx="0" presStyleCnt="4">
        <dgm:presLayoutVars>
          <dgm:chPref val="3"/>
        </dgm:presLayoutVars>
      </dgm:prSet>
      <dgm:spPr/>
      <dgm:t>
        <a:bodyPr/>
        <a:lstStyle/>
        <a:p>
          <a:endParaRPr lang="es-ES"/>
        </a:p>
      </dgm:t>
    </dgm:pt>
    <dgm:pt modelId="{B68F819F-7FCF-4DBA-AC3C-B5B21F665BD9}" type="pres">
      <dgm:prSet presAssocID="{8B6A86EA-0A65-4D8D-8579-B76C65479FBD}" presName="level3hierChild" presStyleCnt="0"/>
      <dgm:spPr/>
    </dgm:pt>
    <dgm:pt modelId="{77FE65F2-2FBF-4F9B-B974-9617408D09F1}" type="pres">
      <dgm:prSet presAssocID="{BFA6227B-0687-4500-B503-8A107518524A}" presName="conn2-1" presStyleLbl="parChTrans1D2" presStyleIdx="1" presStyleCnt="4"/>
      <dgm:spPr/>
      <dgm:t>
        <a:bodyPr/>
        <a:lstStyle/>
        <a:p>
          <a:endParaRPr lang="es-ES"/>
        </a:p>
      </dgm:t>
    </dgm:pt>
    <dgm:pt modelId="{73C12E05-4004-4616-9F0D-70D509F70F3A}" type="pres">
      <dgm:prSet presAssocID="{BFA6227B-0687-4500-B503-8A107518524A}" presName="connTx" presStyleLbl="parChTrans1D2" presStyleIdx="1" presStyleCnt="4"/>
      <dgm:spPr/>
      <dgm:t>
        <a:bodyPr/>
        <a:lstStyle/>
        <a:p>
          <a:endParaRPr lang="es-ES"/>
        </a:p>
      </dgm:t>
    </dgm:pt>
    <dgm:pt modelId="{52969682-D928-44D1-8585-F07C9DC995F5}" type="pres">
      <dgm:prSet presAssocID="{0B24F32E-089F-4659-9F12-8B27BAB0B5F9}" presName="root2" presStyleCnt="0"/>
      <dgm:spPr/>
    </dgm:pt>
    <dgm:pt modelId="{87CC65F0-CB7F-45EE-90FC-C536D7D9075D}" type="pres">
      <dgm:prSet presAssocID="{0B24F32E-089F-4659-9F12-8B27BAB0B5F9}" presName="LevelTwoTextNode" presStyleLbl="node2" presStyleIdx="1" presStyleCnt="4" custScaleX="177248" custScaleY="129834">
        <dgm:presLayoutVars>
          <dgm:chPref val="3"/>
        </dgm:presLayoutVars>
      </dgm:prSet>
      <dgm:spPr/>
      <dgm:t>
        <a:bodyPr/>
        <a:lstStyle/>
        <a:p>
          <a:endParaRPr lang="es-ES"/>
        </a:p>
      </dgm:t>
    </dgm:pt>
    <dgm:pt modelId="{8E6A936C-66FC-40DF-9CD8-FCCEAD3B6157}" type="pres">
      <dgm:prSet presAssocID="{0B24F32E-089F-4659-9F12-8B27BAB0B5F9}" presName="level3hierChild" presStyleCnt="0"/>
      <dgm:spPr/>
    </dgm:pt>
    <dgm:pt modelId="{F7A14AFA-A437-44C0-9769-9B1EF9C8E822}" type="pres">
      <dgm:prSet presAssocID="{7D2BAE5F-2FD2-40CE-ADEA-53D48C919706}" presName="conn2-1" presStyleLbl="parChTrans1D2" presStyleIdx="2" presStyleCnt="4"/>
      <dgm:spPr/>
      <dgm:t>
        <a:bodyPr/>
        <a:lstStyle/>
        <a:p>
          <a:endParaRPr lang="es-ES"/>
        </a:p>
      </dgm:t>
    </dgm:pt>
    <dgm:pt modelId="{CC51EBBD-BDEC-469A-A90A-CF21C8E2AA73}" type="pres">
      <dgm:prSet presAssocID="{7D2BAE5F-2FD2-40CE-ADEA-53D48C919706}" presName="connTx" presStyleLbl="parChTrans1D2" presStyleIdx="2" presStyleCnt="4"/>
      <dgm:spPr/>
      <dgm:t>
        <a:bodyPr/>
        <a:lstStyle/>
        <a:p>
          <a:endParaRPr lang="es-ES"/>
        </a:p>
      </dgm:t>
    </dgm:pt>
    <dgm:pt modelId="{4FE0863A-0FEA-48C6-A0E7-BE64461ED1DE}" type="pres">
      <dgm:prSet presAssocID="{24B2FBD3-AF8A-4B0B-9949-B2B7AA023240}" presName="root2" presStyleCnt="0"/>
      <dgm:spPr/>
    </dgm:pt>
    <dgm:pt modelId="{6B88CE36-FB12-4307-A3AF-6CB2B89401A7}" type="pres">
      <dgm:prSet presAssocID="{24B2FBD3-AF8A-4B0B-9949-B2B7AA023240}" presName="LevelTwoTextNode" presStyleLbl="node2" presStyleIdx="2" presStyleCnt="4" custScaleX="187080">
        <dgm:presLayoutVars>
          <dgm:chPref val="3"/>
        </dgm:presLayoutVars>
      </dgm:prSet>
      <dgm:spPr/>
      <dgm:t>
        <a:bodyPr/>
        <a:lstStyle/>
        <a:p>
          <a:endParaRPr lang="es-ES"/>
        </a:p>
      </dgm:t>
    </dgm:pt>
    <dgm:pt modelId="{67EAC8D7-8FD5-45A2-ABAA-291923EBBC1F}" type="pres">
      <dgm:prSet presAssocID="{24B2FBD3-AF8A-4B0B-9949-B2B7AA023240}" presName="level3hierChild" presStyleCnt="0"/>
      <dgm:spPr/>
    </dgm:pt>
    <dgm:pt modelId="{F89A8D6A-0B56-4132-8E27-0FCDEE93F893}" type="pres">
      <dgm:prSet presAssocID="{912F9C82-527E-4300-BCAB-7D56F9986E39}" presName="conn2-1" presStyleLbl="parChTrans1D2" presStyleIdx="3" presStyleCnt="4"/>
      <dgm:spPr/>
      <dgm:t>
        <a:bodyPr/>
        <a:lstStyle/>
        <a:p>
          <a:endParaRPr lang="es-ES"/>
        </a:p>
      </dgm:t>
    </dgm:pt>
    <dgm:pt modelId="{80C834D2-F017-4336-8457-216DABB0C4E0}" type="pres">
      <dgm:prSet presAssocID="{912F9C82-527E-4300-BCAB-7D56F9986E39}" presName="connTx" presStyleLbl="parChTrans1D2" presStyleIdx="3" presStyleCnt="4"/>
      <dgm:spPr/>
      <dgm:t>
        <a:bodyPr/>
        <a:lstStyle/>
        <a:p>
          <a:endParaRPr lang="es-ES"/>
        </a:p>
      </dgm:t>
    </dgm:pt>
    <dgm:pt modelId="{6B29E9EB-02D8-4454-8AD1-B384D0EEFBE4}" type="pres">
      <dgm:prSet presAssocID="{1604D29F-4538-48CF-A905-905D417FC48E}" presName="root2" presStyleCnt="0"/>
      <dgm:spPr/>
    </dgm:pt>
    <dgm:pt modelId="{DA107FBC-6794-48C7-959A-4F8147D008B4}" type="pres">
      <dgm:prSet presAssocID="{1604D29F-4538-48CF-A905-905D417FC48E}" presName="LevelTwoTextNode" presStyleLbl="node2" presStyleIdx="3" presStyleCnt="4">
        <dgm:presLayoutVars>
          <dgm:chPref val="3"/>
        </dgm:presLayoutVars>
      </dgm:prSet>
      <dgm:spPr/>
      <dgm:t>
        <a:bodyPr/>
        <a:lstStyle/>
        <a:p>
          <a:endParaRPr lang="es-ES"/>
        </a:p>
      </dgm:t>
    </dgm:pt>
    <dgm:pt modelId="{5776E27E-313F-479A-A5BF-BD09DC0A65BD}" type="pres">
      <dgm:prSet presAssocID="{1604D29F-4538-48CF-A905-905D417FC48E}" presName="level3hierChild" presStyleCnt="0"/>
      <dgm:spPr/>
    </dgm:pt>
  </dgm:ptLst>
  <dgm:cxnLst>
    <dgm:cxn modelId="{6C1974B2-099D-4FC1-B292-312C2D82CE1F}" type="presOf" srcId="{1604D29F-4538-48CF-A905-905D417FC48E}" destId="{DA107FBC-6794-48C7-959A-4F8147D008B4}" srcOrd="0" destOrd="0" presId="urn:microsoft.com/office/officeart/2008/layout/HorizontalMultiLevelHierarchy"/>
    <dgm:cxn modelId="{0FEE6571-B8C6-4A4B-9E88-02101E79B6D8}" type="presOf" srcId="{912F9C82-527E-4300-BCAB-7D56F9986E39}" destId="{80C834D2-F017-4336-8457-216DABB0C4E0}" srcOrd="1" destOrd="0" presId="urn:microsoft.com/office/officeart/2008/layout/HorizontalMultiLevelHierarchy"/>
    <dgm:cxn modelId="{DFB6C7C1-F6EB-4809-A83C-887ED5F40B20}" type="presOf" srcId="{EFDFC27D-EA0F-4CED-8DB3-47AD6AA0984B}" destId="{B9D3CC4B-5EF2-4D64-B77B-5BC31AEE4831}" srcOrd="0" destOrd="0" presId="urn:microsoft.com/office/officeart/2008/layout/HorizontalMultiLevelHierarchy"/>
    <dgm:cxn modelId="{9BB8477C-8076-4388-B13E-DFEA059674E7}" srcId="{157F8E7B-21A8-4C7E-93CC-62F78B58D56B}" destId="{8B6A86EA-0A65-4D8D-8579-B76C65479FBD}" srcOrd="0" destOrd="0" parTransId="{7B1C10AE-3906-4BF1-8C77-58B6A946F0F3}" sibTransId="{87D8F6D1-B840-4D9C-AFCD-A4E3FE494276}"/>
    <dgm:cxn modelId="{4A8472DC-707B-4CA5-B43C-13A9BE7CFBE1}" srcId="{157F8E7B-21A8-4C7E-93CC-62F78B58D56B}" destId="{24B2FBD3-AF8A-4B0B-9949-B2B7AA023240}" srcOrd="2" destOrd="0" parTransId="{7D2BAE5F-2FD2-40CE-ADEA-53D48C919706}" sibTransId="{F5001DE9-403D-4FA9-89B3-269A57885F4E}"/>
    <dgm:cxn modelId="{F0BDE140-CA02-4670-A53A-745F148952EE}" srcId="{157F8E7B-21A8-4C7E-93CC-62F78B58D56B}" destId="{0B24F32E-089F-4659-9F12-8B27BAB0B5F9}" srcOrd="1" destOrd="0" parTransId="{BFA6227B-0687-4500-B503-8A107518524A}" sibTransId="{9CA8223B-4C7C-47BF-B4FB-10AB7B500CBD}"/>
    <dgm:cxn modelId="{1CB8A6E0-B887-4AD8-9C9D-50F56601754C}" type="presOf" srcId="{24B2FBD3-AF8A-4B0B-9949-B2B7AA023240}" destId="{6B88CE36-FB12-4307-A3AF-6CB2B89401A7}" srcOrd="0" destOrd="0" presId="urn:microsoft.com/office/officeart/2008/layout/HorizontalMultiLevelHierarchy"/>
    <dgm:cxn modelId="{F214CC59-A39B-4A89-8BBC-1BA33BF2F075}" type="presOf" srcId="{BFA6227B-0687-4500-B503-8A107518524A}" destId="{77FE65F2-2FBF-4F9B-B974-9617408D09F1}" srcOrd="0" destOrd="0" presId="urn:microsoft.com/office/officeart/2008/layout/HorizontalMultiLevelHierarchy"/>
    <dgm:cxn modelId="{97D801A5-51F6-43C7-928A-542F17D9AAFB}" type="presOf" srcId="{BFA6227B-0687-4500-B503-8A107518524A}" destId="{73C12E05-4004-4616-9F0D-70D509F70F3A}" srcOrd="1" destOrd="0" presId="urn:microsoft.com/office/officeart/2008/layout/HorizontalMultiLevelHierarchy"/>
    <dgm:cxn modelId="{41828822-E134-4F9F-A4B7-74D0B15445C6}" type="presOf" srcId="{7D2BAE5F-2FD2-40CE-ADEA-53D48C919706}" destId="{F7A14AFA-A437-44C0-9769-9B1EF9C8E822}" srcOrd="0" destOrd="0" presId="urn:microsoft.com/office/officeart/2008/layout/HorizontalMultiLevelHierarchy"/>
    <dgm:cxn modelId="{4936EB11-C3D3-4CC4-8C98-88B865569658}" type="presOf" srcId="{157F8E7B-21A8-4C7E-93CC-62F78B58D56B}" destId="{76FED5B2-536D-4D8F-89AB-5C49040620EF}" srcOrd="0" destOrd="0" presId="urn:microsoft.com/office/officeart/2008/layout/HorizontalMultiLevelHierarchy"/>
    <dgm:cxn modelId="{20206B12-DE91-4015-8285-F3DD225593BF}" type="presOf" srcId="{0B24F32E-089F-4659-9F12-8B27BAB0B5F9}" destId="{87CC65F0-CB7F-45EE-90FC-C536D7D9075D}" srcOrd="0" destOrd="0" presId="urn:microsoft.com/office/officeart/2008/layout/HorizontalMultiLevelHierarchy"/>
    <dgm:cxn modelId="{49344398-93CE-456B-A10B-352BC863537D}" srcId="{157F8E7B-21A8-4C7E-93CC-62F78B58D56B}" destId="{1604D29F-4538-48CF-A905-905D417FC48E}" srcOrd="3" destOrd="0" parTransId="{912F9C82-527E-4300-BCAB-7D56F9986E39}" sibTransId="{90470200-ADAB-47E3-8CC8-68FE8218F464}"/>
    <dgm:cxn modelId="{FA2BE7BF-B1C2-4451-AE3A-B16E90050394}" type="presOf" srcId="{7B1C10AE-3906-4BF1-8C77-58B6A946F0F3}" destId="{0C8CAA27-7EC3-4742-B160-3A1EDD28B27E}" srcOrd="1" destOrd="0" presId="urn:microsoft.com/office/officeart/2008/layout/HorizontalMultiLevelHierarchy"/>
    <dgm:cxn modelId="{398D96EA-6107-4BE5-86BB-5BBA789B9EE7}" type="presOf" srcId="{912F9C82-527E-4300-BCAB-7D56F9986E39}" destId="{F89A8D6A-0B56-4132-8E27-0FCDEE93F893}" srcOrd="0" destOrd="0" presId="urn:microsoft.com/office/officeart/2008/layout/HorizontalMultiLevelHierarchy"/>
    <dgm:cxn modelId="{C4719764-B484-46B3-BBEB-B133A661C809}" type="presOf" srcId="{7B1C10AE-3906-4BF1-8C77-58B6A946F0F3}" destId="{E5501818-CB0A-48AC-B10B-C0BEA50CBF75}" srcOrd="0" destOrd="0" presId="urn:microsoft.com/office/officeart/2008/layout/HorizontalMultiLevelHierarchy"/>
    <dgm:cxn modelId="{747C314E-24E1-4495-BF7B-7DFDC923640A}" type="presOf" srcId="{7D2BAE5F-2FD2-40CE-ADEA-53D48C919706}" destId="{CC51EBBD-BDEC-469A-A90A-CF21C8E2AA73}" srcOrd="1" destOrd="0" presId="urn:microsoft.com/office/officeart/2008/layout/HorizontalMultiLevelHierarchy"/>
    <dgm:cxn modelId="{E865358F-E0A5-4B4E-9B49-EC96B92B9D7C}" srcId="{EFDFC27D-EA0F-4CED-8DB3-47AD6AA0984B}" destId="{157F8E7B-21A8-4C7E-93CC-62F78B58D56B}" srcOrd="0" destOrd="0" parTransId="{B476A5E1-1046-4A5E-A55C-80F4D4D2C85A}" sibTransId="{3F61356B-06DF-49C3-BA5B-3A321516A557}"/>
    <dgm:cxn modelId="{4CE15613-8F17-42BC-A1AE-772F2E84BA52}" type="presOf" srcId="{8B6A86EA-0A65-4D8D-8579-B76C65479FBD}" destId="{8D308EB2-86BC-4126-9423-7A2970CED193}" srcOrd="0" destOrd="0" presId="urn:microsoft.com/office/officeart/2008/layout/HorizontalMultiLevelHierarchy"/>
    <dgm:cxn modelId="{91DE1C20-573C-489D-B017-51A974365ACA}" type="presParOf" srcId="{B9D3CC4B-5EF2-4D64-B77B-5BC31AEE4831}" destId="{B59ED4D5-59D9-4FBA-B692-354F4FDB574B}" srcOrd="0" destOrd="0" presId="urn:microsoft.com/office/officeart/2008/layout/HorizontalMultiLevelHierarchy"/>
    <dgm:cxn modelId="{C5A19DCA-769A-4865-8C9B-D54FE726F46C}" type="presParOf" srcId="{B59ED4D5-59D9-4FBA-B692-354F4FDB574B}" destId="{76FED5B2-536D-4D8F-89AB-5C49040620EF}" srcOrd="0" destOrd="0" presId="urn:microsoft.com/office/officeart/2008/layout/HorizontalMultiLevelHierarchy"/>
    <dgm:cxn modelId="{BDE62B14-E926-4597-98DE-2AE0579C4BD8}" type="presParOf" srcId="{B59ED4D5-59D9-4FBA-B692-354F4FDB574B}" destId="{9A6D3D86-681E-4D8B-B62E-DAF1EA6357F1}" srcOrd="1" destOrd="0" presId="urn:microsoft.com/office/officeart/2008/layout/HorizontalMultiLevelHierarchy"/>
    <dgm:cxn modelId="{5FE746E0-09E9-41F4-8DC9-7CC57ED64918}" type="presParOf" srcId="{9A6D3D86-681E-4D8B-B62E-DAF1EA6357F1}" destId="{E5501818-CB0A-48AC-B10B-C0BEA50CBF75}" srcOrd="0" destOrd="0" presId="urn:microsoft.com/office/officeart/2008/layout/HorizontalMultiLevelHierarchy"/>
    <dgm:cxn modelId="{AC4D3188-35C8-40E6-A92A-F3D105E03E7E}" type="presParOf" srcId="{E5501818-CB0A-48AC-B10B-C0BEA50CBF75}" destId="{0C8CAA27-7EC3-4742-B160-3A1EDD28B27E}" srcOrd="0" destOrd="0" presId="urn:microsoft.com/office/officeart/2008/layout/HorizontalMultiLevelHierarchy"/>
    <dgm:cxn modelId="{7DF83362-2D7D-4592-9B41-584EAAB8647C}" type="presParOf" srcId="{9A6D3D86-681E-4D8B-B62E-DAF1EA6357F1}" destId="{C526D86A-AC94-479E-A144-EA77EAF62644}" srcOrd="1" destOrd="0" presId="urn:microsoft.com/office/officeart/2008/layout/HorizontalMultiLevelHierarchy"/>
    <dgm:cxn modelId="{162896E4-1754-40B2-BD7D-57433667E859}" type="presParOf" srcId="{C526D86A-AC94-479E-A144-EA77EAF62644}" destId="{8D308EB2-86BC-4126-9423-7A2970CED193}" srcOrd="0" destOrd="0" presId="urn:microsoft.com/office/officeart/2008/layout/HorizontalMultiLevelHierarchy"/>
    <dgm:cxn modelId="{55524471-94C9-4EA0-8535-6ABE90F63FA2}" type="presParOf" srcId="{C526D86A-AC94-479E-A144-EA77EAF62644}" destId="{B68F819F-7FCF-4DBA-AC3C-B5B21F665BD9}" srcOrd="1" destOrd="0" presId="urn:microsoft.com/office/officeart/2008/layout/HorizontalMultiLevelHierarchy"/>
    <dgm:cxn modelId="{D8226312-A166-4559-BB41-D451C0B7367C}" type="presParOf" srcId="{9A6D3D86-681E-4D8B-B62E-DAF1EA6357F1}" destId="{77FE65F2-2FBF-4F9B-B974-9617408D09F1}" srcOrd="2" destOrd="0" presId="urn:microsoft.com/office/officeart/2008/layout/HorizontalMultiLevelHierarchy"/>
    <dgm:cxn modelId="{4FE9540A-5B8F-4F5C-A7B4-68AD76A81C9B}" type="presParOf" srcId="{77FE65F2-2FBF-4F9B-B974-9617408D09F1}" destId="{73C12E05-4004-4616-9F0D-70D509F70F3A}" srcOrd="0" destOrd="0" presId="urn:microsoft.com/office/officeart/2008/layout/HorizontalMultiLevelHierarchy"/>
    <dgm:cxn modelId="{3AEFDE52-9861-418C-9C6F-33F7E935D92B}" type="presParOf" srcId="{9A6D3D86-681E-4D8B-B62E-DAF1EA6357F1}" destId="{52969682-D928-44D1-8585-F07C9DC995F5}" srcOrd="3" destOrd="0" presId="urn:microsoft.com/office/officeart/2008/layout/HorizontalMultiLevelHierarchy"/>
    <dgm:cxn modelId="{6863012D-792A-4605-AF2F-76E8BB92E15D}" type="presParOf" srcId="{52969682-D928-44D1-8585-F07C9DC995F5}" destId="{87CC65F0-CB7F-45EE-90FC-C536D7D9075D}" srcOrd="0" destOrd="0" presId="urn:microsoft.com/office/officeart/2008/layout/HorizontalMultiLevelHierarchy"/>
    <dgm:cxn modelId="{0117D6AE-0B7F-477B-BA52-FB4A608E0C94}" type="presParOf" srcId="{52969682-D928-44D1-8585-F07C9DC995F5}" destId="{8E6A936C-66FC-40DF-9CD8-FCCEAD3B6157}" srcOrd="1" destOrd="0" presId="urn:microsoft.com/office/officeart/2008/layout/HorizontalMultiLevelHierarchy"/>
    <dgm:cxn modelId="{C6FEDF71-79FE-4E49-A07D-31A1327C333D}" type="presParOf" srcId="{9A6D3D86-681E-4D8B-B62E-DAF1EA6357F1}" destId="{F7A14AFA-A437-44C0-9769-9B1EF9C8E822}" srcOrd="4" destOrd="0" presId="urn:microsoft.com/office/officeart/2008/layout/HorizontalMultiLevelHierarchy"/>
    <dgm:cxn modelId="{730BE151-2FA7-4D26-98D3-3EF403CA0BC5}" type="presParOf" srcId="{F7A14AFA-A437-44C0-9769-9B1EF9C8E822}" destId="{CC51EBBD-BDEC-469A-A90A-CF21C8E2AA73}" srcOrd="0" destOrd="0" presId="urn:microsoft.com/office/officeart/2008/layout/HorizontalMultiLevelHierarchy"/>
    <dgm:cxn modelId="{C521975A-E73E-4F13-B74B-5E5DF81B065D}" type="presParOf" srcId="{9A6D3D86-681E-4D8B-B62E-DAF1EA6357F1}" destId="{4FE0863A-0FEA-48C6-A0E7-BE64461ED1DE}" srcOrd="5" destOrd="0" presId="urn:microsoft.com/office/officeart/2008/layout/HorizontalMultiLevelHierarchy"/>
    <dgm:cxn modelId="{7B2DD409-AA40-4DCB-8C7B-09A70E171525}" type="presParOf" srcId="{4FE0863A-0FEA-48C6-A0E7-BE64461ED1DE}" destId="{6B88CE36-FB12-4307-A3AF-6CB2B89401A7}" srcOrd="0" destOrd="0" presId="urn:microsoft.com/office/officeart/2008/layout/HorizontalMultiLevelHierarchy"/>
    <dgm:cxn modelId="{3D3BD32A-F2DC-40B1-A4EE-B2DB56C1031E}" type="presParOf" srcId="{4FE0863A-0FEA-48C6-A0E7-BE64461ED1DE}" destId="{67EAC8D7-8FD5-45A2-ABAA-291923EBBC1F}" srcOrd="1" destOrd="0" presId="urn:microsoft.com/office/officeart/2008/layout/HorizontalMultiLevelHierarchy"/>
    <dgm:cxn modelId="{93880FD7-93AF-4208-86FE-4BCC1E70E6C8}" type="presParOf" srcId="{9A6D3D86-681E-4D8B-B62E-DAF1EA6357F1}" destId="{F89A8D6A-0B56-4132-8E27-0FCDEE93F893}" srcOrd="6" destOrd="0" presId="urn:microsoft.com/office/officeart/2008/layout/HorizontalMultiLevelHierarchy"/>
    <dgm:cxn modelId="{CCE78E97-99B9-400B-A4C7-945BCE69D137}" type="presParOf" srcId="{F89A8D6A-0B56-4132-8E27-0FCDEE93F893}" destId="{80C834D2-F017-4336-8457-216DABB0C4E0}" srcOrd="0" destOrd="0" presId="urn:microsoft.com/office/officeart/2008/layout/HorizontalMultiLevelHierarchy"/>
    <dgm:cxn modelId="{EDAA808D-A9F4-4AF9-91C8-C539C92C4D51}" type="presParOf" srcId="{9A6D3D86-681E-4D8B-B62E-DAF1EA6357F1}" destId="{6B29E9EB-02D8-4454-8AD1-B384D0EEFBE4}" srcOrd="7" destOrd="0" presId="urn:microsoft.com/office/officeart/2008/layout/HorizontalMultiLevelHierarchy"/>
    <dgm:cxn modelId="{E31B9D22-C218-4679-866E-E1FC77CAD775}" type="presParOf" srcId="{6B29E9EB-02D8-4454-8AD1-B384D0EEFBE4}" destId="{DA107FBC-6794-48C7-959A-4F8147D008B4}" srcOrd="0" destOrd="0" presId="urn:microsoft.com/office/officeart/2008/layout/HorizontalMultiLevelHierarchy"/>
    <dgm:cxn modelId="{07E8E094-C91E-4614-B372-65C13651CA16}" type="presParOf" srcId="{6B29E9EB-02D8-4454-8AD1-B384D0EEFBE4}" destId="{5776E27E-313F-479A-A5BF-BD09DC0A65BD}" srcOrd="1" destOrd="0" presId="urn:microsoft.com/office/officeart/2008/layout/HorizontalMultiLevelHierarchy"/>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49323013-F7C5-4805-9F2D-A247FC42A597}" type="doc">
      <dgm:prSet loTypeId="urn:microsoft.com/office/officeart/2008/layout/VerticalCurvedList" loCatId="list" qsTypeId="urn:microsoft.com/office/officeart/2005/8/quickstyle/simple1" qsCatId="simple" csTypeId="urn:microsoft.com/office/officeart/2005/8/colors/accent1_2" csCatId="accent1" phldr="1"/>
      <dgm:spPr/>
      <dgm:t>
        <a:bodyPr/>
        <a:lstStyle/>
        <a:p>
          <a:endParaRPr lang="es-ES"/>
        </a:p>
      </dgm:t>
    </dgm:pt>
    <dgm:pt modelId="{FB94603D-26A7-4232-8472-999487630C9F}">
      <dgm:prSet phldrT="[Texto]"/>
      <dgm:spPr/>
      <dgm:t>
        <a:bodyPr/>
        <a:lstStyle/>
        <a:p>
          <a:r>
            <a:rPr lang="es-CL" dirty="0" smtClean="0"/>
            <a:t>Según el artículo 231, Alemania (y sus aliados) fueron la única responsable de la guerra:</a:t>
          </a:r>
          <a:endParaRPr lang="es-ES" dirty="0"/>
        </a:p>
      </dgm:t>
    </dgm:pt>
    <dgm:pt modelId="{690BB164-8FA6-4126-BB32-C80C4EDE487D}" type="parTrans" cxnId="{A3411AF3-E9B2-4439-B10B-6BE01B008807}">
      <dgm:prSet/>
      <dgm:spPr/>
      <dgm:t>
        <a:bodyPr/>
        <a:lstStyle/>
        <a:p>
          <a:endParaRPr lang="es-ES"/>
        </a:p>
      </dgm:t>
    </dgm:pt>
    <dgm:pt modelId="{787C10BE-D507-4A07-8DBD-D683160660A1}" type="sibTrans" cxnId="{A3411AF3-E9B2-4439-B10B-6BE01B008807}">
      <dgm:prSet/>
      <dgm:spPr/>
      <dgm:t>
        <a:bodyPr/>
        <a:lstStyle/>
        <a:p>
          <a:endParaRPr lang="es-ES"/>
        </a:p>
      </dgm:t>
    </dgm:pt>
    <dgm:pt modelId="{BC2E9898-69A8-472A-8C8B-68CCF91DC88B}">
      <dgm:prSet/>
      <dgm:spPr/>
      <dgm:t>
        <a:bodyPr/>
        <a:lstStyle/>
        <a:p>
          <a:r>
            <a:rPr lang="es-CL" dirty="0" smtClean="0"/>
            <a:t>“Los gobiernos aliados y asociados declaran, y Alemania reconoce, la responsabilidad de Alemania y sus aliados por haber causado todos los daños y pérdidas, a los cuales los gobiernos aliados y asociados se han visto sometidos como consecuencia de la guerra impuesta a ellos por la agresión de Alemania y sus aliados”.</a:t>
          </a:r>
          <a:endParaRPr lang="es-ES" dirty="0"/>
        </a:p>
      </dgm:t>
    </dgm:pt>
    <dgm:pt modelId="{3560968B-F522-4155-89B8-4A41449ECF89}" type="parTrans" cxnId="{95575673-2333-404C-A239-1FCA3C6A88EE}">
      <dgm:prSet/>
      <dgm:spPr/>
      <dgm:t>
        <a:bodyPr/>
        <a:lstStyle/>
        <a:p>
          <a:endParaRPr lang="es-ES"/>
        </a:p>
      </dgm:t>
    </dgm:pt>
    <dgm:pt modelId="{235FF990-1039-4B60-A34E-D657E41B04D0}" type="sibTrans" cxnId="{95575673-2333-404C-A239-1FCA3C6A88EE}">
      <dgm:prSet/>
      <dgm:spPr/>
      <dgm:t>
        <a:bodyPr/>
        <a:lstStyle/>
        <a:p>
          <a:endParaRPr lang="es-ES"/>
        </a:p>
      </dgm:t>
    </dgm:pt>
    <dgm:pt modelId="{2BC67A82-DD5C-4006-8FC4-1189969D5CCC}">
      <dgm:prSet/>
      <dgm:spPr/>
      <dgm:t>
        <a:bodyPr/>
        <a:lstStyle/>
        <a:p>
          <a:r>
            <a:rPr lang="es-CL" smtClean="0"/>
            <a:t>Se prohíbe el ingreso de Alemania en la Sociedad de Naciones.</a:t>
          </a:r>
          <a:endParaRPr lang="es-ES"/>
        </a:p>
      </dgm:t>
    </dgm:pt>
    <dgm:pt modelId="{FE0ED114-BF9D-46D5-A1F0-9E913B9F5DAA}" type="parTrans" cxnId="{612829E2-F606-4226-B615-6EA8890B51C5}">
      <dgm:prSet/>
      <dgm:spPr/>
      <dgm:t>
        <a:bodyPr/>
        <a:lstStyle/>
        <a:p>
          <a:endParaRPr lang="es-ES"/>
        </a:p>
      </dgm:t>
    </dgm:pt>
    <dgm:pt modelId="{061F5F34-9D4A-4D8E-8BA8-EC974B8CA4F1}" type="sibTrans" cxnId="{612829E2-F606-4226-B615-6EA8890B51C5}">
      <dgm:prSet/>
      <dgm:spPr/>
      <dgm:t>
        <a:bodyPr/>
        <a:lstStyle/>
        <a:p>
          <a:endParaRPr lang="es-ES"/>
        </a:p>
      </dgm:t>
    </dgm:pt>
    <dgm:pt modelId="{2E4088C3-C40D-4CFD-89FC-81F4CE3BAC3D}" type="pres">
      <dgm:prSet presAssocID="{49323013-F7C5-4805-9F2D-A247FC42A597}" presName="Name0" presStyleCnt="0">
        <dgm:presLayoutVars>
          <dgm:chMax val="7"/>
          <dgm:chPref val="7"/>
          <dgm:dir/>
        </dgm:presLayoutVars>
      </dgm:prSet>
      <dgm:spPr/>
      <dgm:t>
        <a:bodyPr/>
        <a:lstStyle/>
        <a:p>
          <a:endParaRPr lang="es-ES"/>
        </a:p>
      </dgm:t>
    </dgm:pt>
    <dgm:pt modelId="{37B070A2-D30C-4213-8F1B-2A1BBA38F2EA}" type="pres">
      <dgm:prSet presAssocID="{49323013-F7C5-4805-9F2D-A247FC42A597}" presName="Name1" presStyleCnt="0"/>
      <dgm:spPr/>
    </dgm:pt>
    <dgm:pt modelId="{604E03C4-CA44-4C40-82B2-4B945634A5F4}" type="pres">
      <dgm:prSet presAssocID="{49323013-F7C5-4805-9F2D-A247FC42A597}" presName="cycle" presStyleCnt="0"/>
      <dgm:spPr/>
    </dgm:pt>
    <dgm:pt modelId="{43F0773B-2733-4E67-A6B3-6C159EF8D31E}" type="pres">
      <dgm:prSet presAssocID="{49323013-F7C5-4805-9F2D-A247FC42A597}" presName="srcNode" presStyleLbl="node1" presStyleIdx="0" presStyleCnt="3"/>
      <dgm:spPr/>
    </dgm:pt>
    <dgm:pt modelId="{F28E21A0-5A71-4A3B-8F7C-17C66F295BD8}" type="pres">
      <dgm:prSet presAssocID="{49323013-F7C5-4805-9F2D-A247FC42A597}" presName="conn" presStyleLbl="parChTrans1D2" presStyleIdx="0" presStyleCnt="1"/>
      <dgm:spPr/>
      <dgm:t>
        <a:bodyPr/>
        <a:lstStyle/>
        <a:p>
          <a:endParaRPr lang="es-ES"/>
        </a:p>
      </dgm:t>
    </dgm:pt>
    <dgm:pt modelId="{D3F3F365-EC1B-4AE7-AE42-B7C3682CEEE5}" type="pres">
      <dgm:prSet presAssocID="{49323013-F7C5-4805-9F2D-A247FC42A597}" presName="extraNode" presStyleLbl="node1" presStyleIdx="0" presStyleCnt="3"/>
      <dgm:spPr/>
    </dgm:pt>
    <dgm:pt modelId="{3723DE81-3408-4CFA-A4F8-2EEFB6B638C1}" type="pres">
      <dgm:prSet presAssocID="{49323013-F7C5-4805-9F2D-A247FC42A597}" presName="dstNode" presStyleLbl="node1" presStyleIdx="0" presStyleCnt="3"/>
      <dgm:spPr/>
    </dgm:pt>
    <dgm:pt modelId="{311C1B92-4C7F-4B18-ABF3-F239FA085E7A}" type="pres">
      <dgm:prSet presAssocID="{FB94603D-26A7-4232-8472-999487630C9F}" presName="text_1" presStyleLbl="node1" presStyleIdx="0" presStyleCnt="3">
        <dgm:presLayoutVars>
          <dgm:bulletEnabled val="1"/>
        </dgm:presLayoutVars>
      </dgm:prSet>
      <dgm:spPr/>
      <dgm:t>
        <a:bodyPr/>
        <a:lstStyle/>
        <a:p>
          <a:endParaRPr lang="es-ES"/>
        </a:p>
      </dgm:t>
    </dgm:pt>
    <dgm:pt modelId="{C6FF920B-CF37-459E-9576-77C8031CEF7D}" type="pres">
      <dgm:prSet presAssocID="{FB94603D-26A7-4232-8472-999487630C9F}" presName="accent_1" presStyleCnt="0"/>
      <dgm:spPr/>
    </dgm:pt>
    <dgm:pt modelId="{4CCB9DF2-F3EE-4C8F-BFBE-2B64145548F0}" type="pres">
      <dgm:prSet presAssocID="{FB94603D-26A7-4232-8472-999487630C9F}" presName="accentRepeatNode" presStyleLbl="solidFgAcc1" presStyleIdx="0" presStyleCnt="3"/>
      <dgm:spPr/>
    </dgm:pt>
    <dgm:pt modelId="{3E3BE988-D999-4F2D-8E83-141ED4C16892}" type="pres">
      <dgm:prSet presAssocID="{BC2E9898-69A8-472A-8C8B-68CCF91DC88B}" presName="text_2" presStyleLbl="node1" presStyleIdx="1" presStyleCnt="3">
        <dgm:presLayoutVars>
          <dgm:bulletEnabled val="1"/>
        </dgm:presLayoutVars>
      </dgm:prSet>
      <dgm:spPr/>
      <dgm:t>
        <a:bodyPr/>
        <a:lstStyle/>
        <a:p>
          <a:endParaRPr lang="es-ES"/>
        </a:p>
      </dgm:t>
    </dgm:pt>
    <dgm:pt modelId="{057C5EB2-6962-4E34-8AB0-E33B81053C4C}" type="pres">
      <dgm:prSet presAssocID="{BC2E9898-69A8-472A-8C8B-68CCF91DC88B}" presName="accent_2" presStyleCnt="0"/>
      <dgm:spPr/>
    </dgm:pt>
    <dgm:pt modelId="{8B9D540B-F18A-4063-B163-DE6617BC560A}" type="pres">
      <dgm:prSet presAssocID="{BC2E9898-69A8-472A-8C8B-68CCF91DC88B}" presName="accentRepeatNode" presStyleLbl="solidFgAcc1" presStyleIdx="1" presStyleCnt="3"/>
      <dgm:spPr/>
    </dgm:pt>
    <dgm:pt modelId="{B29E8635-8AA0-4203-A993-04548870E4C3}" type="pres">
      <dgm:prSet presAssocID="{2BC67A82-DD5C-4006-8FC4-1189969D5CCC}" presName="text_3" presStyleLbl="node1" presStyleIdx="2" presStyleCnt="3">
        <dgm:presLayoutVars>
          <dgm:bulletEnabled val="1"/>
        </dgm:presLayoutVars>
      </dgm:prSet>
      <dgm:spPr/>
      <dgm:t>
        <a:bodyPr/>
        <a:lstStyle/>
        <a:p>
          <a:endParaRPr lang="es-ES"/>
        </a:p>
      </dgm:t>
    </dgm:pt>
    <dgm:pt modelId="{40E3AFD9-018C-4362-9C93-20D8C22D9359}" type="pres">
      <dgm:prSet presAssocID="{2BC67A82-DD5C-4006-8FC4-1189969D5CCC}" presName="accent_3" presStyleCnt="0"/>
      <dgm:spPr/>
    </dgm:pt>
    <dgm:pt modelId="{3D3D0BC3-2475-4280-AA0F-C0B371496CDA}" type="pres">
      <dgm:prSet presAssocID="{2BC67A82-DD5C-4006-8FC4-1189969D5CCC}" presName="accentRepeatNode" presStyleLbl="solidFgAcc1" presStyleIdx="2" presStyleCnt="3"/>
      <dgm:spPr/>
    </dgm:pt>
  </dgm:ptLst>
  <dgm:cxnLst>
    <dgm:cxn modelId="{612829E2-F606-4226-B615-6EA8890B51C5}" srcId="{49323013-F7C5-4805-9F2D-A247FC42A597}" destId="{2BC67A82-DD5C-4006-8FC4-1189969D5CCC}" srcOrd="2" destOrd="0" parTransId="{FE0ED114-BF9D-46D5-A1F0-9E913B9F5DAA}" sibTransId="{061F5F34-9D4A-4D8E-8BA8-EC974B8CA4F1}"/>
    <dgm:cxn modelId="{95575673-2333-404C-A239-1FCA3C6A88EE}" srcId="{49323013-F7C5-4805-9F2D-A247FC42A597}" destId="{BC2E9898-69A8-472A-8C8B-68CCF91DC88B}" srcOrd="1" destOrd="0" parTransId="{3560968B-F522-4155-89B8-4A41449ECF89}" sibTransId="{235FF990-1039-4B60-A34E-D657E41B04D0}"/>
    <dgm:cxn modelId="{A3411AF3-E9B2-4439-B10B-6BE01B008807}" srcId="{49323013-F7C5-4805-9F2D-A247FC42A597}" destId="{FB94603D-26A7-4232-8472-999487630C9F}" srcOrd="0" destOrd="0" parTransId="{690BB164-8FA6-4126-BB32-C80C4EDE487D}" sibTransId="{787C10BE-D507-4A07-8DBD-D683160660A1}"/>
    <dgm:cxn modelId="{C99CDCEC-2B1B-4D15-B2DD-B9612D6EF1DA}" type="presOf" srcId="{787C10BE-D507-4A07-8DBD-D683160660A1}" destId="{F28E21A0-5A71-4A3B-8F7C-17C66F295BD8}" srcOrd="0" destOrd="0" presId="urn:microsoft.com/office/officeart/2008/layout/VerticalCurvedList"/>
    <dgm:cxn modelId="{06686A78-6755-4AF6-9859-67CEB3F06105}" type="presOf" srcId="{2BC67A82-DD5C-4006-8FC4-1189969D5CCC}" destId="{B29E8635-8AA0-4203-A993-04548870E4C3}" srcOrd="0" destOrd="0" presId="urn:microsoft.com/office/officeart/2008/layout/VerticalCurvedList"/>
    <dgm:cxn modelId="{EB5F0CFD-64B5-48D1-AB52-26A78E92081C}" type="presOf" srcId="{49323013-F7C5-4805-9F2D-A247FC42A597}" destId="{2E4088C3-C40D-4CFD-89FC-81F4CE3BAC3D}" srcOrd="0" destOrd="0" presId="urn:microsoft.com/office/officeart/2008/layout/VerticalCurvedList"/>
    <dgm:cxn modelId="{3E69A3AC-06B1-47A2-BD89-3664BF4189AA}" type="presOf" srcId="{FB94603D-26A7-4232-8472-999487630C9F}" destId="{311C1B92-4C7F-4B18-ABF3-F239FA085E7A}" srcOrd="0" destOrd="0" presId="urn:microsoft.com/office/officeart/2008/layout/VerticalCurvedList"/>
    <dgm:cxn modelId="{01F3A509-A5AA-4D5F-93E3-24B49EE555F6}" type="presOf" srcId="{BC2E9898-69A8-472A-8C8B-68CCF91DC88B}" destId="{3E3BE988-D999-4F2D-8E83-141ED4C16892}" srcOrd="0" destOrd="0" presId="urn:microsoft.com/office/officeart/2008/layout/VerticalCurvedList"/>
    <dgm:cxn modelId="{455B142C-F72C-4B44-B53F-8BB4B1874B59}" type="presParOf" srcId="{2E4088C3-C40D-4CFD-89FC-81F4CE3BAC3D}" destId="{37B070A2-D30C-4213-8F1B-2A1BBA38F2EA}" srcOrd="0" destOrd="0" presId="urn:microsoft.com/office/officeart/2008/layout/VerticalCurvedList"/>
    <dgm:cxn modelId="{0518E333-4E5F-46AE-8266-AE13906B30B3}" type="presParOf" srcId="{37B070A2-D30C-4213-8F1B-2A1BBA38F2EA}" destId="{604E03C4-CA44-4C40-82B2-4B945634A5F4}" srcOrd="0" destOrd="0" presId="urn:microsoft.com/office/officeart/2008/layout/VerticalCurvedList"/>
    <dgm:cxn modelId="{DD1BD929-D541-4053-B89F-D91A5276BAB4}" type="presParOf" srcId="{604E03C4-CA44-4C40-82B2-4B945634A5F4}" destId="{43F0773B-2733-4E67-A6B3-6C159EF8D31E}" srcOrd="0" destOrd="0" presId="urn:microsoft.com/office/officeart/2008/layout/VerticalCurvedList"/>
    <dgm:cxn modelId="{C6F2916A-4BF4-4A15-9D48-94E89932471B}" type="presParOf" srcId="{604E03C4-CA44-4C40-82B2-4B945634A5F4}" destId="{F28E21A0-5A71-4A3B-8F7C-17C66F295BD8}" srcOrd="1" destOrd="0" presId="urn:microsoft.com/office/officeart/2008/layout/VerticalCurvedList"/>
    <dgm:cxn modelId="{8C46554C-A829-4298-81EA-F65A249F7AB8}" type="presParOf" srcId="{604E03C4-CA44-4C40-82B2-4B945634A5F4}" destId="{D3F3F365-EC1B-4AE7-AE42-B7C3682CEEE5}" srcOrd="2" destOrd="0" presId="urn:microsoft.com/office/officeart/2008/layout/VerticalCurvedList"/>
    <dgm:cxn modelId="{306B94C9-0E2C-40F8-A55F-4A2FCA95BAD2}" type="presParOf" srcId="{604E03C4-CA44-4C40-82B2-4B945634A5F4}" destId="{3723DE81-3408-4CFA-A4F8-2EEFB6B638C1}" srcOrd="3" destOrd="0" presId="urn:microsoft.com/office/officeart/2008/layout/VerticalCurvedList"/>
    <dgm:cxn modelId="{C4EE92DA-624E-419C-95EF-F0C524B0FB00}" type="presParOf" srcId="{37B070A2-D30C-4213-8F1B-2A1BBA38F2EA}" destId="{311C1B92-4C7F-4B18-ABF3-F239FA085E7A}" srcOrd="1" destOrd="0" presId="urn:microsoft.com/office/officeart/2008/layout/VerticalCurvedList"/>
    <dgm:cxn modelId="{A6FD2F86-AC61-40D0-9170-82E8A4C0B04F}" type="presParOf" srcId="{37B070A2-D30C-4213-8F1B-2A1BBA38F2EA}" destId="{C6FF920B-CF37-459E-9576-77C8031CEF7D}" srcOrd="2" destOrd="0" presId="urn:microsoft.com/office/officeart/2008/layout/VerticalCurvedList"/>
    <dgm:cxn modelId="{515A1B93-B477-4EBB-94A7-40945D7C598A}" type="presParOf" srcId="{C6FF920B-CF37-459E-9576-77C8031CEF7D}" destId="{4CCB9DF2-F3EE-4C8F-BFBE-2B64145548F0}" srcOrd="0" destOrd="0" presId="urn:microsoft.com/office/officeart/2008/layout/VerticalCurvedList"/>
    <dgm:cxn modelId="{2EB4E1B0-0FAD-4F6B-8C9B-854FFC1EC500}" type="presParOf" srcId="{37B070A2-D30C-4213-8F1B-2A1BBA38F2EA}" destId="{3E3BE988-D999-4F2D-8E83-141ED4C16892}" srcOrd="3" destOrd="0" presId="urn:microsoft.com/office/officeart/2008/layout/VerticalCurvedList"/>
    <dgm:cxn modelId="{CFC916DB-9701-45FB-AF67-D482803FFE84}" type="presParOf" srcId="{37B070A2-D30C-4213-8F1B-2A1BBA38F2EA}" destId="{057C5EB2-6962-4E34-8AB0-E33B81053C4C}" srcOrd="4" destOrd="0" presId="urn:microsoft.com/office/officeart/2008/layout/VerticalCurvedList"/>
    <dgm:cxn modelId="{3F5E1484-0940-4179-B6D9-C7FF9DB8C553}" type="presParOf" srcId="{057C5EB2-6962-4E34-8AB0-E33B81053C4C}" destId="{8B9D540B-F18A-4063-B163-DE6617BC560A}" srcOrd="0" destOrd="0" presId="urn:microsoft.com/office/officeart/2008/layout/VerticalCurvedList"/>
    <dgm:cxn modelId="{0CFC2378-19B8-4C97-84BE-1461B5A0B08B}" type="presParOf" srcId="{37B070A2-D30C-4213-8F1B-2A1BBA38F2EA}" destId="{B29E8635-8AA0-4203-A993-04548870E4C3}" srcOrd="5" destOrd="0" presId="urn:microsoft.com/office/officeart/2008/layout/VerticalCurvedList"/>
    <dgm:cxn modelId="{C5422EF7-7D6D-453E-B3BE-4F0DDE074C06}" type="presParOf" srcId="{37B070A2-D30C-4213-8F1B-2A1BBA38F2EA}" destId="{40E3AFD9-018C-4362-9C93-20D8C22D9359}" srcOrd="6" destOrd="0" presId="urn:microsoft.com/office/officeart/2008/layout/VerticalCurvedList"/>
    <dgm:cxn modelId="{FCF78BAB-2405-450E-842A-54D989F4A82A}" type="presParOf" srcId="{40E3AFD9-018C-4362-9C93-20D8C22D9359}" destId="{3D3D0BC3-2475-4280-AA0F-C0B371496CDA}" srcOrd="0" destOrd="0" presId="urn:microsoft.com/office/officeart/2008/layout/VerticalCurv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9DCA482A-3112-4C49-9ABF-49A48378484A}" type="doc">
      <dgm:prSet loTypeId="urn:microsoft.com/office/officeart/2008/layout/VerticalCurvedList" loCatId="list" qsTypeId="urn:microsoft.com/office/officeart/2005/8/quickstyle/simple1" qsCatId="simple" csTypeId="urn:microsoft.com/office/officeart/2005/8/colors/accent1_2" csCatId="accent1" phldr="1"/>
      <dgm:spPr/>
      <dgm:t>
        <a:bodyPr/>
        <a:lstStyle/>
        <a:p>
          <a:endParaRPr lang="es-ES"/>
        </a:p>
      </dgm:t>
    </dgm:pt>
    <dgm:pt modelId="{9ECBF0C7-9CBE-40AB-9D03-92BEE04A6E9E}">
      <dgm:prSet phldrT="[Texto]"/>
      <dgm:spPr/>
      <dgm:t>
        <a:bodyPr/>
        <a:lstStyle/>
        <a:p>
          <a:r>
            <a:rPr lang="es-CL" dirty="0" smtClean="0"/>
            <a:t>Entrega de material militar y de la flota de guerra.</a:t>
          </a:r>
          <a:endParaRPr lang="es-ES" dirty="0"/>
        </a:p>
      </dgm:t>
    </dgm:pt>
    <dgm:pt modelId="{E3E2E173-E3DA-4AC5-AB63-7AE5F5E86571}" type="parTrans" cxnId="{9FED372D-5037-4CCE-9084-32AAB9F7BAE6}">
      <dgm:prSet/>
      <dgm:spPr/>
      <dgm:t>
        <a:bodyPr/>
        <a:lstStyle/>
        <a:p>
          <a:endParaRPr lang="es-ES"/>
        </a:p>
      </dgm:t>
    </dgm:pt>
    <dgm:pt modelId="{42070193-760B-4B3D-B5CD-A6D5E5AC8D7E}" type="sibTrans" cxnId="{9FED372D-5037-4CCE-9084-32AAB9F7BAE6}">
      <dgm:prSet/>
      <dgm:spPr/>
      <dgm:t>
        <a:bodyPr/>
        <a:lstStyle/>
        <a:p>
          <a:endParaRPr lang="es-ES"/>
        </a:p>
      </dgm:t>
    </dgm:pt>
    <dgm:pt modelId="{A04198CC-5BEA-4656-9E8A-D08F47CCA620}">
      <dgm:prSet phldrT="[Texto]" phldr="1"/>
      <dgm:spPr/>
      <dgm:t>
        <a:bodyPr/>
        <a:lstStyle/>
        <a:p>
          <a:endParaRPr lang="es-ES"/>
        </a:p>
      </dgm:t>
    </dgm:pt>
    <dgm:pt modelId="{1FA66AE0-671E-4775-AFBB-AF2D301927C7}" type="parTrans" cxnId="{91251C77-B407-4923-AD01-D66490192286}">
      <dgm:prSet/>
      <dgm:spPr/>
      <dgm:t>
        <a:bodyPr/>
        <a:lstStyle/>
        <a:p>
          <a:endParaRPr lang="es-ES"/>
        </a:p>
      </dgm:t>
    </dgm:pt>
    <dgm:pt modelId="{B7A01668-E25E-431A-86DA-8C67E49F7A48}" type="sibTrans" cxnId="{91251C77-B407-4923-AD01-D66490192286}">
      <dgm:prSet/>
      <dgm:spPr/>
      <dgm:t>
        <a:bodyPr/>
        <a:lstStyle/>
        <a:p>
          <a:endParaRPr lang="es-ES"/>
        </a:p>
      </dgm:t>
    </dgm:pt>
    <dgm:pt modelId="{FA0E07D6-3C40-4E7C-9D5C-04F0ABF133DD}">
      <dgm:prSet phldrT="[Texto]" phldr="1"/>
      <dgm:spPr/>
      <dgm:t>
        <a:bodyPr/>
        <a:lstStyle/>
        <a:p>
          <a:endParaRPr lang="es-ES"/>
        </a:p>
      </dgm:t>
    </dgm:pt>
    <dgm:pt modelId="{8E897169-2652-4CBB-8CFD-96C52F90BF0D}" type="parTrans" cxnId="{2E258EC5-0E2D-4DCF-812B-FF890B6FEE3E}">
      <dgm:prSet/>
      <dgm:spPr/>
      <dgm:t>
        <a:bodyPr/>
        <a:lstStyle/>
        <a:p>
          <a:endParaRPr lang="es-ES"/>
        </a:p>
      </dgm:t>
    </dgm:pt>
    <dgm:pt modelId="{CDB18388-241D-4190-BBA5-CBE756E501AE}" type="sibTrans" cxnId="{2E258EC5-0E2D-4DCF-812B-FF890B6FEE3E}">
      <dgm:prSet/>
      <dgm:spPr/>
      <dgm:t>
        <a:bodyPr/>
        <a:lstStyle/>
        <a:p>
          <a:endParaRPr lang="es-ES"/>
        </a:p>
      </dgm:t>
    </dgm:pt>
    <dgm:pt modelId="{D433EFED-E8AD-47BF-8750-C8A644F3DEC7}">
      <dgm:prSet/>
      <dgm:spPr/>
      <dgm:t>
        <a:bodyPr/>
        <a:lstStyle/>
        <a:p>
          <a:r>
            <a:rPr lang="es-CL" smtClean="0"/>
            <a:t>Ocupación de la orilla izquierda del Rin y desmilitarización de Renania.</a:t>
          </a:r>
          <a:endParaRPr lang="es-ES"/>
        </a:p>
      </dgm:t>
    </dgm:pt>
    <dgm:pt modelId="{649583F6-3B21-43BB-91F7-C05E5B3FC407}" type="parTrans" cxnId="{A537B45C-1055-4843-AEA8-2A6723081C46}">
      <dgm:prSet/>
      <dgm:spPr/>
      <dgm:t>
        <a:bodyPr/>
        <a:lstStyle/>
        <a:p>
          <a:endParaRPr lang="es-ES"/>
        </a:p>
      </dgm:t>
    </dgm:pt>
    <dgm:pt modelId="{7BCEEE3A-3CE5-4C90-B72A-A0D0E1EDE1B7}" type="sibTrans" cxnId="{A537B45C-1055-4843-AEA8-2A6723081C46}">
      <dgm:prSet/>
      <dgm:spPr/>
      <dgm:t>
        <a:bodyPr/>
        <a:lstStyle/>
        <a:p>
          <a:endParaRPr lang="es-ES"/>
        </a:p>
      </dgm:t>
    </dgm:pt>
    <dgm:pt modelId="{5289663E-43BE-4D26-B32B-C1A117FA68CB}">
      <dgm:prSet/>
      <dgm:spPr/>
      <dgm:t>
        <a:bodyPr/>
        <a:lstStyle/>
        <a:p>
          <a:r>
            <a:rPr lang="es-CL" smtClean="0"/>
            <a:t>Reducción del ejército a 100 000 hombres y 4000 oficiales, sin artillería pesada, submarinos ni aviación.</a:t>
          </a:r>
          <a:endParaRPr lang="es-ES"/>
        </a:p>
      </dgm:t>
    </dgm:pt>
    <dgm:pt modelId="{9B15E4F5-C5C9-4CBF-B0DB-DBACA904AAEE}" type="parTrans" cxnId="{D2C76BFA-6DCF-4AB0-8225-37947D8AC123}">
      <dgm:prSet/>
      <dgm:spPr/>
      <dgm:t>
        <a:bodyPr/>
        <a:lstStyle/>
        <a:p>
          <a:endParaRPr lang="es-ES"/>
        </a:p>
      </dgm:t>
    </dgm:pt>
    <dgm:pt modelId="{270F3325-62E9-411B-92E5-BD5B2D45EDCC}" type="sibTrans" cxnId="{D2C76BFA-6DCF-4AB0-8225-37947D8AC123}">
      <dgm:prSet/>
      <dgm:spPr/>
      <dgm:t>
        <a:bodyPr/>
        <a:lstStyle/>
        <a:p>
          <a:endParaRPr lang="es-ES"/>
        </a:p>
      </dgm:t>
    </dgm:pt>
    <dgm:pt modelId="{8BF92EC8-EF53-4A49-B7D1-1BE2E7319F85}">
      <dgm:prSet/>
      <dgm:spPr/>
      <dgm:t>
        <a:bodyPr/>
        <a:lstStyle/>
        <a:p>
          <a:r>
            <a:rPr lang="es-CL" smtClean="0"/>
            <a:t>Prohibición de fabricar material de guerra.</a:t>
          </a:r>
          <a:endParaRPr lang="es-ES"/>
        </a:p>
      </dgm:t>
    </dgm:pt>
    <dgm:pt modelId="{ABAAE7B6-4188-4417-A045-27381BDD3C45}" type="parTrans" cxnId="{0ED57223-CDA6-4457-8335-75BB3485A1D1}">
      <dgm:prSet/>
      <dgm:spPr/>
      <dgm:t>
        <a:bodyPr/>
        <a:lstStyle/>
        <a:p>
          <a:endParaRPr lang="es-ES"/>
        </a:p>
      </dgm:t>
    </dgm:pt>
    <dgm:pt modelId="{57D1682F-95AD-48E0-A380-A05AF327BE22}" type="sibTrans" cxnId="{0ED57223-CDA6-4457-8335-75BB3485A1D1}">
      <dgm:prSet/>
      <dgm:spPr/>
      <dgm:t>
        <a:bodyPr/>
        <a:lstStyle/>
        <a:p>
          <a:endParaRPr lang="es-ES"/>
        </a:p>
      </dgm:t>
    </dgm:pt>
    <dgm:pt modelId="{47197231-5D1E-42C4-80BE-98EFE70DAF64}">
      <dgm:prSet/>
      <dgm:spPr/>
      <dgm:t>
        <a:bodyPr/>
        <a:lstStyle/>
        <a:p>
          <a:r>
            <a:rPr lang="es-CL" smtClean="0"/>
            <a:t>Disolución del Estado Mayor del Ejército (OHL).</a:t>
          </a:r>
          <a:endParaRPr lang="es-ES"/>
        </a:p>
      </dgm:t>
    </dgm:pt>
    <dgm:pt modelId="{18F5DED9-6CBA-43CD-8C80-372DA39016EC}" type="parTrans" cxnId="{5C446A0E-F48F-48FB-96B6-EBCC4B307C5C}">
      <dgm:prSet/>
      <dgm:spPr/>
      <dgm:t>
        <a:bodyPr/>
        <a:lstStyle/>
        <a:p>
          <a:endParaRPr lang="es-ES"/>
        </a:p>
      </dgm:t>
    </dgm:pt>
    <dgm:pt modelId="{70A650D5-B900-4E93-A559-7D3F48E7D866}" type="sibTrans" cxnId="{5C446A0E-F48F-48FB-96B6-EBCC4B307C5C}">
      <dgm:prSet/>
      <dgm:spPr/>
      <dgm:t>
        <a:bodyPr/>
        <a:lstStyle/>
        <a:p>
          <a:endParaRPr lang="es-ES"/>
        </a:p>
      </dgm:t>
    </dgm:pt>
    <dgm:pt modelId="{7F6D6D3B-7612-4E04-B5E2-14A70B4BEFF1}">
      <dgm:prSet/>
      <dgm:spPr/>
      <dgm:t>
        <a:bodyPr/>
        <a:lstStyle/>
        <a:p>
          <a:r>
            <a:rPr lang="es-CL" smtClean="0"/>
            <a:t>Supresión del servicio militar obligatorio en Alemania.</a:t>
          </a:r>
          <a:endParaRPr lang="es-ES"/>
        </a:p>
      </dgm:t>
    </dgm:pt>
    <dgm:pt modelId="{AFDD6951-D19E-4B62-8875-C02AA688DDF3}" type="parTrans" cxnId="{CE766E94-00B0-480E-A4B1-FDF3F6B5BEC1}">
      <dgm:prSet/>
      <dgm:spPr/>
      <dgm:t>
        <a:bodyPr/>
        <a:lstStyle/>
        <a:p>
          <a:endParaRPr lang="es-ES"/>
        </a:p>
      </dgm:t>
    </dgm:pt>
    <dgm:pt modelId="{FAAC04C2-0284-4B9B-8E64-A195C8B5CE46}" type="sibTrans" cxnId="{CE766E94-00B0-480E-A4B1-FDF3F6B5BEC1}">
      <dgm:prSet/>
      <dgm:spPr/>
      <dgm:t>
        <a:bodyPr/>
        <a:lstStyle/>
        <a:p>
          <a:endParaRPr lang="es-ES"/>
        </a:p>
      </dgm:t>
    </dgm:pt>
    <dgm:pt modelId="{0A40FD86-2BBE-4337-A911-96D77E4209B0}">
      <dgm:prSet/>
      <dgm:spPr/>
      <dgm:t>
        <a:bodyPr/>
        <a:lstStyle/>
        <a:p>
          <a:r>
            <a:rPr lang="es-CL" smtClean="0"/>
            <a:t>Internacionalización del canal de Kiel.</a:t>
          </a:r>
          <a:endParaRPr lang="es-ES"/>
        </a:p>
      </dgm:t>
    </dgm:pt>
    <dgm:pt modelId="{C728B3C9-EE68-4F3F-A502-0E6CDC887A4F}" type="parTrans" cxnId="{CB7F75FE-3B4F-4E5D-A2A1-A8951CC2E091}">
      <dgm:prSet/>
      <dgm:spPr/>
      <dgm:t>
        <a:bodyPr/>
        <a:lstStyle/>
        <a:p>
          <a:endParaRPr lang="es-ES"/>
        </a:p>
      </dgm:t>
    </dgm:pt>
    <dgm:pt modelId="{C4814BBD-9097-4EFE-8C33-8613E910BF8C}" type="sibTrans" cxnId="{CB7F75FE-3B4F-4E5D-A2A1-A8951CC2E091}">
      <dgm:prSet/>
      <dgm:spPr/>
      <dgm:t>
        <a:bodyPr/>
        <a:lstStyle/>
        <a:p>
          <a:endParaRPr lang="es-ES"/>
        </a:p>
      </dgm:t>
    </dgm:pt>
    <dgm:pt modelId="{B2B296BE-0378-40FB-A027-2B21DCFD08EF}" type="pres">
      <dgm:prSet presAssocID="{9DCA482A-3112-4C49-9ABF-49A48378484A}" presName="Name0" presStyleCnt="0">
        <dgm:presLayoutVars>
          <dgm:chMax val="7"/>
          <dgm:chPref val="7"/>
          <dgm:dir/>
        </dgm:presLayoutVars>
      </dgm:prSet>
      <dgm:spPr/>
      <dgm:t>
        <a:bodyPr/>
        <a:lstStyle/>
        <a:p>
          <a:endParaRPr lang="es-ES"/>
        </a:p>
      </dgm:t>
    </dgm:pt>
    <dgm:pt modelId="{A3825C04-C553-4F73-9F3B-9A482E185AD3}" type="pres">
      <dgm:prSet presAssocID="{9DCA482A-3112-4C49-9ABF-49A48378484A}" presName="Name1" presStyleCnt="0"/>
      <dgm:spPr/>
    </dgm:pt>
    <dgm:pt modelId="{5CE76405-018A-4C12-A286-6E6D11422C92}" type="pres">
      <dgm:prSet presAssocID="{9DCA482A-3112-4C49-9ABF-49A48378484A}" presName="cycle" presStyleCnt="0"/>
      <dgm:spPr/>
    </dgm:pt>
    <dgm:pt modelId="{23C5A455-4EEA-4EBA-A13B-613032F7B79F}" type="pres">
      <dgm:prSet presAssocID="{9DCA482A-3112-4C49-9ABF-49A48378484A}" presName="srcNode" presStyleLbl="node1" presStyleIdx="0" presStyleCnt="7"/>
      <dgm:spPr/>
    </dgm:pt>
    <dgm:pt modelId="{94BD6FE0-2E15-4F9E-9DD7-C4005424783C}" type="pres">
      <dgm:prSet presAssocID="{9DCA482A-3112-4C49-9ABF-49A48378484A}" presName="conn" presStyleLbl="parChTrans1D2" presStyleIdx="0" presStyleCnt="1"/>
      <dgm:spPr/>
      <dgm:t>
        <a:bodyPr/>
        <a:lstStyle/>
        <a:p>
          <a:endParaRPr lang="es-ES"/>
        </a:p>
      </dgm:t>
    </dgm:pt>
    <dgm:pt modelId="{CEA5C5FA-C8CA-4A18-8E2D-9C4D9E5BB7DC}" type="pres">
      <dgm:prSet presAssocID="{9DCA482A-3112-4C49-9ABF-49A48378484A}" presName="extraNode" presStyleLbl="node1" presStyleIdx="0" presStyleCnt="7"/>
      <dgm:spPr/>
    </dgm:pt>
    <dgm:pt modelId="{AC58D630-D364-4F9B-AB2D-61EFC5CE603B}" type="pres">
      <dgm:prSet presAssocID="{9DCA482A-3112-4C49-9ABF-49A48378484A}" presName="dstNode" presStyleLbl="node1" presStyleIdx="0" presStyleCnt="7"/>
      <dgm:spPr/>
    </dgm:pt>
    <dgm:pt modelId="{D2F31E76-6811-4908-BB87-59DDE9E3F304}" type="pres">
      <dgm:prSet presAssocID="{9ECBF0C7-9CBE-40AB-9D03-92BEE04A6E9E}" presName="text_1" presStyleLbl="node1" presStyleIdx="0" presStyleCnt="7">
        <dgm:presLayoutVars>
          <dgm:bulletEnabled val="1"/>
        </dgm:presLayoutVars>
      </dgm:prSet>
      <dgm:spPr/>
      <dgm:t>
        <a:bodyPr/>
        <a:lstStyle/>
        <a:p>
          <a:endParaRPr lang="es-ES"/>
        </a:p>
      </dgm:t>
    </dgm:pt>
    <dgm:pt modelId="{F6195A59-109A-4C1A-962C-26276CAD06EF}" type="pres">
      <dgm:prSet presAssocID="{9ECBF0C7-9CBE-40AB-9D03-92BEE04A6E9E}" presName="accent_1" presStyleCnt="0"/>
      <dgm:spPr/>
    </dgm:pt>
    <dgm:pt modelId="{026F9D32-A55F-4F5C-88BA-EDC72C5BACC6}" type="pres">
      <dgm:prSet presAssocID="{9ECBF0C7-9CBE-40AB-9D03-92BEE04A6E9E}" presName="accentRepeatNode" presStyleLbl="solidFgAcc1" presStyleIdx="0" presStyleCnt="7"/>
      <dgm:spPr/>
    </dgm:pt>
    <dgm:pt modelId="{500DF47B-2EE1-47D3-A065-10E3B9F157B8}" type="pres">
      <dgm:prSet presAssocID="{D433EFED-E8AD-47BF-8750-C8A644F3DEC7}" presName="text_2" presStyleLbl="node1" presStyleIdx="1" presStyleCnt="7">
        <dgm:presLayoutVars>
          <dgm:bulletEnabled val="1"/>
        </dgm:presLayoutVars>
      </dgm:prSet>
      <dgm:spPr/>
      <dgm:t>
        <a:bodyPr/>
        <a:lstStyle/>
        <a:p>
          <a:endParaRPr lang="es-ES"/>
        </a:p>
      </dgm:t>
    </dgm:pt>
    <dgm:pt modelId="{B00151D6-3048-4633-BE63-45289300C98B}" type="pres">
      <dgm:prSet presAssocID="{D433EFED-E8AD-47BF-8750-C8A644F3DEC7}" presName="accent_2" presStyleCnt="0"/>
      <dgm:spPr/>
    </dgm:pt>
    <dgm:pt modelId="{7DFB3E64-6364-4D59-8391-0CF22ECAC0BD}" type="pres">
      <dgm:prSet presAssocID="{D433EFED-E8AD-47BF-8750-C8A644F3DEC7}" presName="accentRepeatNode" presStyleLbl="solidFgAcc1" presStyleIdx="1" presStyleCnt="7"/>
      <dgm:spPr/>
    </dgm:pt>
    <dgm:pt modelId="{2AE7836B-64F0-4729-A233-0D21B48059E0}" type="pres">
      <dgm:prSet presAssocID="{5289663E-43BE-4D26-B32B-C1A117FA68CB}" presName="text_3" presStyleLbl="node1" presStyleIdx="2" presStyleCnt="7">
        <dgm:presLayoutVars>
          <dgm:bulletEnabled val="1"/>
        </dgm:presLayoutVars>
      </dgm:prSet>
      <dgm:spPr/>
      <dgm:t>
        <a:bodyPr/>
        <a:lstStyle/>
        <a:p>
          <a:endParaRPr lang="es-ES"/>
        </a:p>
      </dgm:t>
    </dgm:pt>
    <dgm:pt modelId="{AABCA07F-33BB-43C2-AA25-B9E0682A7229}" type="pres">
      <dgm:prSet presAssocID="{5289663E-43BE-4D26-B32B-C1A117FA68CB}" presName="accent_3" presStyleCnt="0"/>
      <dgm:spPr/>
    </dgm:pt>
    <dgm:pt modelId="{C7CCFB00-17FD-43CA-8CC3-900A9D88EBCC}" type="pres">
      <dgm:prSet presAssocID="{5289663E-43BE-4D26-B32B-C1A117FA68CB}" presName="accentRepeatNode" presStyleLbl="solidFgAcc1" presStyleIdx="2" presStyleCnt="7"/>
      <dgm:spPr/>
    </dgm:pt>
    <dgm:pt modelId="{FF40FFF1-9040-4831-AE9E-B3D56F76D68A}" type="pres">
      <dgm:prSet presAssocID="{8BF92EC8-EF53-4A49-B7D1-1BE2E7319F85}" presName="text_4" presStyleLbl="node1" presStyleIdx="3" presStyleCnt="7">
        <dgm:presLayoutVars>
          <dgm:bulletEnabled val="1"/>
        </dgm:presLayoutVars>
      </dgm:prSet>
      <dgm:spPr/>
      <dgm:t>
        <a:bodyPr/>
        <a:lstStyle/>
        <a:p>
          <a:endParaRPr lang="es-ES"/>
        </a:p>
      </dgm:t>
    </dgm:pt>
    <dgm:pt modelId="{177B8893-D54A-4384-9355-16C8D37965C1}" type="pres">
      <dgm:prSet presAssocID="{8BF92EC8-EF53-4A49-B7D1-1BE2E7319F85}" presName="accent_4" presStyleCnt="0"/>
      <dgm:spPr/>
    </dgm:pt>
    <dgm:pt modelId="{09AB7FD7-6870-4874-B93A-8935198B5ED2}" type="pres">
      <dgm:prSet presAssocID="{8BF92EC8-EF53-4A49-B7D1-1BE2E7319F85}" presName="accentRepeatNode" presStyleLbl="solidFgAcc1" presStyleIdx="3" presStyleCnt="7"/>
      <dgm:spPr/>
    </dgm:pt>
    <dgm:pt modelId="{82FE84AD-512D-4872-B9EB-A9A9DAFC173C}" type="pres">
      <dgm:prSet presAssocID="{47197231-5D1E-42C4-80BE-98EFE70DAF64}" presName="text_5" presStyleLbl="node1" presStyleIdx="4" presStyleCnt="7">
        <dgm:presLayoutVars>
          <dgm:bulletEnabled val="1"/>
        </dgm:presLayoutVars>
      </dgm:prSet>
      <dgm:spPr/>
      <dgm:t>
        <a:bodyPr/>
        <a:lstStyle/>
        <a:p>
          <a:endParaRPr lang="es-ES"/>
        </a:p>
      </dgm:t>
    </dgm:pt>
    <dgm:pt modelId="{D6C8E090-B7C2-4EFF-9F94-5BFF12662EB2}" type="pres">
      <dgm:prSet presAssocID="{47197231-5D1E-42C4-80BE-98EFE70DAF64}" presName="accent_5" presStyleCnt="0"/>
      <dgm:spPr/>
    </dgm:pt>
    <dgm:pt modelId="{CEEB522C-3EB7-44A9-8178-C69BC1A0F803}" type="pres">
      <dgm:prSet presAssocID="{47197231-5D1E-42C4-80BE-98EFE70DAF64}" presName="accentRepeatNode" presStyleLbl="solidFgAcc1" presStyleIdx="4" presStyleCnt="7"/>
      <dgm:spPr/>
    </dgm:pt>
    <dgm:pt modelId="{D65DAC73-49AD-4DCC-8720-879A8C85CFFD}" type="pres">
      <dgm:prSet presAssocID="{7F6D6D3B-7612-4E04-B5E2-14A70B4BEFF1}" presName="text_6" presStyleLbl="node1" presStyleIdx="5" presStyleCnt="7">
        <dgm:presLayoutVars>
          <dgm:bulletEnabled val="1"/>
        </dgm:presLayoutVars>
      </dgm:prSet>
      <dgm:spPr/>
      <dgm:t>
        <a:bodyPr/>
        <a:lstStyle/>
        <a:p>
          <a:endParaRPr lang="es-ES"/>
        </a:p>
      </dgm:t>
    </dgm:pt>
    <dgm:pt modelId="{D1AEACE1-5105-47F7-A72D-A8C0C16C5794}" type="pres">
      <dgm:prSet presAssocID="{7F6D6D3B-7612-4E04-B5E2-14A70B4BEFF1}" presName="accent_6" presStyleCnt="0"/>
      <dgm:spPr/>
    </dgm:pt>
    <dgm:pt modelId="{47E6B9F7-02C5-4518-9EFB-8D75E55338FF}" type="pres">
      <dgm:prSet presAssocID="{7F6D6D3B-7612-4E04-B5E2-14A70B4BEFF1}" presName="accentRepeatNode" presStyleLbl="solidFgAcc1" presStyleIdx="5" presStyleCnt="7"/>
      <dgm:spPr/>
    </dgm:pt>
    <dgm:pt modelId="{BB182E65-E50A-4503-A0ED-0656E7D6255E}" type="pres">
      <dgm:prSet presAssocID="{0A40FD86-2BBE-4337-A911-96D77E4209B0}" presName="text_7" presStyleLbl="node1" presStyleIdx="6" presStyleCnt="7">
        <dgm:presLayoutVars>
          <dgm:bulletEnabled val="1"/>
        </dgm:presLayoutVars>
      </dgm:prSet>
      <dgm:spPr/>
      <dgm:t>
        <a:bodyPr/>
        <a:lstStyle/>
        <a:p>
          <a:endParaRPr lang="es-ES"/>
        </a:p>
      </dgm:t>
    </dgm:pt>
    <dgm:pt modelId="{240951FB-FFE8-426E-BF20-9AF83D27E54C}" type="pres">
      <dgm:prSet presAssocID="{0A40FD86-2BBE-4337-A911-96D77E4209B0}" presName="accent_7" presStyleCnt="0"/>
      <dgm:spPr/>
    </dgm:pt>
    <dgm:pt modelId="{056B51AB-6D94-49A4-9CA7-9A2C632E9D0C}" type="pres">
      <dgm:prSet presAssocID="{0A40FD86-2BBE-4337-A911-96D77E4209B0}" presName="accentRepeatNode" presStyleLbl="solidFgAcc1" presStyleIdx="6" presStyleCnt="7"/>
      <dgm:spPr/>
    </dgm:pt>
  </dgm:ptLst>
  <dgm:cxnLst>
    <dgm:cxn modelId="{4C16682C-815F-40E6-BA8B-1DAA465CBD29}" type="presOf" srcId="{7F6D6D3B-7612-4E04-B5E2-14A70B4BEFF1}" destId="{D65DAC73-49AD-4DCC-8720-879A8C85CFFD}" srcOrd="0" destOrd="0" presId="urn:microsoft.com/office/officeart/2008/layout/VerticalCurvedList"/>
    <dgm:cxn modelId="{A537B45C-1055-4843-AEA8-2A6723081C46}" srcId="{9DCA482A-3112-4C49-9ABF-49A48378484A}" destId="{D433EFED-E8AD-47BF-8750-C8A644F3DEC7}" srcOrd="1" destOrd="0" parTransId="{649583F6-3B21-43BB-91F7-C05E5B3FC407}" sibTransId="{7BCEEE3A-3CE5-4C90-B72A-A0D0E1EDE1B7}"/>
    <dgm:cxn modelId="{8C7353BE-C696-4F0E-95A4-D93E469A0F78}" type="presOf" srcId="{D433EFED-E8AD-47BF-8750-C8A644F3DEC7}" destId="{500DF47B-2EE1-47D3-A065-10E3B9F157B8}" srcOrd="0" destOrd="0" presId="urn:microsoft.com/office/officeart/2008/layout/VerticalCurvedList"/>
    <dgm:cxn modelId="{D2C76BFA-6DCF-4AB0-8225-37947D8AC123}" srcId="{9DCA482A-3112-4C49-9ABF-49A48378484A}" destId="{5289663E-43BE-4D26-B32B-C1A117FA68CB}" srcOrd="2" destOrd="0" parTransId="{9B15E4F5-C5C9-4CBF-B0DB-DBACA904AAEE}" sibTransId="{270F3325-62E9-411B-92E5-BD5B2D45EDCC}"/>
    <dgm:cxn modelId="{7F0C837C-9B8B-4610-95E7-5DAF8D1E93B2}" type="presOf" srcId="{5289663E-43BE-4D26-B32B-C1A117FA68CB}" destId="{2AE7836B-64F0-4729-A233-0D21B48059E0}" srcOrd="0" destOrd="0" presId="urn:microsoft.com/office/officeart/2008/layout/VerticalCurvedList"/>
    <dgm:cxn modelId="{5EABF40D-5EE6-4F7C-B07F-032E8A5D1825}" type="presOf" srcId="{0A40FD86-2BBE-4337-A911-96D77E4209B0}" destId="{BB182E65-E50A-4503-A0ED-0656E7D6255E}" srcOrd="0" destOrd="0" presId="urn:microsoft.com/office/officeart/2008/layout/VerticalCurvedList"/>
    <dgm:cxn modelId="{CB7F75FE-3B4F-4E5D-A2A1-A8951CC2E091}" srcId="{9DCA482A-3112-4C49-9ABF-49A48378484A}" destId="{0A40FD86-2BBE-4337-A911-96D77E4209B0}" srcOrd="6" destOrd="0" parTransId="{C728B3C9-EE68-4F3F-A502-0E6CDC887A4F}" sibTransId="{C4814BBD-9097-4EFE-8C33-8613E910BF8C}"/>
    <dgm:cxn modelId="{F05FA228-4BC0-4BA6-86C2-28DB1BD6D03C}" type="presOf" srcId="{42070193-760B-4B3D-B5CD-A6D5E5AC8D7E}" destId="{94BD6FE0-2E15-4F9E-9DD7-C4005424783C}" srcOrd="0" destOrd="0" presId="urn:microsoft.com/office/officeart/2008/layout/VerticalCurvedList"/>
    <dgm:cxn modelId="{5C446A0E-F48F-48FB-96B6-EBCC4B307C5C}" srcId="{9DCA482A-3112-4C49-9ABF-49A48378484A}" destId="{47197231-5D1E-42C4-80BE-98EFE70DAF64}" srcOrd="4" destOrd="0" parTransId="{18F5DED9-6CBA-43CD-8C80-372DA39016EC}" sibTransId="{70A650D5-B900-4E93-A559-7D3F48E7D866}"/>
    <dgm:cxn modelId="{18684822-E3B5-4B60-98CC-79D634E00454}" type="presOf" srcId="{8BF92EC8-EF53-4A49-B7D1-1BE2E7319F85}" destId="{FF40FFF1-9040-4831-AE9E-B3D56F76D68A}" srcOrd="0" destOrd="0" presId="urn:microsoft.com/office/officeart/2008/layout/VerticalCurvedList"/>
    <dgm:cxn modelId="{2F5BA1EA-7ECE-4210-9DC4-52119E1C0D85}" type="presOf" srcId="{9DCA482A-3112-4C49-9ABF-49A48378484A}" destId="{B2B296BE-0378-40FB-A027-2B21DCFD08EF}" srcOrd="0" destOrd="0" presId="urn:microsoft.com/office/officeart/2008/layout/VerticalCurvedList"/>
    <dgm:cxn modelId="{0ED57223-CDA6-4457-8335-75BB3485A1D1}" srcId="{9DCA482A-3112-4C49-9ABF-49A48378484A}" destId="{8BF92EC8-EF53-4A49-B7D1-1BE2E7319F85}" srcOrd="3" destOrd="0" parTransId="{ABAAE7B6-4188-4417-A045-27381BDD3C45}" sibTransId="{57D1682F-95AD-48E0-A380-A05AF327BE22}"/>
    <dgm:cxn modelId="{3B3A1797-4D47-40C7-A772-36F11FF035A3}" type="presOf" srcId="{9ECBF0C7-9CBE-40AB-9D03-92BEE04A6E9E}" destId="{D2F31E76-6811-4908-BB87-59DDE9E3F304}" srcOrd="0" destOrd="0" presId="urn:microsoft.com/office/officeart/2008/layout/VerticalCurvedList"/>
    <dgm:cxn modelId="{2E258EC5-0E2D-4DCF-812B-FF890B6FEE3E}" srcId="{9DCA482A-3112-4C49-9ABF-49A48378484A}" destId="{FA0E07D6-3C40-4E7C-9D5C-04F0ABF133DD}" srcOrd="8" destOrd="0" parTransId="{8E897169-2652-4CBB-8CFD-96C52F90BF0D}" sibTransId="{CDB18388-241D-4190-BBA5-CBE756E501AE}"/>
    <dgm:cxn modelId="{12B7247D-8566-46FB-AA1A-57FFFE6CE808}" type="presOf" srcId="{47197231-5D1E-42C4-80BE-98EFE70DAF64}" destId="{82FE84AD-512D-4872-B9EB-A9A9DAFC173C}" srcOrd="0" destOrd="0" presId="urn:microsoft.com/office/officeart/2008/layout/VerticalCurvedList"/>
    <dgm:cxn modelId="{91251C77-B407-4923-AD01-D66490192286}" srcId="{9DCA482A-3112-4C49-9ABF-49A48378484A}" destId="{A04198CC-5BEA-4656-9E8A-D08F47CCA620}" srcOrd="7" destOrd="0" parTransId="{1FA66AE0-671E-4775-AFBB-AF2D301927C7}" sibTransId="{B7A01668-E25E-431A-86DA-8C67E49F7A48}"/>
    <dgm:cxn modelId="{9FED372D-5037-4CCE-9084-32AAB9F7BAE6}" srcId="{9DCA482A-3112-4C49-9ABF-49A48378484A}" destId="{9ECBF0C7-9CBE-40AB-9D03-92BEE04A6E9E}" srcOrd="0" destOrd="0" parTransId="{E3E2E173-E3DA-4AC5-AB63-7AE5F5E86571}" sibTransId="{42070193-760B-4B3D-B5CD-A6D5E5AC8D7E}"/>
    <dgm:cxn modelId="{CE766E94-00B0-480E-A4B1-FDF3F6B5BEC1}" srcId="{9DCA482A-3112-4C49-9ABF-49A48378484A}" destId="{7F6D6D3B-7612-4E04-B5E2-14A70B4BEFF1}" srcOrd="5" destOrd="0" parTransId="{AFDD6951-D19E-4B62-8875-C02AA688DDF3}" sibTransId="{FAAC04C2-0284-4B9B-8E64-A195C8B5CE46}"/>
    <dgm:cxn modelId="{B23FD10E-470B-4238-A6CC-2314034A0F1E}" type="presParOf" srcId="{B2B296BE-0378-40FB-A027-2B21DCFD08EF}" destId="{A3825C04-C553-4F73-9F3B-9A482E185AD3}" srcOrd="0" destOrd="0" presId="urn:microsoft.com/office/officeart/2008/layout/VerticalCurvedList"/>
    <dgm:cxn modelId="{C590C950-DCAF-40C2-B3F4-3E3088C858A1}" type="presParOf" srcId="{A3825C04-C553-4F73-9F3B-9A482E185AD3}" destId="{5CE76405-018A-4C12-A286-6E6D11422C92}" srcOrd="0" destOrd="0" presId="urn:microsoft.com/office/officeart/2008/layout/VerticalCurvedList"/>
    <dgm:cxn modelId="{43738B51-A0E5-4102-851E-C6A8C977713B}" type="presParOf" srcId="{5CE76405-018A-4C12-A286-6E6D11422C92}" destId="{23C5A455-4EEA-4EBA-A13B-613032F7B79F}" srcOrd="0" destOrd="0" presId="urn:microsoft.com/office/officeart/2008/layout/VerticalCurvedList"/>
    <dgm:cxn modelId="{A76A761F-7C50-49F9-8DF3-22C68BBF2A88}" type="presParOf" srcId="{5CE76405-018A-4C12-A286-6E6D11422C92}" destId="{94BD6FE0-2E15-4F9E-9DD7-C4005424783C}" srcOrd="1" destOrd="0" presId="urn:microsoft.com/office/officeart/2008/layout/VerticalCurvedList"/>
    <dgm:cxn modelId="{DBCB76F7-EDDC-4624-B172-96347C8AD392}" type="presParOf" srcId="{5CE76405-018A-4C12-A286-6E6D11422C92}" destId="{CEA5C5FA-C8CA-4A18-8E2D-9C4D9E5BB7DC}" srcOrd="2" destOrd="0" presId="urn:microsoft.com/office/officeart/2008/layout/VerticalCurvedList"/>
    <dgm:cxn modelId="{6DD88F2C-67DC-4CDA-B551-EE6B1103B066}" type="presParOf" srcId="{5CE76405-018A-4C12-A286-6E6D11422C92}" destId="{AC58D630-D364-4F9B-AB2D-61EFC5CE603B}" srcOrd="3" destOrd="0" presId="urn:microsoft.com/office/officeart/2008/layout/VerticalCurvedList"/>
    <dgm:cxn modelId="{C0D89DE6-01F3-4573-BDED-4F2278F65426}" type="presParOf" srcId="{A3825C04-C553-4F73-9F3B-9A482E185AD3}" destId="{D2F31E76-6811-4908-BB87-59DDE9E3F304}" srcOrd="1" destOrd="0" presId="urn:microsoft.com/office/officeart/2008/layout/VerticalCurvedList"/>
    <dgm:cxn modelId="{BB31BAD7-2175-4C58-A509-FE5C7D768E91}" type="presParOf" srcId="{A3825C04-C553-4F73-9F3B-9A482E185AD3}" destId="{F6195A59-109A-4C1A-962C-26276CAD06EF}" srcOrd="2" destOrd="0" presId="urn:microsoft.com/office/officeart/2008/layout/VerticalCurvedList"/>
    <dgm:cxn modelId="{E11B0E15-DB9D-4305-9935-252BF12255BD}" type="presParOf" srcId="{F6195A59-109A-4C1A-962C-26276CAD06EF}" destId="{026F9D32-A55F-4F5C-88BA-EDC72C5BACC6}" srcOrd="0" destOrd="0" presId="urn:microsoft.com/office/officeart/2008/layout/VerticalCurvedList"/>
    <dgm:cxn modelId="{4900D641-2607-4638-AF08-3F490CC00283}" type="presParOf" srcId="{A3825C04-C553-4F73-9F3B-9A482E185AD3}" destId="{500DF47B-2EE1-47D3-A065-10E3B9F157B8}" srcOrd="3" destOrd="0" presId="urn:microsoft.com/office/officeart/2008/layout/VerticalCurvedList"/>
    <dgm:cxn modelId="{A011DF6B-76EE-49E7-8DD9-1A808A16E4D4}" type="presParOf" srcId="{A3825C04-C553-4F73-9F3B-9A482E185AD3}" destId="{B00151D6-3048-4633-BE63-45289300C98B}" srcOrd="4" destOrd="0" presId="urn:microsoft.com/office/officeart/2008/layout/VerticalCurvedList"/>
    <dgm:cxn modelId="{9AF8E2C4-574C-4A68-AAFD-F3A8CFC7F7CA}" type="presParOf" srcId="{B00151D6-3048-4633-BE63-45289300C98B}" destId="{7DFB3E64-6364-4D59-8391-0CF22ECAC0BD}" srcOrd="0" destOrd="0" presId="urn:microsoft.com/office/officeart/2008/layout/VerticalCurvedList"/>
    <dgm:cxn modelId="{B77EE916-8D0E-4DDC-9F6D-FEC62795B4F5}" type="presParOf" srcId="{A3825C04-C553-4F73-9F3B-9A482E185AD3}" destId="{2AE7836B-64F0-4729-A233-0D21B48059E0}" srcOrd="5" destOrd="0" presId="urn:microsoft.com/office/officeart/2008/layout/VerticalCurvedList"/>
    <dgm:cxn modelId="{5838A29F-4CCD-4680-A89F-FEB2F37B3A48}" type="presParOf" srcId="{A3825C04-C553-4F73-9F3B-9A482E185AD3}" destId="{AABCA07F-33BB-43C2-AA25-B9E0682A7229}" srcOrd="6" destOrd="0" presId="urn:microsoft.com/office/officeart/2008/layout/VerticalCurvedList"/>
    <dgm:cxn modelId="{1FC36C7C-B2FC-4C98-AD7F-D374FA6F7BA0}" type="presParOf" srcId="{AABCA07F-33BB-43C2-AA25-B9E0682A7229}" destId="{C7CCFB00-17FD-43CA-8CC3-900A9D88EBCC}" srcOrd="0" destOrd="0" presId="urn:microsoft.com/office/officeart/2008/layout/VerticalCurvedList"/>
    <dgm:cxn modelId="{6DEF100F-FD76-4799-8C02-92BC3C3DCCD8}" type="presParOf" srcId="{A3825C04-C553-4F73-9F3B-9A482E185AD3}" destId="{FF40FFF1-9040-4831-AE9E-B3D56F76D68A}" srcOrd="7" destOrd="0" presId="urn:microsoft.com/office/officeart/2008/layout/VerticalCurvedList"/>
    <dgm:cxn modelId="{CC63036C-B6EA-4DB1-8857-48D5D6A58300}" type="presParOf" srcId="{A3825C04-C553-4F73-9F3B-9A482E185AD3}" destId="{177B8893-D54A-4384-9355-16C8D37965C1}" srcOrd="8" destOrd="0" presId="urn:microsoft.com/office/officeart/2008/layout/VerticalCurvedList"/>
    <dgm:cxn modelId="{4C023161-755B-4CDC-A8DC-66A1082DE150}" type="presParOf" srcId="{177B8893-D54A-4384-9355-16C8D37965C1}" destId="{09AB7FD7-6870-4874-B93A-8935198B5ED2}" srcOrd="0" destOrd="0" presId="urn:microsoft.com/office/officeart/2008/layout/VerticalCurvedList"/>
    <dgm:cxn modelId="{51F57441-0225-4DB0-8875-84E073DC58E1}" type="presParOf" srcId="{A3825C04-C553-4F73-9F3B-9A482E185AD3}" destId="{82FE84AD-512D-4872-B9EB-A9A9DAFC173C}" srcOrd="9" destOrd="0" presId="urn:microsoft.com/office/officeart/2008/layout/VerticalCurvedList"/>
    <dgm:cxn modelId="{68D083DD-4E88-4370-B884-1CF1F28C404E}" type="presParOf" srcId="{A3825C04-C553-4F73-9F3B-9A482E185AD3}" destId="{D6C8E090-B7C2-4EFF-9F94-5BFF12662EB2}" srcOrd="10" destOrd="0" presId="urn:microsoft.com/office/officeart/2008/layout/VerticalCurvedList"/>
    <dgm:cxn modelId="{9B706902-15F1-400C-9320-087709944472}" type="presParOf" srcId="{D6C8E090-B7C2-4EFF-9F94-5BFF12662EB2}" destId="{CEEB522C-3EB7-44A9-8178-C69BC1A0F803}" srcOrd="0" destOrd="0" presId="urn:microsoft.com/office/officeart/2008/layout/VerticalCurvedList"/>
    <dgm:cxn modelId="{34E128F1-BDE8-4419-A2D6-64DBAF29639F}" type="presParOf" srcId="{A3825C04-C553-4F73-9F3B-9A482E185AD3}" destId="{D65DAC73-49AD-4DCC-8720-879A8C85CFFD}" srcOrd="11" destOrd="0" presId="urn:microsoft.com/office/officeart/2008/layout/VerticalCurvedList"/>
    <dgm:cxn modelId="{8F89C6CA-4D2E-495E-A68F-8C6B4E9730BB}" type="presParOf" srcId="{A3825C04-C553-4F73-9F3B-9A482E185AD3}" destId="{D1AEACE1-5105-47F7-A72D-A8C0C16C5794}" srcOrd="12" destOrd="0" presId="urn:microsoft.com/office/officeart/2008/layout/VerticalCurvedList"/>
    <dgm:cxn modelId="{8677E90C-9C8C-4CFB-A004-0E50015F78F2}" type="presParOf" srcId="{D1AEACE1-5105-47F7-A72D-A8C0C16C5794}" destId="{47E6B9F7-02C5-4518-9EFB-8D75E55338FF}" srcOrd="0" destOrd="0" presId="urn:microsoft.com/office/officeart/2008/layout/VerticalCurvedList"/>
    <dgm:cxn modelId="{3F4185E6-A9F3-44FB-84E8-BA9CD0315641}" type="presParOf" srcId="{A3825C04-C553-4F73-9F3B-9A482E185AD3}" destId="{BB182E65-E50A-4503-A0ED-0656E7D6255E}" srcOrd="13" destOrd="0" presId="urn:microsoft.com/office/officeart/2008/layout/VerticalCurvedList"/>
    <dgm:cxn modelId="{A4D75CA1-D654-46A8-B067-1FD2B0574EE6}" type="presParOf" srcId="{A3825C04-C553-4F73-9F3B-9A482E185AD3}" destId="{240951FB-FFE8-426E-BF20-9AF83D27E54C}" srcOrd="14" destOrd="0" presId="urn:microsoft.com/office/officeart/2008/layout/VerticalCurvedList"/>
    <dgm:cxn modelId="{56419065-FFD3-43AE-8A4B-BC363E7593EB}" type="presParOf" srcId="{240951FB-FFE8-426E-BF20-9AF83D27E54C}" destId="{056B51AB-6D94-49A4-9CA7-9A2C632E9D0C}" srcOrd="0" destOrd="0" presId="urn:microsoft.com/office/officeart/2008/layout/VerticalCurv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5.xml><?xml version="1.0" encoding="utf-8"?>
<dgm:dataModel xmlns:dgm="http://schemas.openxmlformats.org/drawingml/2006/diagram" xmlns:a="http://schemas.openxmlformats.org/drawingml/2006/main">
  <dgm:ptLst>
    <dgm:pt modelId="{B5B0F079-3ABB-4F9A-9979-F25A35CE2C01}" type="doc">
      <dgm:prSet loTypeId="urn:microsoft.com/office/officeart/2008/layout/VerticalCurvedList" loCatId="list" qsTypeId="urn:microsoft.com/office/officeart/2005/8/quickstyle/simple1" qsCatId="simple" csTypeId="urn:microsoft.com/office/officeart/2005/8/colors/accent1_2" csCatId="accent1" phldr="1"/>
      <dgm:spPr/>
      <dgm:t>
        <a:bodyPr/>
        <a:lstStyle/>
        <a:p>
          <a:endParaRPr lang="es-ES"/>
        </a:p>
      </dgm:t>
    </dgm:pt>
    <dgm:pt modelId="{61EBD863-6366-4437-89FE-2E10413340EE}">
      <dgm:prSet phldrT="[Texto]"/>
      <dgm:spPr/>
      <dgm:t>
        <a:bodyPr/>
        <a:lstStyle/>
        <a:p>
          <a:r>
            <a:rPr lang="es-CL" dirty="0" smtClean="0"/>
            <a:t>Creación de la Comisión de Reparaciones de Guerra (REPKO), cuyo monto quedaba por definir.</a:t>
          </a:r>
          <a:endParaRPr lang="es-ES" dirty="0"/>
        </a:p>
      </dgm:t>
    </dgm:pt>
    <dgm:pt modelId="{3CEF0F46-2E5B-4E86-8DDE-FE6DF8BDC422}" type="parTrans" cxnId="{373C4712-80A9-49D5-B198-078E41FE31BE}">
      <dgm:prSet/>
      <dgm:spPr/>
      <dgm:t>
        <a:bodyPr/>
        <a:lstStyle/>
        <a:p>
          <a:endParaRPr lang="es-ES"/>
        </a:p>
      </dgm:t>
    </dgm:pt>
    <dgm:pt modelId="{C629B8D9-E5AC-4118-9D2B-43ECBA786D8E}" type="sibTrans" cxnId="{373C4712-80A9-49D5-B198-078E41FE31BE}">
      <dgm:prSet/>
      <dgm:spPr/>
      <dgm:t>
        <a:bodyPr/>
        <a:lstStyle/>
        <a:p>
          <a:endParaRPr lang="es-ES"/>
        </a:p>
      </dgm:t>
    </dgm:pt>
    <dgm:pt modelId="{8E19AA34-9380-4D70-AD2E-55E9B3D35DF0}">
      <dgm:prSet/>
      <dgm:spPr/>
      <dgm:t>
        <a:bodyPr/>
        <a:lstStyle/>
        <a:p>
          <a:r>
            <a:rPr lang="es-CL" smtClean="0"/>
            <a:t>Entrega de todos los barcos mercantes alemanes de más de 1400 Tm de desplazamiento y cesión anual de 200 000 t de nuevos barcos, para restituir toda la flota mercante perdida por los aliados durante el conflicto.</a:t>
          </a:r>
          <a:endParaRPr lang="es-ES"/>
        </a:p>
      </dgm:t>
    </dgm:pt>
    <dgm:pt modelId="{8EDAC73D-6849-4CBE-B86D-393ABA5C9106}" type="parTrans" cxnId="{CDF065A5-4882-4542-8309-4FC7963CBF72}">
      <dgm:prSet/>
      <dgm:spPr/>
      <dgm:t>
        <a:bodyPr/>
        <a:lstStyle/>
        <a:p>
          <a:endParaRPr lang="es-ES"/>
        </a:p>
      </dgm:t>
    </dgm:pt>
    <dgm:pt modelId="{D436A9C4-BC44-47B5-A070-25694F9BE84A}" type="sibTrans" cxnId="{CDF065A5-4882-4542-8309-4FC7963CBF72}">
      <dgm:prSet/>
      <dgm:spPr/>
      <dgm:t>
        <a:bodyPr/>
        <a:lstStyle/>
        <a:p>
          <a:endParaRPr lang="es-ES"/>
        </a:p>
      </dgm:t>
    </dgm:pt>
    <dgm:pt modelId="{51510A47-37F5-487A-AAB8-7BC158D857EC}">
      <dgm:prSet/>
      <dgm:spPr/>
      <dgm:t>
        <a:bodyPr/>
        <a:lstStyle/>
        <a:p>
          <a:r>
            <a:rPr lang="es-CL" smtClean="0"/>
            <a:t>Entrega anual de 44 millones toneladas de carbón, 371 000 cabezas de ganado, la mitad de la producción química y farmacéutica, la totalidad de cables submarinos, etc., durante cinco años.</a:t>
          </a:r>
          <a:endParaRPr lang="es-ES"/>
        </a:p>
      </dgm:t>
    </dgm:pt>
    <dgm:pt modelId="{269A9092-B77D-4F75-A33D-3B9A725CB0A0}" type="parTrans" cxnId="{A951DBF8-DDD7-4A8E-BD82-CC0C386B23B7}">
      <dgm:prSet/>
      <dgm:spPr/>
      <dgm:t>
        <a:bodyPr/>
        <a:lstStyle/>
        <a:p>
          <a:endParaRPr lang="es-ES"/>
        </a:p>
      </dgm:t>
    </dgm:pt>
    <dgm:pt modelId="{5EECE5AA-E33A-4116-BAD9-CE74DE8E4647}" type="sibTrans" cxnId="{A951DBF8-DDD7-4A8E-BD82-CC0C386B23B7}">
      <dgm:prSet/>
      <dgm:spPr/>
      <dgm:t>
        <a:bodyPr/>
        <a:lstStyle/>
        <a:p>
          <a:endParaRPr lang="es-ES"/>
        </a:p>
      </dgm:t>
    </dgm:pt>
    <dgm:pt modelId="{57115C7C-0C1A-4E61-8551-B0182D4C2C5D}">
      <dgm:prSet/>
      <dgm:spPr/>
      <dgm:t>
        <a:bodyPr/>
        <a:lstStyle/>
        <a:p>
          <a:r>
            <a:rPr lang="es-CL" smtClean="0"/>
            <a:t>Expropiación de la propiedad privada alemana en los territorios y colonias perdidas.</a:t>
          </a:r>
          <a:endParaRPr lang="es-ES"/>
        </a:p>
      </dgm:t>
    </dgm:pt>
    <dgm:pt modelId="{4490D58D-9DA6-4339-967C-331C7FCCC070}" type="parTrans" cxnId="{B67F5B2A-1E7C-4E66-A11D-6663EA8BC51B}">
      <dgm:prSet/>
      <dgm:spPr/>
      <dgm:t>
        <a:bodyPr/>
        <a:lstStyle/>
        <a:p>
          <a:endParaRPr lang="es-ES"/>
        </a:p>
      </dgm:t>
    </dgm:pt>
    <dgm:pt modelId="{2F96416A-A3F0-4326-8CE0-2AFCB146F2C9}" type="sibTrans" cxnId="{B67F5B2A-1E7C-4E66-A11D-6663EA8BC51B}">
      <dgm:prSet/>
      <dgm:spPr/>
      <dgm:t>
        <a:bodyPr/>
        <a:lstStyle/>
        <a:p>
          <a:endParaRPr lang="es-ES"/>
        </a:p>
      </dgm:t>
    </dgm:pt>
    <dgm:pt modelId="{1192614F-F954-4E3D-A586-83FA96822F5E}">
      <dgm:prSet/>
      <dgm:spPr/>
      <dgm:t>
        <a:bodyPr/>
        <a:lstStyle/>
        <a:p>
          <a:r>
            <a:rPr lang="es-CL" smtClean="0"/>
            <a:t>El pago de 132 000 millones de marcos de oro alemanes (para aquella época 31 400 millones de dólares, 6600 millones de libras esterlinas), lo que equivale aproximadamente a 642 000 millones de dólares estadounidenses a fecha de 2020, una suma que Alemania no podía pagar y que muchos economistas en el momento consideraron excesiva,22​ ya que significaba más que las reservas internacionales de Alemania, que según muchos autores causó la posterior hiperinflación.</a:t>
          </a:r>
          <a:endParaRPr lang="es-ES"/>
        </a:p>
      </dgm:t>
    </dgm:pt>
    <dgm:pt modelId="{1F065F04-478C-4B08-9C74-3ED596E22438}" type="parTrans" cxnId="{D7862772-E719-4207-B56E-B1BCA26B69A1}">
      <dgm:prSet/>
      <dgm:spPr/>
      <dgm:t>
        <a:bodyPr/>
        <a:lstStyle/>
        <a:p>
          <a:endParaRPr lang="es-ES"/>
        </a:p>
      </dgm:t>
    </dgm:pt>
    <dgm:pt modelId="{D1C46F7D-4810-403A-B808-89444940FFE0}" type="sibTrans" cxnId="{D7862772-E719-4207-B56E-B1BCA26B69A1}">
      <dgm:prSet/>
      <dgm:spPr/>
      <dgm:t>
        <a:bodyPr/>
        <a:lstStyle/>
        <a:p>
          <a:endParaRPr lang="es-ES"/>
        </a:p>
      </dgm:t>
    </dgm:pt>
    <dgm:pt modelId="{30BEA2EE-2C3C-439D-8D35-403BA7F70B7B}" type="pres">
      <dgm:prSet presAssocID="{B5B0F079-3ABB-4F9A-9979-F25A35CE2C01}" presName="Name0" presStyleCnt="0">
        <dgm:presLayoutVars>
          <dgm:chMax val="7"/>
          <dgm:chPref val="7"/>
          <dgm:dir/>
        </dgm:presLayoutVars>
      </dgm:prSet>
      <dgm:spPr/>
      <dgm:t>
        <a:bodyPr/>
        <a:lstStyle/>
        <a:p>
          <a:endParaRPr lang="es-ES"/>
        </a:p>
      </dgm:t>
    </dgm:pt>
    <dgm:pt modelId="{AC1BEB76-8619-4A5F-B330-756A8B687BA6}" type="pres">
      <dgm:prSet presAssocID="{B5B0F079-3ABB-4F9A-9979-F25A35CE2C01}" presName="Name1" presStyleCnt="0"/>
      <dgm:spPr/>
    </dgm:pt>
    <dgm:pt modelId="{A31292C6-2D6D-40D3-9D39-F95A2C01DFEA}" type="pres">
      <dgm:prSet presAssocID="{B5B0F079-3ABB-4F9A-9979-F25A35CE2C01}" presName="cycle" presStyleCnt="0"/>
      <dgm:spPr/>
    </dgm:pt>
    <dgm:pt modelId="{F2EC25A6-A702-48FD-9639-5FBF25DA3591}" type="pres">
      <dgm:prSet presAssocID="{B5B0F079-3ABB-4F9A-9979-F25A35CE2C01}" presName="srcNode" presStyleLbl="node1" presStyleIdx="0" presStyleCnt="5"/>
      <dgm:spPr/>
    </dgm:pt>
    <dgm:pt modelId="{A2277E38-3829-439F-BEC5-47D34F973E61}" type="pres">
      <dgm:prSet presAssocID="{B5B0F079-3ABB-4F9A-9979-F25A35CE2C01}" presName="conn" presStyleLbl="parChTrans1D2" presStyleIdx="0" presStyleCnt="1"/>
      <dgm:spPr/>
      <dgm:t>
        <a:bodyPr/>
        <a:lstStyle/>
        <a:p>
          <a:endParaRPr lang="es-ES"/>
        </a:p>
      </dgm:t>
    </dgm:pt>
    <dgm:pt modelId="{49E062EC-9DBF-4818-89CA-26E42A468CEC}" type="pres">
      <dgm:prSet presAssocID="{B5B0F079-3ABB-4F9A-9979-F25A35CE2C01}" presName="extraNode" presStyleLbl="node1" presStyleIdx="0" presStyleCnt="5"/>
      <dgm:spPr/>
    </dgm:pt>
    <dgm:pt modelId="{8CF2FDD5-C979-4EE3-A7CA-ACC1A76A82AF}" type="pres">
      <dgm:prSet presAssocID="{B5B0F079-3ABB-4F9A-9979-F25A35CE2C01}" presName="dstNode" presStyleLbl="node1" presStyleIdx="0" presStyleCnt="5"/>
      <dgm:spPr/>
    </dgm:pt>
    <dgm:pt modelId="{1BA7687D-58CD-4D3E-8F0D-F63914D007A8}" type="pres">
      <dgm:prSet presAssocID="{61EBD863-6366-4437-89FE-2E10413340EE}" presName="text_1" presStyleLbl="node1" presStyleIdx="0" presStyleCnt="5">
        <dgm:presLayoutVars>
          <dgm:bulletEnabled val="1"/>
        </dgm:presLayoutVars>
      </dgm:prSet>
      <dgm:spPr/>
      <dgm:t>
        <a:bodyPr/>
        <a:lstStyle/>
        <a:p>
          <a:endParaRPr lang="es-ES"/>
        </a:p>
      </dgm:t>
    </dgm:pt>
    <dgm:pt modelId="{E7B6F2B4-BD5A-49C5-962E-55865FDC54A0}" type="pres">
      <dgm:prSet presAssocID="{61EBD863-6366-4437-89FE-2E10413340EE}" presName="accent_1" presStyleCnt="0"/>
      <dgm:spPr/>
    </dgm:pt>
    <dgm:pt modelId="{F4170E21-DCDC-4757-A449-FE7A66198A28}" type="pres">
      <dgm:prSet presAssocID="{61EBD863-6366-4437-89FE-2E10413340EE}" presName="accentRepeatNode" presStyleLbl="solidFgAcc1" presStyleIdx="0" presStyleCnt="5"/>
      <dgm:spPr/>
    </dgm:pt>
    <dgm:pt modelId="{10BCE2E4-B6B5-4AEF-8528-D9D12D80C793}" type="pres">
      <dgm:prSet presAssocID="{8E19AA34-9380-4D70-AD2E-55E9B3D35DF0}" presName="text_2" presStyleLbl="node1" presStyleIdx="1" presStyleCnt="5">
        <dgm:presLayoutVars>
          <dgm:bulletEnabled val="1"/>
        </dgm:presLayoutVars>
      </dgm:prSet>
      <dgm:spPr/>
      <dgm:t>
        <a:bodyPr/>
        <a:lstStyle/>
        <a:p>
          <a:endParaRPr lang="es-ES"/>
        </a:p>
      </dgm:t>
    </dgm:pt>
    <dgm:pt modelId="{BC2D2840-3C29-4979-8B7D-4C1BE087C6B6}" type="pres">
      <dgm:prSet presAssocID="{8E19AA34-9380-4D70-AD2E-55E9B3D35DF0}" presName="accent_2" presStyleCnt="0"/>
      <dgm:spPr/>
    </dgm:pt>
    <dgm:pt modelId="{89226D59-6F4B-4893-89CC-389743509B02}" type="pres">
      <dgm:prSet presAssocID="{8E19AA34-9380-4D70-AD2E-55E9B3D35DF0}" presName="accentRepeatNode" presStyleLbl="solidFgAcc1" presStyleIdx="1" presStyleCnt="5"/>
      <dgm:spPr/>
    </dgm:pt>
    <dgm:pt modelId="{2EB00FF9-2F3A-4C16-9881-F081FEB48D58}" type="pres">
      <dgm:prSet presAssocID="{51510A47-37F5-487A-AAB8-7BC158D857EC}" presName="text_3" presStyleLbl="node1" presStyleIdx="2" presStyleCnt="5">
        <dgm:presLayoutVars>
          <dgm:bulletEnabled val="1"/>
        </dgm:presLayoutVars>
      </dgm:prSet>
      <dgm:spPr/>
      <dgm:t>
        <a:bodyPr/>
        <a:lstStyle/>
        <a:p>
          <a:endParaRPr lang="es-ES"/>
        </a:p>
      </dgm:t>
    </dgm:pt>
    <dgm:pt modelId="{0121D94F-FCA3-4137-9EF8-06F36C6E28D0}" type="pres">
      <dgm:prSet presAssocID="{51510A47-37F5-487A-AAB8-7BC158D857EC}" presName="accent_3" presStyleCnt="0"/>
      <dgm:spPr/>
    </dgm:pt>
    <dgm:pt modelId="{13EDAC3F-694A-4809-8A82-162E2D7BBAF6}" type="pres">
      <dgm:prSet presAssocID="{51510A47-37F5-487A-AAB8-7BC158D857EC}" presName="accentRepeatNode" presStyleLbl="solidFgAcc1" presStyleIdx="2" presStyleCnt="5"/>
      <dgm:spPr/>
    </dgm:pt>
    <dgm:pt modelId="{D8D077AB-F7C9-4850-AD1E-047F92F38E48}" type="pres">
      <dgm:prSet presAssocID="{57115C7C-0C1A-4E61-8551-B0182D4C2C5D}" presName="text_4" presStyleLbl="node1" presStyleIdx="3" presStyleCnt="5">
        <dgm:presLayoutVars>
          <dgm:bulletEnabled val="1"/>
        </dgm:presLayoutVars>
      </dgm:prSet>
      <dgm:spPr/>
      <dgm:t>
        <a:bodyPr/>
        <a:lstStyle/>
        <a:p>
          <a:endParaRPr lang="es-ES"/>
        </a:p>
      </dgm:t>
    </dgm:pt>
    <dgm:pt modelId="{38BF5DA6-CF55-48C7-8691-EE9A5D0D1B1D}" type="pres">
      <dgm:prSet presAssocID="{57115C7C-0C1A-4E61-8551-B0182D4C2C5D}" presName="accent_4" presStyleCnt="0"/>
      <dgm:spPr/>
    </dgm:pt>
    <dgm:pt modelId="{E514C5FA-338E-4D6A-BBAD-6071358E942B}" type="pres">
      <dgm:prSet presAssocID="{57115C7C-0C1A-4E61-8551-B0182D4C2C5D}" presName="accentRepeatNode" presStyleLbl="solidFgAcc1" presStyleIdx="3" presStyleCnt="5"/>
      <dgm:spPr/>
    </dgm:pt>
    <dgm:pt modelId="{9D1A0EC8-8B58-46A8-A26D-EA4F6452D131}" type="pres">
      <dgm:prSet presAssocID="{1192614F-F954-4E3D-A586-83FA96822F5E}" presName="text_5" presStyleLbl="node1" presStyleIdx="4" presStyleCnt="5">
        <dgm:presLayoutVars>
          <dgm:bulletEnabled val="1"/>
        </dgm:presLayoutVars>
      </dgm:prSet>
      <dgm:spPr/>
      <dgm:t>
        <a:bodyPr/>
        <a:lstStyle/>
        <a:p>
          <a:endParaRPr lang="es-ES"/>
        </a:p>
      </dgm:t>
    </dgm:pt>
    <dgm:pt modelId="{00070890-000D-49D8-AF0D-1AF7A8F49389}" type="pres">
      <dgm:prSet presAssocID="{1192614F-F954-4E3D-A586-83FA96822F5E}" presName="accent_5" presStyleCnt="0"/>
      <dgm:spPr/>
    </dgm:pt>
    <dgm:pt modelId="{136539A2-4AC6-4F4C-885B-0E3E8669DCDA}" type="pres">
      <dgm:prSet presAssocID="{1192614F-F954-4E3D-A586-83FA96822F5E}" presName="accentRepeatNode" presStyleLbl="solidFgAcc1" presStyleIdx="4" presStyleCnt="5"/>
      <dgm:spPr/>
    </dgm:pt>
  </dgm:ptLst>
  <dgm:cxnLst>
    <dgm:cxn modelId="{CEA6C32F-0212-4ED8-A983-B54065C2B38A}" type="presOf" srcId="{61EBD863-6366-4437-89FE-2E10413340EE}" destId="{1BA7687D-58CD-4D3E-8F0D-F63914D007A8}" srcOrd="0" destOrd="0" presId="urn:microsoft.com/office/officeart/2008/layout/VerticalCurvedList"/>
    <dgm:cxn modelId="{AD45D681-63E6-4022-8F9D-6E27DB68EF2B}" type="presOf" srcId="{B5B0F079-3ABB-4F9A-9979-F25A35CE2C01}" destId="{30BEA2EE-2C3C-439D-8D35-403BA7F70B7B}" srcOrd="0" destOrd="0" presId="urn:microsoft.com/office/officeart/2008/layout/VerticalCurvedList"/>
    <dgm:cxn modelId="{D7862772-E719-4207-B56E-B1BCA26B69A1}" srcId="{B5B0F079-3ABB-4F9A-9979-F25A35CE2C01}" destId="{1192614F-F954-4E3D-A586-83FA96822F5E}" srcOrd="4" destOrd="0" parTransId="{1F065F04-478C-4B08-9C74-3ED596E22438}" sibTransId="{D1C46F7D-4810-403A-B808-89444940FFE0}"/>
    <dgm:cxn modelId="{E4D379A0-18D5-4E99-BF4F-5F3A52F40F59}" type="presOf" srcId="{C629B8D9-E5AC-4118-9D2B-43ECBA786D8E}" destId="{A2277E38-3829-439F-BEC5-47D34F973E61}" srcOrd="0" destOrd="0" presId="urn:microsoft.com/office/officeart/2008/layout/VerticalCurvedList"/>
    <dgm:cxn modelId="{CDF065A5-4882-4542-8309-4FC7963CBF72}" srcId="{B5B0F079-3ABB-4F9A-9979-F25A35CE2C01}" destId="{8E19AA34-9380-4D70-AD2E-55E9B3D35DF0}" srcOrd="1" destOrd="0" parTransId="{8EDAC73D-6849-4CBE-B86D-393ABA5C9106}" sibTransId="{D436A9C4-BC44-47B5-A070-25694F9BE84A}"/>
    <dgm:cxn modelId="{FB7595DA-B266-4B29-8A60-A52A41789189}" type="presOf" srcId="{8E19AA34-9380-4D70-AD2E-55E9B3D35DF0}" destId="{10BCE2E4-B6B5-4AEF-8528-D9D12D80C793}" srcOrd="0" destOrd="0" presId="urn:microsoft.com/office/officeart/2008/layout/VerticalCurvedList"/>
    <dgm:cxn modelId="{373C4712-80A9-49D5-B198-078E41FE31BE}" srcId="{B5B0F079-3ABB-4F9A-9979-F25A35CE2C01}" destId="{61EBD863-6366-4437-89FE-2E10413340EE}" srcOrd="0" destOrd="0" parTransId="{3CEF0F46-2E5B-4E86-8DDE-FE6DF8BDC422}" sibTransId="{C629B8D9-E5AC-4118-9D2B-43ECBA786D8E}"/>
    <dgm:cxn modelId="{A951DBF8-DDD7-4A8E-BD82-CC0C386B23B7}" srcId="{B5B0F079-3ABB-4F9A-9979-F25A35CE2C01}" destId="{51510A47-37F5-487A-AAB8-7BC158D857EC}" srcOrd="2" destOrd="0" parTransId="{269A9092-B77D-4F75-A33D-3B9A725CB0A0}" sibTransId="{5EECE5AA-E33A-4116-BAD9-CE74DE8E4647}"/>
    <dgm:cxn modelId="{00FDD126-E5B1-40B7-B032-A6A104C20C05}" type="presOf" srcId="{1192614F-F954-4E3D-A586-83FA96822F5E}" destId="{9D1A0EC8-8B58-46A8-A26D-EA4F6452D131}" srcOrd="0" destOrd="0" presId="urn:microsoft.com/office/officeart/2008/layout/VerticalCurvedList"/>
    <dgm:cxn modelId="{C66DA2D4-3558-43B9-A2F4-12987ADBA541}" type="presOf" srcId="{51510A47-37F5-487A-AAB8-7BC158D857EC}" destId="{2EB00FF9-2F3A-4C16-9881-F081FEB48D58}" srcOrd="0" destOrd="0" presId="urn:microsoft.com/office/officeart/2008/layout/VerticalCurvedList"/>
    <dgm:cxn modelId="{B67F5B2A-1E7C-4E66-A11D-6663EA8BC51B}" srcId="{B5B0F079-3ABB-4F9A-9979-F25A35CE2C01}" destId="{57115C7C-0C1A-4E61-8551-B0182D4C2C5D}" srcOrd="3" destOrd="0" parTransId="{4490D58D-9DA6-4339-967C-331C7FCCC070}" sibTransId="{2F96416A-A3F0-4326-8CE0-2AFCB146F2C9}"/>
    <dgm:cxn modelId="{985D3F3C-F1EB-47A9-B67B-13A95B50C4B7}" type="presOf" srcId="{57115C7C-0C1A-4E61-8551-B0182D4C2C5D}" destId="{D8D077AB-F7C9-4850-AD1E-047F92F38E48}" srcOrd="0" destOrd="0" presId="urn:microsoft.com/office/officeart/2008/layout/VerticalCurvedList"/>
    <dgm:cxn modelId="{74CD7F59-58D6-4A89-A1BA-1ACD61C1C7D9}" type="presParOf" srcId="{30BEA2EE-2C3C-439D-8D35-403BA7F70B7B}" destId="{AC1BEB76-8619-4A5F-B330-756A8B687BA6}" srcOrd="0" destOrd="0" presId="urn:microsoft.com/office/officeart/2008/layout/VerticalCurvedList"/>
    <dgm:cxn modelId="{568B04F5-4029-466A-89D6-E55A6EA02237}" type="presParOf" srcId="{AC1BEB76-8619-4A5F-B330-756A8B687BA6}" destId="{A31292C6-2D6D-40D3-9D39-F95A2C01DFEA}" srcOrd="0" destOrd="0" presId="urn:microsoft.com/office/officeart/2008/layout/VerticalCurvedList"/>
    <dgm:cxn modelId="{135447C6-AAE4-4E39-9BDB-E2EE8B9A9A3F}" type="presParOf" srcId="{A31292C6-2D6D-40D3-9D39-F95A2C01DFEA}" destId="{F2EC25A6-A702-48FD-9639-5FBF25DA3591}" srcOrd="0" destOrd="0" presId="urn:microsoft.com/office/officeart/2008/layout/VerticalCurvedList"/>
    <dgm:cxn modelId="{B2A99D71-3C24-40D7-A8B4-F8689266E3F6}" type="presParOf" srcId="{A31292C6-2D6D-40D3-9D39-F95A2C01DFEA}" destId="{A2277E38-3829-439F-BEC5-47D34F973E61}" srcOrd="1" destOrd="0" presId="urn:microsoft.com/office/officeart/2008/layout/VerticalCurvedList"/>
    <dgm:cxn modelId="{690BDE4F-AA39-4D88-A039-055EB7C61D82}" type="presParOf" srcId="{A31292C6-2D6D-40D3-9D39-F95A2C01DFEA}" destId="{49E062EC-9DBF-4818-89CA-26E42A468CEC}" srcOrd="2" destOrd="0" presId="urn:microsoft.com/office/officeart/2008/layout/VerticalCurvedList"/>
    <dgm:cxn modelId="{A2646831-69D1-4A56-9075-B7EA1901AC1E}" type="presParOf" srcId="{A31292C6-2D6D-40D3-9D39-F95A2C01DFEA}" destId="{8CF2FDD5-C979-4EE3-A7CA-ACC1A76A82AF}" srcOrd="3" destOrd="0" presId="urn:microsoft.com/office/officeart/2008/layout/VerticalCurvedList"/>
    <dgm:cxn modelId="{D09CA8AA-56A3-4A29-AA37-0F323911B647}" type="presParOf" srcId="{AC1BEB76-8619-4A5F-B330-756A8B687BA6}" destId="{1BA7687D-58CD-4D3E-8F0D-F63914D007A8}" srcOrd="1" destOrd="0" presId="urn:microsoft.com/office/officeart/2008/layout/VerticalCurvedList"/>
    <dgm:cxn modelId="{055D9697-E53A-465B-B3BD-2929C1CCF4E3}" type="presParOf" srcId="{AC1BEB76-8619-4A5F-B330-756A8B687BA6}" destId="{E7B6F2B4-BD5A-49C5-962E-55865FDC54A0}" srcOrd="2" destOrd="0" presId="urn:microsoft.com/office/officeart/2008/layout/VerticalCurvedList"/>
    <dgm:cxn modelId="{5D05B70F-3084-4C27-8A57-9D779C66B5BF}" type="presParOf" srcId="{E7B6F2B4-BD5A-49C5-962E-55865FDC54A0}" destId="{F4170E21-DCDC-4757-A449-FE7A66198A28}" srcOrd="0" destOrd="0" presId="urn:microsoft.com/office/officeart/2008/layout/VerticalCurvedList"/>
    <dgm:cxn modelId="{F2AB1703-3663-417D-8859-7F3DEA691D9B}" type="presParOf" srcId="{AC1BEB76-8619-4A5F-B330-756A8B687BA6}" destId="{10BCE2E4-B6B5-4AEF-8528-D9D12D80C793}" srcOrd="3" destOrd="0" presId="urn:microsoft.com/office/officeart/2008/layout/VerticalCurvedList"/>
    <dgm:cxn modelId="{329BC8FB-B831-449A-A760-31891095F4CD}" type="presParOf" srcId="{AC1BEB76-8619-4A5F-B330-756A8B687BA6}" destId="{BC2D2840-3C29-4979-8B7D-4C1BE087C6B6}" srcOrd="4" destOrd="0" presId="urn:microsoft.com/office/officeart/2008/layout/VerticalCurvedList"/>
    <dgm:cxn modelId="{36FE694A-047B-40F8-8FBA-530413FBFB29}" type="presParOf" srcId="{BC2D2840-3C29-4979-8B7D-4C1BE087C6B6}" destId="{89226D59-6F4B-4893-89CC-389743509B02}" srcOrd="0" destOrd="0" presId="urn:microsoft.com/office/officeart/2008/layout/VerticalCurvedList"/>
    <dgm:cxn modelId="{DDE93155-88C5-420E-8ADF-1F4B0291D7E8}" type="presParOf" srcId="{AC1BEB76-8619-4A5F-B330-756A8B687BA6}" destId="{2EB00FF9-2F3A-4C16-9881-F081FEB48D58}" srcOrd="5" destOrd="0" presId="urn:microsoft.com/office/officeart/2008/layout/VerticalCurvedList"/>
    <dgm:cxn modelId="{EB4ABC2C-B59F-4E58-BD85-0186D93F47E8}" type="presParOf" srcId="{AC1BEB76-8619-4A5F-B330-756A8B687BA6}" destId="{0121D94F-FCA3-4137-9EF8-06F36C6E28D0}" srcOrd="6" destOrd="0" presId="urn:microsoft.com/office/officeart/2008/layout/VerticalCurvedList"/>
    <dgm:cxn modelId="{1F819C58-AC65-4398-B288-71461A8FF507}" type="presParOf" srcId="{0121D94F-FCA3-4137-9EF8-06F36C6E28D0}" destId="{13EDAC3F-694A-4809-8A82-162E2D7BBAF6}" srcOrd="0" destOrd="0" presId="urn:microsoft.com/office/officeart/2008/layout/VerticalCurvedList"/>
    <dgm:cxn modelId="{81232B57-FFA9-4871-B17B-71F53EF915A3}" type="presParOf" srcId="{AC1BEB76-8619-4A5F-B330-756A8B687BA6}" destId="{D8D077AB-F7C9-4850-AD1E-047F92F38E48}" srcOrd="7" destOrd="0" presId="urn:microsoft.com/office/officeart/2008/layout/VerticalCurvedList"/>
    <dgm:cxn modelId="{6BBD6B2B-1A1A-40F1-8366-B89423729DDA}" type="presParOf" srcId="{AC1BEB76-8619-4A5F-B330-756A8B687BA6}" destId="{38BF5DA6-CF55-48C7-8691-EE9A5D0D1B1D}" srcOrd="8" destOrd="0" presId="urn:microsoft.com/office/officeart/2008/layout/VerticalCurvedList"/>
    <dgm:cxn modelId="{47265B81-581A-481F-8681-558F21E28188}" type="presParOf" srcId="{38BF5DA6-CF55-48C7-8691-EE9A5D0D1B1D}" destId="{E514C5FA-338E-4D6A-BBAD-6071358E942B}" srcOrd="0" destOrd="0" presId="urn:microsoft.com/office/officeart/2008/layout/VerticalCurvedList"/>
    <dgm:cxn modelId="{301B8AF5-AE0D-48B5-961A-B2C6E94561D4}" type="presParOf" srcId="{AC1BEB76-8619-4A5F-B330-756A8B687BA6}" destId="{9D1A0EC8-8B58-46A8-A26D-EA4F6452D131}" srcOrd="9" destOrd="0" presId="urn:microsoft.com/office/officeart/2008/layout/VerticalCurvedList"/>
    <dgm:cxn modelId="{4E7C240D-1389-4E12-9C13-2B4647146241}" type="presParOf" srcId="{AC1BEB76-8619-4A5F-B330-756A8B687BA6}" destId="{00070890-000D-49D8-AF0D-1AF7A8F49389}" srcOrd="10" destOrd="0" presId="urn:microsoft.com/office/officeart/2008/layout/VerticalCurvedList"/>
    <dgm:cxn modelId="{0943D16B-5006-4FEA-99B2-337799958957}" type="presParOf" srcId="{00070890-000D-49D8-AF0D-1AF7A8F49389}" destId="{136539A2-4AC6-4F4C-885B-0E3E8669DCDA}" srcOrd="0" destOrd="0" presId="urn:microsoft.com/office/officeart/2008/layout/VerticalCurv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6.xml><?xml version="1.0" encoding="utf-8"?>
<dgm:dataModel xmlns:dgm="http://schemas.openxmlformats.org/drawingml/2006/diagram" xmlns:a="http://schemas.openxmlformats.org/drawingml/2006/main">
  <dgm:ptLst>
    <dgm:pt modelId="{F4CB5E80-B059-40B7-95D7-13FBC244C66F}" type="doc">
      <dgm:prSet loTypeId="urn:microsoft.com/office/officeart/2005/8/layout/venn3" loCatId="relationship" qsTypeId="urn:microsoft.com/office/officeart/2005/8/quickstyle/simple1" qsCatId="simple" csTypeId="urn:microsoft.com/office/officeart/2005/8/colors/accent1_2" csCatId="accent1" phldr="1"/>
      <dgm:spPr/>
      <dgm:t>
        <a:bodyPr/>
        <a:lstStyle/>
        <a:p>
          <a:endParaRPr lang="es-ES"/>
        </a:p>
      </dgm:t>
    </dgm:pt>
    <dgm:pt modelId="{5A9AD369-C0A3-477B-820A-6F42625C3246}">
      <dgm:prSet phldrT="[Texto]"/>
      <dgm:spPr/>
      <dgm:t>
        <a:bodyPr/>
        <a:lstStyle/>
        <a:p>
          <a:r>
            <a:rPr lang="es-ES" dirty="0" smtClean="0"/>
            <a:t>Participación política electoral</a:t>
          </a:r>
          <a:endParaRPr lang="es-ES" dirty="0"/>
        </a:p>
      </dgm:t>
    </dgm:pt>
    <dgm:pt modelId="{BF397A18-EBC5-4012-AC63-E7950C885C95}" type="parTrans" cxnId="{B2463607-DFD7-4213-8F06-5E7F8B61A23B}">
      <dgm:prSet/>
      <dgm:spPr/>
      <dgm:t>
        <a:bodyPr/>
        <a:lstStyle/>
        <a:p>
          <a:endParaRPr lang="es-ES"/>
        </a:p>
      </dgm:t>
    </dgm:pt>
    <dgm:pt modelId="{D4EBD7AE-DBB3-44A1-BECB-CF9313498A6E}" type="sibTrans" cxnId="{B2463607-DFD7-4213-8F06-5E7F8B61A23B}">
      <dgm:prSet/>
      <dgm:spPr/>
      <dgm:t>
        <a:bodyPr/>
        <a:lstStyle/>
        <a:p>
          <a:endParaRPr lang="es-ES"/>
        </a:p>
      </dgm:t>
    </dgm:pt>
    <dgm:pt modelId="{E66F4101-D5EC-4781-92EC-9A7C4C245CC7}">
      <dgm:prSet phldrT="[Texto]"/>
      <dgm:spPr/>
      <dgm:t>
        <a:bodyPr/>
        <a:lstStyle/>
        <a:p>
          <a:r>
            <a:rPr lang="es-ES" dirty="0" smtClean="0"/>
            <a:t>Participación política partidaria</a:t>
          </a:r>
          <a:endParaRPr lang="es-ES" dirty="0"/>
        </a:p>
      </dgm:t>
    </dgm:pt>
    <dgm:pt modelId="{8F96AA0D-3CA0-42BF-8EF1-4D6556EE7D33}" type="parTrans" cxnId="{84D95C4F-62B4-475C-9787-92B11D652DDD}">
      <dgm:prSet/>
      <dgm:spPr/>
      <dgm:t>
        <a:bodyPr/>
        <a:lstStyle/>
        <a:p>
          <a:endParaRPr lang="es-ES"/>
        </a:p>
      </dgm:t>
    </dgm:pt>
    <dgm:pt modelId="{A050C204-C288-4D3E-A052-96B30C40993F}" type="sibTrans" cxnId="{84D95C4F-62B4-475C-9787-92B11D652DDD}">
      <dgm:prSet/>
      <dgm:spPr/>
      <dgm:t>
        <a:bodyPr/>
        <a:lstStyle/>
        <a:p>
          <a:endParaRPr lang="es-ES"/>
        </a:p>
      </dgm:t>
    </dgm:pt>
    <dgm:pt modelId="{649A632F-D34F-44A8-A832-AE66A2314177}">
      <dgm:prSet phldrT="[Texto]"/>
      <dgm:spPr/>
      <dgm:t>
        <a:bodyPr/>
        <a:lstStyle/>
        <a:p>
          <a:r>
            <a:rPr lang="es-ES" dirty="0" smtClean="0"/>
            <a:t>Participación social comunitaria</a:t>
          </a:r>
          <a:endParaRPr lang="es-ES" dirty="0"/>
        </a:p>
      </dgm:t>
    </dgm:pt>
    <dgm:pt modelId="{44E9CA7F-0157-4A79-A740-837004EA7F8B}" type="parTrans" cxnId="{8C912DBA-FA6D-42AC-977A-B7D703C57BD1}">
      <dgm:prSet/>
      <dgm:spPr/>
      <dgm:t>
        <a:bodyPr/>
        <a:lstStyle/>
        <a:p>
          <a:endParaRPr lang="es-ES"/>
        </a:p>
      </dgm:t>
    </dgm:pt>
    <dgm:pt modelId="{E945ED20-3969-4115-A834-1694AC52ED8E}" type="sibTrans" cxnId="{8C912DBA-FA6D-42AC-977A-B7D703C57BD1}">
      <dgm:prSet/>
      <dgm:spPr/>
      <dgm:t>
        <a:bodyPr/>
        <a:lstStyle/>
        <a:p>
          <a:endParaRPr lang="es-ES"/>
        </a:p>
      </dgm:t>
    </dgm:pt>
    <dgm:pt modelId="{12454B0E-8BC2-4888-BCE3-3F83BBB56C6E}" type="pres">
      <dgm:prSet presAssocID="{F4CB5E80-B059-40B7-95D7-13FBC244C66F}" presName="Name0" presStyleCnt="0">
        <dgm:presLayoutVars>
          <dgm:dir/>
          <dgm:resizeHandles val="exact"/>
        </dgm:presLayoutVars>
      </dgm:prSet>
      <dgm:spPr/>
      <dgm:t>
        <a:bodyPr/>
        <a:lstStyle/>
        <a:p>
          <a:endParaRPr lang="es-ES"/>
        </a:p>
      </dgm:t>
    </dgm:pt>
    <dgm:pt modelId="{03E3683F-7C3B-4239-BEB9-BCCDF1E4951D}" type="pres">
      <dgm:prSet presAssocID="{5A9AD369-C0A3-477B-820A-6F42625C3246}" presName="Name5" presStyleLbl="vennNode1" presStyleIdx="0" presStyleCnt="3">
        <dgm:presLayoutVars>
          <dgm:bulletEnabled val="1"/>
        </dgm:presLayoutVars>
      </dgm:prSet>
      <dgm:spPr/>
      <dgm:t>
        <a:bodyPr/>
        <a:lstStyle/>
        <a:p>
          <a:endParaRPr lang="es-ES"/>
        </a:p>
      </dgm:t>
    </dgm:pt>
    <dgm:pt modelId="{5CD6FD31-A4B8-4621-B87A-A8C52382D315}" type="pres">
      <dgm:prSet presAssocID="{D4EBD7AE-DBB3-44A1-BECB-CF9313498A6E}" presName="space" presStyleCnt="0"/>
      <dgm:spPr/>
    </dgm:pt>
    <dgm:pt modelId="{B19A6ECB-D115-4C5B-8008-E75A485BFA45}" type="pres">
      <dgm:prSet presAssocID="{E66F4101-D5EC-4781-92EC-9A7C4C245CC7}" presName="Name5" presStyleLbl="vennNode1" presStyleIdx="1" presStyleCnt="3">
        <dgm:presLayoutVars>
          <dgm:bulletEnabled val="1"/>
        </dgm:presLayoutVars>
      </dgm:prSet>
      <dgm:spPr/>
      <dgm:t>
        <a:bodyPr/>
        <a:lstStyle/>
        <a:p>
          <a:endParaRPr lang="es-ES"/>
        </a:p>
      </dgm:t>
    </dgm:pt>
    <dgm:pt modelId="{4704E0AA-487C-4304-989E-E396418BA021}" type="pres">
      <dgm:prSet presAssocID="{A050C204-C288-4D3E-A052-96B30C40993F}" presName="space" presStyleCnt="0"/>
      <dgm:spPr/>
    </dgm:pt>
    <dgm:pt modelId="{4C142887-BD84-41FB-A9F6-84446B7EBA06}" type="pres">
      <dgm:prSet presAssocID="{649A632F-D34F-44A8-A832-AE66A2314177}" presName="Name5" presStyleLbl="vennNode1" presStyleIdx="2" presStyleCnt="3">
        <dgm:presLayoutVars>
          <dgm:bulletEnabled val="1"/>
        </dgm:presLayoutVars>
      </dgm:prSet>
      <dgm:spPr/>
      <dgm:t>
        <a:bodyPr/>
        <a:lstStyle/>
        <a:p>
          <a:endParaRPr lang="es-ES"/>
        </a:p>
      </dgm:t>
    </dgm:pt>
  </dgm:ptLst>
  <dgm:cxnLst>
    <dgm:cxn modelId="{B2463607-DFD7-4213-8F06-5E7F8B61A23B}" srcId="{F4CB5E80-B059-40B7-95D7-13FBC244C66F}" destId="{5A9AD369-C0A3-477B-820A-6F42625C3246}" srcOrd="0" destOrd="0" parTransId="{BF397A18-EBC5-4012-AC63-E7950C885C95}" sibTransId="{D4EBD7AE-DBB3-44A1-BECB-CF9313498A6E}"/>
    <dgm:cxn modelId="{FB7E07DB-FD38-4098-A6ED-8FC6025D4FE9}" type="presOf" srcId="{E66F4101-D5EC-4781-92EC-9A7C4C245CC7}" destId="{B19A6ECB-D115-4C5B-8008-E75A485BFA45}" srcOrd="0" destOrd="0" presId="urn:microsoft.com/office/officeart/2005/8/layout/venn3"/>
    <dgm:cxn modelId="{8C912DBA-FA6D-42AC-977A-B7D703C57BD1}" srcId="{F4CB5E80-B059-40B7-95D7-13FBC244C66F}" destId="{649A632F-D34F-44A8-A832-AE66A2314177}" srcOrd="2" destOrd="0" parTransId="{44E9CA7F-0157-4A79-A740-837004EA7F8B}" sibTransId="{E945ED20-3969-4115-A834-1694AC52ED8E}"/>
    <dgm:cxn modelId="{BD768BB8-A16A-4310-B808-7682AE6681A5}" type="presOf" srcId="{F4CB5E80-B059-40B7-95D7-13FBC244C66F}" destId="{12454B0E-8BC2-4888-BCE3-3F83BBB56C6E}" srcOrd="0" destOrd="0" presId="urn:microsoft.com/office/officeart/2005/8/layout/venn3"/>
    <dgm:cxn modelId="{588247B5-7983-4E88-9416-1F8F957A1F09}" type="presOf" srcId="{649A632F-D34F-44A8-A832-AE66A2314177}" destId="{4C142887-BD84-41FB-A9F6-84446B7EBA06}" srcOrd="0" destOrd="0" presId="urn:microsoft.com/office/officeart/2005/8/layout/venn3"/>
    <dgm:cxn modelId="{B6682989-F4AA-4865-A470-AD7446554F15}" type="presOf" srcId="{5A9AD369-C0A3-477B-820A-6F42625C3246}" destId="{03E3683F-7C3B-4239-BEB9-BCCDF1E4951D}" srcOrd="0" destOrd="0" presId="urn:microsoft.com/office/officeart/2005/8/layout/venn3"/>
    <dgm:cxn modelId="{84D95C4F-62B4-475C-9787-92B11D652DDD}" srcId="{F4CB5E80-B059-40B7-95D7-13FBC244C66F}" destId="{E66F4101-D5EC-4781-92EC-9A7C4C245CC7}" srcOrd="1" destOrd="0" parTransId="{8F96AA0D-3CA0-42BF-8EF1-4D6556EE7D33}" sibTransId="{A050C204-C288-4D3E-A052-96B30C40993F}"/>
    <dgm:cxn modelId="{36A78E72-DB59-4E65-9588-A8D9BE9825D9}" type="presParOf" srcId="{12454B0E-8BC2-4888-BCE3-3F83BBB56C6E}" destId="{03E3683F-7C3B-4239-BEB9-BCCDF1E4951D}" srcOrd="0" destOrd="0" presId="urn:microsoft.com/office/officeart/2005/8/layout/venn3"/>
    <dgm:cxn modelId="{B9679775-146F-4460-8A43-72746024CF26}" type="presParOf" srcId="{12454B0E-8BC2-4888-BCE3-3F83BBB56C6E}" destId="{5CD6FD31-A4B8-4621-B87A-A8C52382D315}" srcOrd="1" destOrd="0" presId="urn:microsoft.com/office/officeart/2005/8/layout/venn3"/>
    <dgm:cxn modelId="{5558386F-93C5-4F0F-85D4-0C0316592029}" type="presParOf" srcId="{12454B0E-8BC2-4888-BCE3-3F83BBB56C6E}" destId="{B19A6ECB-D115-4C5B-8008-E75A485BFA45}" srcOrd="2" destOrd="0" presId="urn:microsoft.com/office/officeart/2005/8/layout/venn3"/>
    <dgm:cxn modelId="{AFA67C63-3AEB-47A3-A5D9-E7400C6FFE5C}" type="presParOf" srcId="{12454B0E-8BC2-4888-BCE3-3F83BBB56C6E}" destId="{4704E0AA-487C-4304-989E-E396418BA021}" srcOrd="3" destOrd="0" presId="urn:microsoft.com/office/officeart/2005/8/layout/venn3"/>
    <dgm:cxn modelId="{18A0CC4B-01BB-4061-9A7F-29635750FA50}" type="presParOf" srcId="{12454B0E-8BC2-4888-BCE3-3F83BBB56C6E}" destId="{4C142887-BD84-41FB-A9F6-84446B7EBA06}" srcOrd="4" destOrd="0" presId="urn:microsoft.com/office/officeart/2005/8/layout/venn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7.xml><?xml version="1.0" encoding="utf-8"?>
<dgm:dataModel xmlns:dgm="http://schemas.openxmlformats.org/drawingml/2006/diagram" xmlns:a="http://schemas.openxmlformats.org/drawingml/2006/main">
  <dgm:ptLst>
    <dgm:pt modelId="{64C01213-D09A-4F3B-B341-A99A117B1641}" type="doc">
      <dgm:prSet loTypeId="urn:microsoft.com/office/officeart/2008/layout/VerticalCurvedList" loCatId="list" qsTypeId="urn:microsoft.com/office/officeart/2005/8/quickstyle/simple1" qsCatId="simple" csTypeId="urn:microsoft.com/office/officeart/2005/8/colors/accent1_2" csCatId="accent1" phldr="1"/>
      <dgm:spPr/>
      <dgm:t>
        <a:bodyPr/>
        <a:lstStyle/>
        <a:p>
          <a:endParaRPr lang="es-ES"/>
        </a:p>
      </dgm:t>
    </dgm:pt>
    <dgm:pt modelId="{6B426E62-05CA-4B3D-9BAC-46D6271956CA}">
      <dgm:prSet phldrT="[Texto]"/>
      <dgm:spPr/>
      <dgm:t>
        <a:bodyPr/>
        <a:lstStyle/>
        <a:p>
          <a:r>
            <a:rPr lang="es-ES" dirty="0" smtClean="0"/>
            <a:t>Características generales:</a:t>
          </a:r>
          <a:endParaRPr lang="es-ES" dirty="0"/>
        </a:p>
      </dgm:t>
    </dgm:pt>
    <dgm:pt modelId="{74C1EBD1-C69C-43FA-B1C8-ACF13122C2FB}" type="parTrans" cxnId="{9D34B0EE-BF20-49E0-8287-B2DBC757D16A}">
      <dgm:prSet/>
      <dgm:spPr/>
      <dgm:t>
        <a:bodyPr/>
        <a:lstStyle/>
        <a:p>
          <a:endParaRPr lang="es-ES"/>
        </a:p>
      </dgm:t>
    </dgm:pt>
    <dgm:pt modelId="{CA455406-CA2A-4EC3-861D-70087D563004}" type="sibTrans" cxnId="{9D34B0EE-BF20-49E0-8287-B2DBC757D16A}">
      <dgm:prSet/>
      <dgm:spPr/>
      <dgm:t>
        <a:bodyPr/>
        <a:lstStyle/>
        <a:p>
          <a:endParaRPr lang="es-ES"/>
        </a:p>
      </dgm:t>
    </dgm:pt>
    <dgm:pt modelId="{5EEAACE2-81C8-4544-AA21-B3AF87C4E650}">
      <dgm:prSet/>
      <dgm:spPr/>
      <dgm:t>
        <a:bodyPr/>
        <a:lstStyle/>
        <a:p>
          <a:r>
            <a:rPr lang="es-CL" smtClean="0"/>
            <a:t>-	Elecciones libres, periódicas y limpias: Los ciudadanos pueden participar en ellas tanto en calidad de votantes como de candidatos (si bien pueden imponerse restricciones en términos de edad y residencia).</a:t>
          </a:r>
          <a:endParaRPr lang="es-ES"/>
        </a:p>
      </dgm:t>
    </dgm:pt>
    <dgm:pt modelId="{0810891F-FBC6-4837-8458-E464DF8CB038}" type="parTrans" cxnId="{758169E9-6457-405E-985A-FB9755979C43}">
      <dgm:prSet/>
      <dgm:spPr/>
      <dgm:t>
        <a:bodyPr/>
        <a:lstStyle/>
        <a:p>
          <a:endParaRPr lang="es-ES"/>
        </a:p>
      </dgm:t>
    </dgm:pt>
    <dgm:pt modelId="{443A2B01-4B1D-4D02-AACB-6D5E58E2C366}" type="sibTrans" cxnId="{758169E9-6457-405E-985A-FB9755979C43}">
      <dgm:prSet/>
      <dgm:spPr/>
      <dgm:t>
        <a:bodyPr/>
        <a:lstStyle/>
        <a:p>
          <a:endParaRPr lang="es-ES"/>
        </a:p>
      </dgm:t>
    </dgm:pt>
    <dgm:pt modelId="{E66CD911-2C44-473A-8177-6F34DA31A811}">
      <dgm:prSet/>
      <dgm:spPr/>
      <dgm:t>
        <a:bodyPr/>
        <a:lstStyle/>
        <a:p>
          <a:r>
            <a:rPr lang="es-CL" smtClean="0"/>
            <a:t>-	Libertad de expresión: Los ciudadanos pueden expresarse en público sobre una amplia gama de temas políticamente relevantes sin temor al castigo.</a:t>
          </a:r>
          <a:endParaRPr lang="es-ES"/>
        </a:p>
      </dgm:t>
    </dgm:pt>
    <dgm:pt modelId="{7C6B0101-4B4F-4F13-9F10-320AE7946FE8}" type="parTrans" cxnId="{A83B2208-11A4-4A26-AC73-EB7D4E298C18}">
      <dgm:prSet/>
      <dgm:spPr/>
      <dgm:t>
        <a:bodyPr/>
        <a:lstStyle/>
        <a:p>
          <a:endParaRPr lang="es-ES"/>
        </a:p>
      </dgm:t>
    </dgm:pt>
    <dgm:pt modelId="{25D6A8A8-D9EC-4FED-8B06-7A2A2CACBE66}" type="sibTrans" cxnId="{A83B2208-11A4-4A26-AC73-EB7D4E298C18}">
      <dgm:prSet/>
      <dgm:spPr/>
      <dgm:t>
        <a:bodyPr/>
        <a:lstStyle/>
        <a:p>
          <a:endParaRPr lang="es-ES"/>
        </a:p>
      </dgm:t>
    </dgm:pt>
    <dgm:pt modelId="{D8376484-6E2B-4CC8-BB83-A4BC1A4A8BF0}">
      <dgm:prSet/>
      <dgm:spPr/>
      <dgm:t>
        <a:bodyPr/>
        <a:lstStyle/>
        <a:p>
          <a:r>
            <a:rPr lang="es-CL" smtClean="0"/>
            <a:t>-	Fuentes de información independientes: Existen fuentes de información política que no se hallan bajo control del gobierno ni de un grupo único y cuyos derechos a publicar información o difundirla de otro modo están protegidos por ley; es más, todos los ciudadanos tienen derecho a buscar y emplear dichas fuentes de información.</a:t>
          </a:r>
          <a:endParaRPr lang="es-ES"/>
        </a:p>
      </dgm:t>
    </dgm:pt>
    <dgm:pt modelId="{6BEE8A31-B737-45AF-8317-6D2DE401CFF7}" type="parTrans" cxnId="{EC682B4F-B0C1-41C1-AB20-77DA329E3183}">
      <dgm:prSet/>
      <dgm:spPr/>
      <dgm:t>
        <a:bodyPr/>
        <a:lstStyle/>
        <a:p>
          <a:endParaRPr lang="es-ES"/>
        </a:p>
      </dgm:t>
    </dgm:pt>
    <dgm:pt modelId="{8666669E-D47B-477B-9A89-90AD809077CA}" type="sibTrans" cxnId="{EC682B4F-B0C1-41C1-AB20-77DA329E3183}">
      <dgm:prSet/>
      <dgm:spPr/>
      <dgm:t>
        <a:bodyPr/>
        <a:lstStyle/>
        <a:p>
          <a:endParaRPr lang="es-ES"/>
        </a:p>
      </dgm:t>
    </dgm:pt>
    <dgm:pt modelId="{BE634783-6FB7-47A2-8AC9-C693B9497B49}">
      <dgm:prSet/>
      <dgm:spPr/>
      <dgm:t>
        <a:bodyPr/>
        <a:lstStyle/>
        <a:p>
          <a:r>
            <a:rPr lang="es-CL" smtClean="0"/>
            <a:t>-	Libertad de asociación: Los ciudadanos tienen el derecho de formar organizaciones políticas independientes y participar en ellas, incluidos los partidos y los grupos de interés (Dahl, 2004).</a:t>
          </a:r>
          <a:endParaRPr lang="es-ES"/>
        </a:p>
      </dgm:t>
    </dgm:pt>
    <dgm:pt modelId="{24AFF6B9-8628-401C-A46A-4727CDC1A45D}" type="parTrans" cxnId="{A42EFDEC-793E-4B73-B4C9-139B2D162610}">
      <dgm:prSet/>
      <dgm:spPr/>
      <dgm:t>
        <a:bodyPr/>
        <a:lstStyle/>
        <a:p>
          <a:endParaRPr lang="es-ES"/>
        </a:p>
      </dgm:t>
    </dgm:pt>
    <dgm:pt modelId="{D8D1DE53-2134-4F5B-8ACE-8FCFC573CC35}" type="sibTrans" cxnId="{A42EFDEC-793E-4B73-B4C9-139B2D162610}">
      <dgm:prSet/>
      <dgm:spPr/>
      <dgm:t>
        <a:bodyPr/>
        <a:lstStyle/>
        <a:p>
          <a:endParaRPr lang="es-ES"/>
        </a:p>
      </dgm:t>
    </dgm:pt>
    <dgm:pt modelId="{DE0F3B84-2945-420B-8253-F0BBB4448C7B}" type="pres">
      <dgm:prSet presAssocID="{64C01213-D09A-4F3B-B341-A99A117B1641}" presName="Name0" presStyleCnt="0">
        <dgm:presLayoutVars>
          <dgm:chMax val="7"/>
          <dgm:chPref val="7"/>
          <dgm:dir/>
        </dgm:presLayoutVars>
      </dgm:prSet>
      <dgm:spPr/>
      <dgm:t>
        <a:bodyPr/>
        <a:lstStyle/>
        <a:p>
          <a:endParaRPr lang="es-ES"/>
        </a:p>
      </dgm:t>
    </dgm:pt>
    <dgm:pt modelId="{5673E6F8-5341-4ECB-A993-053770FC154B}" type="pres">
      <dgm:prSet presAssocID="{64C01213-D09A-4F3B-B341-A99A117B1641}" presName="Name1" presStyleCnt="0"/>
      <dgm:spPr/>
    </dgm:pt>
    <dgm:pt modelId="{325122DD-1C6B-4430-AAAE-6BDA7F0C4AD5}" type="pres">
      <dgm:prSet presAssocID="{64C01213-D09A-4F3B-B341-A99A117B1641}" presName="cycle" presStyleCnt="0"/>
      <dgm:spPr/>
    </dgm:pt>
    <dgm:pt modelId="{4360C994-A437-4A71-A178-C8079B42FD26}" type="pres">
      <dgm:prSet presAssocID="{64C01213-D09A-4F3B-B341-A99A117B1641}" presName="srcNode" presStyleLbl="node1" presStyleIdx="0" presStyleCnt="5"/>
      <dgm:spPr/>
    </dgm:pt>
    <dgm:pt modelId="{E9059690-B1D0-4266-9CB6-F2D0097098EA}" type="pres">
      <dgm:prSet presAssocID="{64C01213-D09A-4F3B-B341-A99A117B1641}" presName="conn" presStyleLbl="parChTrans1D2" presStyleIdx="0" presStyleCnt="1"/>
      <dgm:spPr/>
      <dgm:t>
        <a:bodyPr/>
        <a:lstStyle/>
        <a:p>
          <a:endParaRPr lang="es-ES"/>
        </a:p>
      </dgm:t>
    </dgm:pt>
    <dgm:pt modelId="{A5E37011-889B-4E7E-8BFF-80A475FE1653}" type="pres">
      <dgm:prSet presAssocID="{64C01213-D09A-4F3B-B341-A99A117B1641}" presName="extraNode" presStyleLbl="node1" presStyleIdx="0" presStyleCnt="5"/>
      <dgm:spPr/>
    </dgm:pt>
    <dgm:pt modelId="{BA00A8EF-1B9B-42EB-9D71-4E5CA1E887EE}" type="pres">
      <dgm:prSet presAssocID="{64C01213-D09A-4F3B-B341-A99A117B1641}" presName="dstNode" presStyleLbl="node1" presStyleIdx="0" presStyleCnt="5"/>
      <dgm:spPr/>
    </dgm:pt>
    <dgm:pt modelId="{F72A42BD-0E30-4192-82BA-212B237D3D7A}" type="pres">
      <dgm:prSet presAssocID="{6B426E62-05CA-4B3D-9BAC-46D6271956CA}" presName="text_1" presStyleLbl="node1" presStyleIdx="0" presStyleCnt="5">
        <dgm:presLayoutVars>
          <dgm:bulletEnabled val="1"/>
        </dgm:presLayoutVars>
      </dgm:prSet>
      <dgm:spPr/>
      <dgm:t>
        <a:bodyPr/>
        <a:lstStyle/>
        <a:p>
          <a:endParaRPr lang="es-ES"/>
        </a:p>
      </dgm:t>
    </dgm:pt>
    <dgm:pt modelId="{31CCCA2E-15E9-4828-9AC7-A9C6625D13FE}" type="pres">
      <dgm:prSet presAssocID="{6B426E62-05CA-4B3D-9BAC-46D6271956CA}" presName="accent_1" presStyleCnt="0"/>
      <dgm:spPr/>
    </dgm:pt>
    <dgm:pt modelId="{65B560A3-2D94-413A-8249-23C8E3459247}" type="pres">
      <dgm:prSet presAssocID="{6B426E62-05CA-4B3D-9BAC-46D6271956CA}" presName="accentRepeatNode" presStyleLbl="solidFgAcc1" presStyleIdx="0" presStyleCnt="5"/>
      <dgm:spPr/>
    </dgm:pt>
    <dgm:pt modelId="{D923302B-158F-4158-8964-F48427566792}" type="pres">
      <dgm:prSet presAssocID="{5EEAACE2-81C8-4544-AA21-B3AF87C4E650}" presName="text_2" presStyleLbl="node1" presStyleIdx="1" presStyleCnt="5">
        <dgm:presLayoutVars>
          <dgm:bulletEnabled val="1"/>
        </dgm:presLayoutVars>
      </dgm:prSet>
      <dgm:spPr/>
      <dgm:t>
        <a:bodyPr/>
        <a:lstStyle/>
        <a:p>
          <a:endParaRPr lang="es-ES"/>
        </a:p>
      </dgm:t>
    </dgm:pt>
    <dgm:pt modelId="{6BCD8E2F-D209-4EC9-9163-79415A8BE384}" type="pres">
      <dgm:prSet presAssocID="{5EEAACE2-81C8-4544-AA21-B3AF87C4E650}" presName="accent_2" presStyleCnt="0"/>
      <dgm:spPr/>
    </dgm:pt>
    <dgm:pt modelId="{CFB28DE6-2E4D-4E55-BBE2-8438B88AB963}" type="pres">
      <dgm:prSet presAssocID="{5EEAACE2-81C8-4544-AA21-B3AF87C4E650}" presName="accentRepeatNode" presStyleLbl="solidFgAcc1" presStyleIdx="1" presStyleCnt="5"/>
      <dgm:spPr/>
    </dgm:pt>
    <dgm:pt modelId="{6FAB4B39-CB70-4F4B-94D1-22E5F96248FA}" type="pres">
      <dgm:prSet presAssocID="{E66CD911-2C44-473A-8177-6F34DA31A811}" presName="text_3" presStyleLbl="node1" presStyleIdx="2" presStyleCnt="5">
        <dgm:presLayoutVars>
          <dgm:bulletEnabled val="1"/>
        </dgm:presLayoutVars>
      </dgm:prSet>
      <dgm:spPr/>
      <dgm:t>
        <a:bodyPr/>
        <a:lstStyle/>
        <a:p>
          <a:endParaRPr lang="es-ES"/>
        </a:p>
      </dgm:t>
    </dgm:pt>
    <dgm:pt modelId="{4099B616-3F79-4E2B-B7BB-0B663B3A200F}" type="pres">
      <dgm:prSet presAssocID="{E66CD911-2C44-473A-8177-6F34DA31A811}" presName="accent_3" presStyleCnt="0"/>
      <dgm:spPr/>
    </dgm:pt>
    <dgm:pt modelId="{AA6445AA-27BB-4141-840A-C5D505B2D39F}" type="pres">
      <dgm:prSet presAssocID="{E66CD911-2C44-473A-8177-6F34DA31A811}" presName="accentRepeatNode" presStyleLbl="solidFgAcc1" presStyleIdx="2" presStyleCnt="5"/>
      <dgm:spPr/>
    </dgm:pt>
    <dgm:pt modelId="{9922EE58-1FC4-4912-BFD0-98502A167D2F}" type="pres">
      <dgm:prSet presAssocID="{D8376484-6E2B-4CC8-BB83-A4BC1A4A8BF0}" presName="text_4" presStyleLbl="node1" presStyleIdx="3" presStyleCnt="5">
        <dgm:presLayoutVars>
          <dgm:bulletEnabled val="1"/>
        </dgm:presLayoutVars>
      </dgm:prSet>
      <dgm:spPr/>
      <dgm:t>
        <a:bodyPr/>
        <a:lstStyle/>
        <a:p>
          <a:endParaRPr lang="es-ES"/>
        </a:p>
      </dgm:t>
    </dgm:pt>
    <dgm:pt modelId="{9FD1B8AE-1503-4EA0-BE65-5ECB3DC146E1}" type="pres">
      <dgm:prSet presAssocID="{D8376484-6E2B-4CC8-BB83-A4BC1A4A8BF0}" presName="accent_4" presStyleCnt="0"/>
      <dgm:spPr/>
    </dgm:pt>
    <dgm:pt modelId="{E5ADE66B-1681-45E0-B0A7-0DE7DBE89A2F}" type="pres">
      <dgm:prSet presAssocID="{D8376484-6E2B-4CC8-BB83-A4BC1A4A8BF0}" presName="accentRepeatNode" presStyleLbl="solidFgAcc1" presStyleIdx="3" presStyleCnt="5"/>
      <dgm:spPr/>
    </dgm:pt>
    <dgm:pt modelId="{4E3AA8FC-CA4A-45D7-AA4B-233E2E6C6780}" type="pres">
      <dgm:prSet presAssocID="{BE634783-6FB7-47A2-8AC9-C693B9497B49}" presName="text_5" presStyleLbl="node1" presStyleIdx="4" presStyleCnt="5">
        <dgm:presLayoutVars>
          <dgm:bulletEnabled val="1"/>
        </dgm:presLayoutVars>
      </dgm:prSet>
      <dgm:spPr/>
      <dgm:t>
        <a:bodyPr/>
        <a:lstStyle/>
        <a:p>
          <a:endParaRPr lang="es-ES"/>
        </a:p>
      </dgm:t>
    </dgm:pt>
    <dgm:pt modelId="{0B4BCA04-A3DC-42CE-9B0A-5AF14F673D42}" type="pres">
      <dgm:prSet presAssocID="{BE634783-6FB7-47A2-8AC9-C693B9497B49}" presName="accent_5" presStyleCnt="0"/>
      <dgm:spPr/>
    </dgm:pt>
    <dgm:pt modelId="{D31CDEEA-7359-4D54-8BF0-BCA4843E80D1}" type="pres">
      <dgm:prSet presAssocID="{BE634783-6FB7-47A2-8AC9-C693B9497B49}" presName="accentRepeatNode" presStyleLbl="solidFgAcc1" presStyleIdx="4" presStyleCnt="5"/>
      <dgm:spPr/>
    </dgm:pt>
  </dgm:ptLst>
  <dgm:cxnLst>
    <dgm:cxn modelId="{50597634-4050-4AB6-86DA-1C1A25E0BF6A}" type="presOf" srcId="{BE634783-6FB7-47A2-8AC9-C693B9497B49}" destId="{4E3AA8FC-CA4A-45D7-AA4B-233E2E6C6780}" srcOrd="0" destOrd="0" presId="urn:microsoft.com/office/officeart/2008/layout/VerticalCurvedList"/>
    <dgm:cxn modelId="{356E5F8A-23D9-47E1-8A7B-9B803ECA1235}" type="presOf" srcId="{64C01213-D09A-4F3B-B341-A99A117B1641}" destId="{DE0F3B84-2945-420B-8253-F0BBB4448C7B}" srcOrd="0" destOrd="0" presId="urn:microsoft.com/office/officeart/2008/layout/VerticalCurvedList"/>
    <dgm:cxn modelId="{C233B62F-F3BB-40B7-8EDB-6892545E35AD}" type="presOf" srcId="{CA455406-CA2A-4EC3-861D-70087D563004}" destId="{E9059690-B1D0-4266-9CB6-F2D0097098EA}" srcOrd="0" destOrd="0" presId="urn:microsoft.com/office/officeart/2008/layout/VerticalCurvedList"/>
    <dgm:cxn modelId="{AE28F66E-57B1-4F09-8B90-816CA66B9B3B}" type="presOf" srcId="{5EEAACE2-81C8-4544-AA21-B3AF87C4E650}" destId="{D923302B-158F-4158-8964-F48427566792}" srcOrd="0" destOrd="0" presId="urn:microsoft.com/office/officeart/2008/layout/VerticalCurvedList"/>
    <dgm:cxn modelId="{A42EFDEC-793E-4B73-B4C9-139B2D162610}" srcId="{64C01213-D09A-4F3B-B341-A99A117B1641}" destId="{BE634783-6FB7-47A2-8AC9-C693B9497B49}" srcOrd="4" destOrd="0" parTransId="{24AFF6B9-8628-401C-A46A-4727CDC1A45D}" sibTransId="{D8D1DE53-2134-4F5B-8ACE-8FCFC573CC35}"/>
    <dgm:cxn modelId="{01B76BF4-0739-4184-AF6F-59765144E637}" type="presOf" srcId="{D8376484-6E2B-4CC8-BB83-A4BC1A4A8BF0}" destId="{9922EE58-1FC4-4912-BFD0-98502A167D2F}" srcOrd="0" destOrd="0" presId="urn:microsoft.com/office/officeart/2008/layout/VerticalCurvedList"/>
    <dgm:cxn modelId="{EC682B4F-B0C1-41C1-AB20-77DA329E3183}" srcId="{64C01213-D09A-4F3B-B341-A99A117B1641}" destId="{D8376484-6E2B-4CC8-BB83-A4BC1A4A8BF0}" srcOrd="3" destOrd="0" parTransId="{6BEE8A31-B737-45AF-8317-6D2DE401CFF7}" sibTransId="{8666669E-D47B-477B-9A89-90AD809077CA}"/>
    <dgm:cxn modelId="{D7919F9D-A3CB-4034-B114-953337D9FAA3}" type="presOf" srcId="{6B426E62-05CA-4B3D-9BAC-46D6271956CA}" destId="{F72A42BD-0E30-4192-82BA-212B237D3D7A}" srcOrd="0" destOrd="0" presId="urn:microsoft.com/office/officeart/2008/layout/VerticalCurvedList"/>
    <dgm:cxn modelId="{758169E9-6457-405E-985A-FB9755979C43}" srcId="{64C01213-D09A-4F3B-B341-A99A117B1641}" destId="{5EEAACE2-81C8-4544-AA21-B3AF87C4E650}" srcOrd="1" destOrd="0" parTransId="{0810891F-FBC6-4837-8458-E464DF8CB038}" sibTransId="{443A2B01-4B1D-4D02-AACB-6D5E58E2C366}"/>
    <dgm:cxn modelId="{A83B2208-11A4-4A26-AC73-EB7D4E298C18}" srcId="{64C01213-D09A-4F3B-B341-A99A117B1641}" destId="{E66CD911-2C44-473A-8177-6F34DA31A811}" srcOrd="2" destOrd="0" parTransId="{7C6B0101-4B4F-4F13-9F10-320AE7946FE8}" sibTransId="{25D6A8A8-D9EC-4FED-8B06-7A2A2CACBE66}"/>
    <dgm:cxn modelId="{C91F74FC-F440-4429-A10A-D5C73CE26C04}" type="presOf" srcId="{E66CD911-2C44-473A-8177-6F34DA31A811}" destId="{6FAB4B39-CB70-4F4B-94D1-22E5F96248FA}" srcOrd="0" destOrd="0" presId="urn:microsoft.com/office/officeart/2008/layout/VerticalCurvedList"/>
    <dgm:cxn modelId="{9D34B0EE-BF20-49E0-8287-B2DBC757D16A}" srcId="{64C01213-D09A-4F3B-B341-A99A117B1641}" destId="{6B426E62-05CA-4B3D-9BAC-46D6271956CA}" srcOrd="0" destOrd="0" parTransId="{74C1EBD1-C69C-43FA-B1C8-ACF13122C2FB}" sibTransId="{CA455406-CA2A-4EC3-861D-70087D563004}"/>
    <dgm:cxn modelId="{AF3DBEBB-6BB5-46B4-921D-3791214533C2}" type="presParOf" srcId="{DE0F3B84-2945-420B-8253-F0BBB4448C7B}" destId="{5673E6F8-5341-4ECB-A993-053770FC154B}" srcOrd="0" destOrd="0" presId="urn:microsoft.com/office/officeart/2008/layout/VerticalCurvedList"/>
    <dgm:cxn modelId="{3B669B83-A626-47A4-8A99-92AC3EAEDB3A}" type="presParOf" srcId="{5673E6F8-5341-4ECB-A993-053770FC154B}" destId="{325122DD-1C6B-4430-AAAE-6BDA7F0C4AD5}" srcOrd="0" destOrd="0" presId="urn:microsoft.com/office/officeart/2008/layout/VerticalCurvedList"/>
    <dgm:cxn modelId="{01470FE0-D4C7-49DB-9A56-054931D20FEF}" type="presParOf" srcId="{325122DD-1C6B-4430-AAAE-6BDA7F0C4AD5}" destId="{4360C994-A437-4A71-A178-C8079B42FD26}" srcOrd="0" destOrd="0" presId="urn:microsoft.com/office/officeart/2008/layout/VerticalCurvedList"/>
    <dgm:cxn modelId="{FD3AA894-9660-446E-990F-6BCA2D61DDA8}" type="presParOf" srcId="{325122DD-1C6B-4430-AAAE-6BDA7F0C4AD5}" destId="{E9059690-B1D0-4266-9CB6-F2D0097098EA}" srcOrd="1" destOrd="0" presId="urn:microsoft.com/office/officeart/2008/layout/VerticalCurvedList"/>
    <dgm:cxn modelId="{51C93695-729D-4EF0-848D-4DA1B16DD401}" type="presParOf" srcId="{325122DD-1C6B-4430-AAAE-6BDA7F0C4AD5}" destId="{A5E37011-889B-4E7E-8BFF-80A475FE1653}" srcOrd="2" destOrd="0" presId="urn:microsoft.com/office/officeart/2008/layout/VerticalCurvedList"/>
    <dgm:cxn modelId="{CBDD92A6-CFC8-4DBB-9226-72AE56461DEA}" type="presParOf" srcId="{325122DD-1C6B-4430-AAAE-6BDA7F0C4AD5}" destId="{BA00A8EF-1B9B-42EB-9D71-4E5CA1E887EE}" srcOrd="3" destOrd="0" presId="urn:microsoft.com/office/officeart/2008/layout/VerticalCurvedList"/>
    <dgm:cxn modelId="{A552FF3B-23FF-457C-914F-48B3515D39D1}" type="presParOf" srcId="{5673E6F8-5341-4ECB-A993-053770FC154B}" destId="{F72A42BD-0E30-4192-82BA-212B237D3D7A}" srcOrd="1" destOrd="0" presId="urn:microsoft.com/office/officeart/2008/layout/VerticalCurvedList"/>
    <dgm:cxn modelId="{A0D33DF1-8CB0-427C-A6A6-617DA9DAF974}" type="presParOf" srcId="{5673E6F8-5341-4ECB-A993-053770FC154B}" destId="{31CCCA2E-15E9-4828-9AC7-A9C6625D13FE}" srcOrd="2" destOrd="0" presId="urn:microsoft.com/office/officeart/2008/layout/VerticalCurvedList"/>
    <dgm:cxn modelId="{2C77DE1A-F420-4405-A52D-B89761B936FA}" type="presParOf" srcId="{31CCCA2E-15E9-4828-9AC7-A9C6625D13FE}" destId="{65B560A3-2D94-413A-8249-23C8E3459247}" srcOrd="0" destOrd="0" presId="urn:microsoft.com/office/officeart/2008/layout/VerticalCurvedList"/>
    <dgm:cxn modelId="{EF98EC16-98BC-4CC0-B067-94DE395FDC5A}" type="presParOf" srcId="{5673E6F8-5341-4ECB-A993-053770FC154B}" destId="{D923302B-158F-4158-8964-F48427566792}" srcOrd="3" destOrd="0" presId="urn:microsoft.com/office/officeart/2008/layout/VerticalCurvedList"/>
    <dgm:cxn modelId="{21CF8EDB-C35A-4BF5-88A7-530979697623}" type="presParOf" srcId="{5673E6F8-5341-4ECB-A993-053770FC154B}" destId="{6BCD8E2F-D209-4EC9-9163-79415A8BE384}" srcOrd="4" destOrd="0" presId="urn:microsoft.com/office/officeart/2008/layout/VerticalCurvedList"/>
    <dgm:cxn modelId="{E779BA14-B6AD-4BB2-947D-0D56DE6B64EC}" type="presParOf" srcId="{6BCD8E2F-D209-4EC9-9163-79415A8BE384}" destId="{CFB28DE6-2E4D-4E55-BBE2-8438B88AB963}" srcOrd="0" destOrd="0" presId="urn:microsoft.com/office/officeart/2008/layout/VerticalCurvedList"/>
    <dgm:cxn modelId="{50062C8E-1F4C-4C63-A594-D4B750B17A10}" type="presParOf" srcId="{5673E6F8-5341-4ECB-A993-053770FC154B}" destId="{6FAB4B39-CB70-4F4B-94D1-22E5F96248FA}" srcOrd="5" destOrd="0" presId="urn:microsoft.com/office/officeart/2008/layout/VerticalCurvedList"/>
    <dgm:cxn modelId="{4F392A1D-0E8A-454B-A9F9-E93C74CF2D37}" type="presParOf" srcId="{5673E6F8-5341-4ECB-A993-053770FC154B}" destId="{4099B616-3F79-4E2B-B7BB-0B663B3A200F}" srcOrd="6" destOrd="0" presId="urn:microsoft.com/office/officeart/2008/layout/VerticalCurvedList"/>
    <dgm:cxn modelId="{6678F0BD-B27E-475D-A38A-E8CD40E4E0E7}" type="presParOf" srcId="{4099B616-3F79-4E2B-B7BB-0B663B3A200F}" destId="{AA6445AA-27BB-4141-840A-C5D505B2D39F}" srcOrd="0" destOrd="0" presId="urn:microsoft.com/office/officeart/2008/layout/VerticalCurvedList"/>
    <dgm:cxn modelId="{93042055-9F43-4ED8-9D19-E1121C27EC96}" type="presParOf" srcId="{5673E6F8-5341-4ECB-A993-053770FC154B}" destId="{9922EE58-1FC4-4912-BFD0-98502A167D2F}" srcOrd="7" destOrd="0" presId="urn:microsoft.com/office/officeart/2008/layout/VerticalCurvedList"/>
    <dgm:cxn modelId="{04B6FE9B-8F6F-4F0E-BEC0-141DE58405EF}" type="presParOf" srcId="{5673E6F8-5341-4ECB-A993-053770FC154B}" destId="{9FD1B8AE-1503-4EA0-BE65-5ECB3DC146E1}" srcOrd="8" destOrd="0" presId="urn:microsoft.com/office/officeart/2008/layout/VerticalCurvedList"/>
    <dgm:cxn modelId="{2BB1ED4B-A283-4C2B-A9AA-404B29DCD301}" type="presParOf" srcId="{9FD1B8AE-1503-4EA0-BE65-5ECB3DC146E1}" destId="{E5ADE66B-1681-45E0-B0A7-0DE7DBE89A2F}" srcOrd="0" destOrd="0" presId="urn:microsoft.com/office/officeart/2008/layout/VerticalCurvedList"/>
    <dgm:cxn modelId="{87F3604E-9AF6-4472-93B7-1418EC4B1DE1}" type="presParOf" srcId="{5673E6F8-5341-4ECB-A993-053770FC154B}" destId="{4E3AA8FC-CA4A-45D7-AA4B-233E2E6C6780}" srcOrd="9" destOrd="0" presId="urn:microsoft.com/office/officeart/2008/layout/VerticalCurvedList"/>
    <dgm:cxn modelId="{F0351F10-3757-4251-8F55-4E5FABFAA57F}" type="presParOf" srcId="{5673E6F8-5341-4ECB-A993-053770FC154B}" destId="{0B4BCA04-A3DC-42CE-9B0A-5AF14F673D42}" srcOrd="10" destOrd="0" presId="urn:microsoft.com/office/officeart/2008/layout/VerticalCurvedList"/>
    <dgm:cxn modelId="{B687ED4F-EA8B-4151-83EC-2B65C546288E}" type="presParOf" srcId="{0B4BCA04-A3DC-42CE-9B0A-5AF14F673D42}" destId="{D31CDEEA-7359-4D54-8BF0-BCA4843E80D1}" srcOrd="0" destOrd="0" presId="urn:microsoft.com/office/officeart/2008/layout/VerticalCurv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8.xml><?xml version="1.0" encoding="utf-8"?>
<dgm:dataModel xmlns:dgm="http://schemas.openxmlformats.org/drawingml/2006/diagram" xmlns:a="http://schemas.openxmlformats.org/drawingml/2006/main">
  <dgm:ptLst>
    <dgm:pt modelId="{F665294F-9B8B-4A81-850D-58975213FE46}" type="doc">
      <dgm:prSet loTypeId="urn:microsoft.com/office/officeart/2008/layout/HorizontalMultiLevelHierarchy" loCatId="hierarchy" qsTypeId="urn:microsoft.com/office/officeart/2005/8/quickstyle/simple1" qsCatId="simple" csTypeId="urn:microsoft.com/office/officeart/2005/8/colors/accent0_3" csCatId="mainScheme" phldr="1"/>
      <dgm:spPr/>
      <dgm:t>
        <a:bodyPr/>
        <a:lstStyle/>
        <a:p>
          <a:endParaRPr lang="es-ES"/>
        </a:p>
      </dgm:t>
    </dgm:pt>
    <dgm:pt modelId="{E629327B-9A6D-42A8-935C-2CD8AAB84507}">
      <dgm:prSet phldrT="[Texto]"/>
      <dgm:spPr>
        <a:xfrm rot="16200000">
          <a:off x="388402" y="1567741"/>
          <a:ext cx="3299426" cy="626891"/>
        </a:xfrm>
        <a:prstGeom prst="rect">
          <a:avLst/>
        </a:prstGeom>
        <a:solidFill>
          <a:srgbClr val="44546A">
            <a:hueOff val="0"/>
            <a:satOff val="0"/>
            <a:lumOff val="0"/>
            <a:alphaOff val="0"/>
          </a:srgbClr>
        </a:solidFill>
        <a:ln w="12700" cap="flat" cmpd="sng" algn="ctr">
          <a:solidFill>
            <a:srgbClr val="E7E6E6">
              <a:hueOff val="0"/>
              <a:satOff val="0"/>
              <a:lumOff val="0"/>
              <a:alphaOff val="0"/>
            </a:srgbClr>
          </a:solidFill>
          <a:prstDash val="solid"/>
          <a:miter lim="800000"/>
        </a:ln>
        <a:effectLst/>
      </dgm:spPr>
      <dgm:t>
        <a:bodyPr/>
        <a:lstStyle/>
        <a:p>
          <a:r>
            <a:rPr lang="es-ES">
              <a:solidFill>
                <a:sysClr val="window" lastClr="FFFFFF"/>
              </a:solidFill>
              <a:latin typeface="Calibri" panose="020F0502020204030204"/>
              <a:ea typeface="+mn-ea"/>
              <a:cs typeface="+mn-cs"/>
            </a:rPr>
            <a:t>Valores esenciales democráticos</a:t>
          </a:r>
        </a:p>
      </dgm:t>
    </dgm:pt>
    <dgm:pt modelId="{E51EF2FD-6426-4C07-B619-7E01C2FC206C}" type="parTrans" cxnId="{F9E96091-CD43-4EA0-B8C7-64DF163D3476}">
      <dgm:prSet/>
      <dgm:spPr/>
      <dgm:t>
        <a:bodyPr/>
        <a:lstStyle/>
        <a:p>
          <a:endParaRPr lang="es-ES"/>
        </a:p>
      </dgm:t>
    </dgm:pt>
    <dgm:pt modelId="{322F63A4-C23E-4351-9A9C-3A03939483D2}" type="sibTrans" cxnId="{F9E96091-CD43-4EA0-B8C7-64DF163D3476}">
      <dgm:prSet/>
      <dgm:spPr/>
      <dgm:t>
        <a:bodyPr/>
        <a:lstStyle/>
        <a:p>
          <a:endParaRPr lang="es-ES"/>
        </a:p>
      </dgm:t>
    </dgm:pt>
    <dgm:pt modelId="{4A8AC9F8-843D-4730-84F0-D3F99D0A8A62}">
      <dgm:prSet phldrT="[Texto]"/>
      <dgm:spPr>
        <a:xfrm>
          <a:off x="2762801" y="514"/>
          <a:ext cx="2056202" cy="626891"/>
        </a:xfrm>
        <a:prstGeom prst="rect">
          <a:avLst/>
        </a:prstGeom>
        <a:solidFill>
          <a:srgbClr val="44546A">
            <a:hueOff val="0"/>
            <a:satOff val="0"/>
            <a:lumOff val="0"/>
            <a:alphaOff val="0"/>
          </a:srgbClr>
        </a:solidFill>
        <a:ln w="12700" cap="flat" cmpd="sng" algn="ctr">
          <a:solidFill>
            <a:srgbClr val="E7E6E6">
              <a:hueOff val="0"/>
              <a:satOff val="0"/>
              <a:lumOff val="0"/>
              <a:alphaOff val="0"/>
            </a:srgbClr>
          </a:solidFill>
          <a:prstDash val="solid"/>
          <a:miter lim="800000"/>
        </a:ln>
        <a:effectLst/>
      </dgm:spPr>
      <dgm:t>
        <a:bodyPr/>
        <a:lstStyle/>
        <a:p>
          <a:r>
            <a:rPr lang="es-ES">
              <a:solidFill>
                <a:sysClr val="window" lastClr="FFFFFF"/>
              </a:solidFill>
              <a:latin typeface="Calibri" panose="020F0502020204030204"/>
              <a:ea typeface="+mn-ea"/>
              <a:cs typeface="+mn-cs"/>
            </a:rPr>
            <a:t>La dignidad de la persona</a:t>
          </a:r>
        </a:p>
      </dgm:t>
    </dgm:pt>
    <dgm:pt modelId="{A83B3B45-9FF5-4555-BF0E-A57799BC9506}" type="parTrans" cxnId="{B45324A0-5C63-4BE0-B0B3-89FD0B5A96E7}">
      <dgm:prSet/>
      <dgm:spPr>
        <a:xfrm>
          <a:off x="2351561" y="313959"/>
          <a:ext cx="411240" cy="1567227"/>
        </a:xfrm>
        <a:custGeom>
          <a:avLst/>
          <a:gdLst/>
          <a:ahLst/>
          <a:cxnLst/>
          <a:rect l="0" t="0" r="0" b="0"/>
          <a:pathLst>
            <a:path>
              <a:moveTo>
                <a:pt x="0" y="1567227"/>
              </a:moveTo>
              <a:lnTo>
                <a:pt x="205620" y="1567227"/>
              </a:lnTo>
              <a:lnTo>
                <a:pt x="205620" y="0"/>
              </a:lnTo>
              <a:lnTo>
                <a:pt x="411240" y="0"/>
              </a:lnTo>
            </a:path>
          </a:pathLst>
        </a:custGeom>
        <a:noFill/>
        <a:ln w="12700" cap="flat" cmpd="sng" algn="ctr">
          <a:solidFill>
            <a:srgbClr val="44546A">
              <a:shade val="60000"/>
              <a:hueOff val="0"/>
              <a:satOff val="0"/>
              <a:lumOff val="0"/>
              <a:alphaOff val="0"/>
            </a:srgbClr>
          </a:solidFill>
          <a:prstDash val="solid"/>
          <a:miter lim="800000"/>
        </a:ln>
        <a:effectLst/>
      </dgm:spPr>
      <dgm:t>
        <a:bodyPr/>
        <a:lstStyle/>
        <a:p>
          <a:endParaRPr lang="es-ES">
            <a:solidFill>
              <a:sysClr val="windowText" lastClr="000000">
                <a:hueOff val="0"/>
                <a:satOff val="0"/>
                <a:lumOff val="0"/>
                <a:alphaOff val="0"/>
              </a:sysClr>
            </a:solidFill>
            <a:latin typeface="Calibri" panose="020F0502020204030204"/>
            <a:ea typeface="+mn-ea"/>
            <a:cs typeface="+mn-cs"/>
          </a:endParaRPr>
        </a:p>
      </dgm:t>
    </dgm:pt>
    <dgm:pt modelId="{1B051B98-E69B-43ED-ACBD-0E729A35D5A3}" type="sibTrans" cxnId="{B45324A0-5C63-4BE0-B0B3-89FD0B5A96E7}">
      <dgm:prSet/>
      <dgm:spPr/>
      <dgm:t>
        <a:bodyPr/>
        <a:lstStyle/>
        <a:p>
          <a:endParaRPr lang="es-ES"/>
        </a:p>
      </dgm:t>
    </dgm:pt>
    <dgm:pt modelId="{E23D447D-F0F1-4216-BF14-CEF0563A9DD6}">
      <dgm:prSet phldrT="[Texto]"/>
      <dgm:spPr>
        <a:xfrm>
          <a:off x="2762801" y="784128"/>
          <a:ext cx="2056202" cy="626891"/>
        </a:xfrm>
        <a:prstGeom prst="rect">
          <a:avLst/>
        </a:prstGeom>
        <a:solidFill>
          <a:srgbClr val="44546A">
            <a:hueOff val="0"/>
            <a:satOff val="0"/>
            <a:lumOff val="0"/>
            <a:alphaOff val="0"/>
          </a:srgbClr>
        </a:solidFill>
        <a:ln w="12700" cap="flat" cmpd="sng" algn="ctr">
          <a:solidFill>
            <a:srgbClr val="E7E6E6">
              <a:hueOff val="0"/>
              <a:satOff val="0"/>
              <a:lumOff val="0"/>
              <a:alphaOff val="0"/>
            </a:srgbClr>
          </a:solidFill>
          <a:prstDash val="solid"/>
          <a:miter lim="800000"/>
        </a:ln>
        <a:effectLst/>
      </dgm:spPr>
      <dgm:t>
        <a:bodyPr/>
        <a:lstStyle/>
        <a:p>
          <a:r>
            <a:rPr lang="es-ES">
              <a:solidFill>
                <a:sysClr val="window" lastClr="FFFFFF"/>
              </a:solidFill>
              <a:latin typeface="Calibri" panose="020F0502020204030204"/>
              <a:ea typeface="+mn-ea"/>
              <a:cs typeface="+mn-cs"/>
            </a:rPr>
            <a:t>La libertad</a:t>
          </a:r>
        </a:p>
      </dgm:t>
    </dgm:pt>
    <dgm:pt modelId="{8B1CA7BF-716E-47CD-BB58-557BCB00FBFD}" type="parTrans" cxnId="{434B3AC0-5A6A-45D5-8088-2BE51D97D314}">
      <dgm:prSet/>
      <dgm:spPr>
        <a:xfrm>
          <a:off x="2351561" y="1097573"/>
          <a:ext cx="411240" cy="783613"/>
        </a:xfrm>
        <a:custGeom>
          <a:avLst/>
          <a:gdLst/>
          <a:ahLst/>
          <a:cxnLst/>
          <a:rect l="0" t="0" r="0" b="0"/>
          <a:pathLst>
            <a:path>
              <a:moveTo>
                <a:pt x="0" y="783613"/>
              </a:moveTo>
              <a:lnTo>
                <a:pt x="205620" y="783613"/>
              </a:lnTo>
              <a:lnTo>
                <a:pt x="205620" y="0"/>
              </a:lnTo>
              <a:lnTo>
                <a:pt x="411240" y="0"/>
              </a:lnTo>
            </a:path>
          </a:pathLst>
        </a:custGeom>
        <a:noFill/>
        <a:ln w="12700" cap="flat" cmpd="sng" algn="ctr">
          <a:solidFill>
            <a:srgbClr val="44546A">
              <a:shade val="60000"/>
              <a:hueOff val="0"/>
              <a:satOff val="0"/>
              <a:lumOff val="0"/>
              <a:alphaOff val="0"/>
            </a:srgbClr>
          </a:solidFill>
          <a:prstDash val="solid"/>
          <a:miter lim="800000"/>
        </a:ln>
        <a:effectLst/>
      </dgm:spPr>
      <dgm:t>
        <a:bodyPr/>
        <a:lstStyle/>
        <a:p>
          <a:endParaRPr lang="es-ES">
            <a:solidFill>
              <a:sysClr val="windowText" lastClr="000000">
                <a:hueOff val="0"/>
                <a:satOff val="0"/>
                <a:lumOff val="0"/>
                <a:alphaOff val="0"/>
              </a:sysClr>
            </a:solidFill>
            <a:latin typeface="Calibri" panose="020F0502020204030204"/>
            <a:ea typeface="+mn-ea"/>
            <a:cs typeface="+mn-cs"/>
          </a:endParaRPr>
        </a:p>
      </dgm:t>
    </dgm:pt>
    <dgm:pt modelId="{2B7EBE14-AEDD-4B26-A7ED-B82C24DDEF25}" type="sibTrans" cxnId="{434B3AC0-5A6A-45D5-8088-2BE51D97D314}">
      <dgm:prSet/>
      <dgm:spPr/>
      <dgm:t>
        <a:bodyPr/>
        <a:lstStyle/>
        <a:p>
          <a:endParaRPr lang="es-ES"/>
        </a:p>
      </dgm:t>
    </dgm:pt>
    <dgm:pt modelId="{54CF4DD5-3B43-45C0-8C9B-6B1327D900CD}">
      <dgm:prSet phldrT="[Texto]"/>
      <dgm:spPr>
        <a:xfrm>
          <a:off x="2762801" y="1567741"/>
          <a:ext cx="2056202" cy="626891"/>
        </a:xfrm>
        <a:prstGeom prst="rect">
          <a:avLst/>
        </a:prstGeom>
        <a:solidFill>
          <a:srgbClr val="44546A">
            <a:hueOff val="0"/>
            <a:satOff val="0"/>
            <a:lumOff val="0"/>
            <a:alphaOff val="0"/>
          </a:srgbClr>
        </a:solidFill>
        <a:ln w="12700" cap="flat" cmpd="sng" algn="ctr">
          <a:solidFill>
            <a:srgbClr val="E7E6E6">
              <a:hueOff val="0"/>
              <a:satOff val="0"/>
              <a:lumOff val="0"/>
              <a:alphaOff val="0"/>
            </a:srgbClr>
          </a:solidFill>
          <a:prstDash val="solid"/>
          <a:miter lim="800000"/>
        </a:ln>
        <a:effectLst/>
      </dgm:spPr>
      <dgm:t>
        <a:bodyPr/>
        <a:lstStyle/>
        <a:p>
          <a:r>
            <a:rPr lang="es-ES">
              <a:solidFill>
                <a:sysClr val="window" lastClr="FFFFFF"/>
              </a:solidFill>
              <a:latin typeface="Calibri" panose="020F0502020204030204"/>
              <a:ea typeface="+mn-ea"/>
              <a:cs typeface="+mn-cs"/>
            </a:rPr>
            <a:t>La igualdad</a:t>
          </a:r>
        </a:p>
      </dgm:t>
    </dgm:pt>
    <dgm:pt modelId="{F9FF934D-B061-4312-BA0E-B37D153D03AB}" type="parTrans" cxnId="{BDEBCD1B-34EC-4616-BCE0-023C8AEC7049}">
      <dgm:prSet/>
      <dgm:spPr>
        <a:xfrm>
          <a:off x="2351561" y="1835467"/>
          <a:ext cx="411240" cy="91440"/>
        </a:xfrm>
        <a:custGeom>
          <a:avLst/>
          <a:gdLst/>
          <a:ahLst/>
          <a:cxnLst/>
          <a:rect l="0" t="0" r="0" b="0"/>
          <a:pathLst>
            <a:path>
              <a:moveTo>
                <a:pt x="0" y="45720"/>
              </a:moveTo>
              <a:lnTo>
                <a:pt x="411240" y="45720"/>
              </a:lnTo>
            </a:path>
          </a:pathLst>
        </a:custGeom>
        <a:noFill/>
        <a:ln w="12700" cap="flat" cmpd="sng" algn="ctr">
          <a:solidFill>
            <a:srgbClr val="44546A">
              <a:shade val="60000"/>
              <a:hueOff val="0"/>
              <a:satOff val="0"/>
              <a:lumOff val="0"/>
              <a:alphaOff val="0"/>
            </a:srgbClr>
          </a:solidFill>
          <a:prstDash val="solid"/>
          <a:miter lim="800000"/>
        </a:ln>
        <a:effectLst/>
      </dgm:spPr>
      <dgm:t>
        <a:bodyPr/>
        <a:lstStyle/>
        <a:p>
          <a:endParaRPr lang="es-ES">
            <a:solidFill>
              <a:sysClr val="windowText" lastClr="000000">
                <a:hueOff val="0"/>
                <a:satOff val="0"/>
                <a:lumOff val="0"/>
                <a:alphaOff val="0"/>
              </a:sysClr>
            </a:solidFill>
            <a:latin typeface="Calibri" panose="020F0502020204030204"/>
            <a:ea typeface="+mn-ea"/>
            <a:cs typeface="+mn-cs"/>
          </a:endParaRPr>
        </a:p>
      </dgm:t>
    </dgm:pt>
    <dgm:pt modelId="{8BFBAB3D-B7B9-4190-844E-E458E67469A4}" type="sibTrans" cxnId="{BDEBCD1B-34EC-4616-BCE0-023C8AEC7049}">
      <dgm:prSet/>
      <dgm:spPr/>
      <dgm:t>
        <a:bodyPr/>
        <a:lstStyle/>
        <a:p>
          <a:endParaRPr lang="es-ES"/>
        </a:p>
      </dgm:t>
    </dgm:pt>
    <dgm:pt modelId="{B51E4C49-181B-40DE-8FD0-CF313A354979}">
      <dgm:prSet phldrT="[Texto]"/>
      <dgm:spPr>
        <a:xfrm>
          <a:off x="2762801" y="2351355"/>
          <a:ext cx="2056202" cy="626891"/>
        </a:xfrm>
        <a:prstGeom prst="rect">
          <a:avLst/>
        </a:prstGeom>
        <a:solidFill>
          <a:srgbClr val="44546A">
            <a:hueOff val="0"/>
            <a:satOff val="0"/>
            <a:lumOff val="0"/>
            <a:alphaOff val="0"/>
          </a:srgbClr>
        </a:solidFill>
        <a:ln w="12700" cap="flat" cmpd="sng" algn="ctr">
          <a:solidFill>
            <a:srgbClr val="E7E6E6">
              <a:hueOff val="0"/>
              <a:satOff val="0"/>
              <a:lumOff val="0"/>
              <a:alphaOff val="0"/>
            </a:srgbClr>
          </a:solidFill>
          <a:prstDash val="solid"/>
          <a:miter lim="800000"/>
        </a:ln>
        <a:effectLst/>
      </dgm:spPr>
      <dgm:t>
        <a:bodyPr/>
        <a:lstStyle/>
        <a:p>
          <a:r>
            <a:rPr lang="es-ES">
              <a:solidFill>
                <a:sysClr val="window" lastClr="FFFFFF"/>
              </a:solidFill>
              <a:latin typeface="Calibri" panose="020F0502020204030204"/>
              <a:ea typeface="+mn-ea"/>
              <a:cs typeface="+mn-cs"/>
            </a:rPr>
            <a:t>Respeto, promoción y garantía de los derechos humanos.</a:t>
          </a:r>
        </a:p>
      </dgm:t>
    </dgm:pt>
    <dgm:pt modelId="{AFECBCE4-11B7-4E69-8C8D-A2A05D00943D}" type="parTrans" cxnId="{113FFD8A-BCBA-4899-8A1D-7F0BE0E76F06}">
      <dgm:prSet/>
      <dgm:spPr>
        <a:xfrm>
          <a:off x="2351561" y="1881187"/>
          <a:ext cx="411240" cy="783613"/>
        </a:xfrm>
        <a:custGeom>
          <a:avLst/>
          <a:gdLst/>
          <a:ahLst/>
          <a:cxnLst/>
          <a:rect l="0" t="0" r="0" b="0"/>
          <a:pathLst>
            <a:path>
              <a:moveTo>
                <a:pt x="0" y="0"/>
              </a:moveTo>
              <a:lnTo>
                <a:pt x="205620" y="0"/>
              </a:lnTo>
              <a:lnTo>
                <a:pt x="205620" y="783613"/>
              </a:lnTo>
              <a:lnTo>
                <a:pt x="411240" y="783613"/>
              </a:lnTo>
            </a:path>
          </a:pathLst>
        </a:custGeom>
        <a:noFill/>
        <a:ln w="12700" cap="flat" cmpd="sng" algn="ctr">
          <a:solidFill>
            <a:srgbClr val="44546A">
              <a:shade val="60000"/>
              <a:hueOff val="0"/>
              <a:satOff val="0"/>
              <a:lumOff val="0"/>
              <a:alphaOff val="0"/>
            </a:srgbClr>
          </a:solidFill>
          <a:prstDash val="solid"/>
          <a:miter lim="800000"/>
        </a:ln>
        <a:effectLst/>
      </dgm:spPr>
      <dgm:t>
        <a:bodyPr/>
        <a:lstStyle/>
        <a:p>
          <a:endParaRPr lang="es-ES">
            <a:solidFill>
              <a:sysClr val="windowText" lastClr="000000">
                <a:hueOff val="0"/>
                <a:satOff val="0"/>
                <a:lumOff val="0"/>
                <a:alphaOff val="0"/>
              </a:sysClr>
            </a:solidFill>
            <a:latin typeface="Calibri" panose="020F0502020204030204"/>
            <a:ea typeface="+mn-ea"/>
            <a:cs typeface="+mn-cs"/>
          </a:endParaRPr>
        </a:p>
      </dgm:t>
    </dgm:pt>
    <dgm:pt modelId="{F28892B5-267D-45FA-81E6-365A9027CB5F}" type="sibTrans" cxnId="{113FFD8A-BCBA-4899-8A1D-7F0BE0E76F06}">
      <dgm:prSet/>
      <dgm:spPr/>
      <dgm:t>
        <a:bodyPr/>
        <a:lstStyle/>
        <a:p>
          <a:endParaRPr lang="es-ES"/>
        </a:p>
      </dgm:t>
    </dgm:pt>
    <dgm:pt modelId="{0B5EBFF9-108B-4B10-9482-AC502B321885}">
      <dgm:prSet phldrT="[Texto]"/>
      <dgm:spPr>
        <a:xfrm>
          <a:off x="2762801" y="3134969"/>
          <a:ext cx="2056202" cy="626891"/>
        </a:xfrm>
        <a:prstGeom prst="rect">
          <a:avLst/>
        </a:prstGeom>
        <a:solidFill>
          <a:srgbClr val="44546A">
            <a:hueOff val="0"/>
            <a:satOff val="0"/>
            <a:lumOff val="0"/>
            <a:alphaOff val="0"/>
          </a:srgbClr>
        </a:solidFill>
        <a:ln w="12700" cap="flat" cmpd="sng" algn="ctr">
          <a:solidFill>
            <a:srgbClr val="E7E6E6">
              <a:hueOff val="0"/>
              <a:satOff val="0"/>
              <a:lumOff val="0"/>
              <a:alphaOff val="0"/>
            </a:srgbClr>
          </a:solidFill>
          <a:prstDash val="solid"/>
          <a:miter lim="800000"/>
        </a:ln>
        <a:effectLst/>
      </dgm:spPr>
      <dgm:t>
        <a:bodyPr/>
        <a:lstStyle/>
        <a:p>
          <a:r>
            <a:rPr lang="es-ES">
              <a:solidFill>
                <a:sysClr val="window" lastClr="FFFFFF"/>
              </a:solidFill>
              <a:latin typeface="Calibri" panose="020F0502020204030204"/>
              <a:ea typeface="+mn-ea"/>
              <a:cs typeface="+mn-cs"/>
            </a:rPr>
            <a:t>La autodeterminación del pueblo o la soberanía popular.</a:t>
          </a:r>
        </a:p>
      </dgm:t>
    </dgm:pt>
    <dgm:pt modelId="{CF246669-B680-4040-82BE-A43BE1208785}" type="parTrans" cxnId="{47761740-5084-4C1A-870B-8A6CBEDA6D6E}">
      <dgm:prSet/>
      <dgm:spPr>
        <a:xfrm>
          <a:off x="2351561" y="1881187"/>
          <a:ext cx="411240" cy="1567227"/>
        </a:xfrm>
        <a:custGeom>
          <a:avLst/>
          <a:gdLst/>
          <a:ahLst/>
          <a:cxnLst/>
          <a:rect l="0" t="0" r="0" b="0"/>
          <a:pathLst>
            <a:path>
              <a:moveTo>
                <a:pt x="0" y="0"/>
              </a:moveTo>
              <a:lnTo>
                <a:pt x="205620" y="0"/>
              </a:lnTo>
              <a:lnTo>
                <a:pt x="205620" y="1567227"/>
              </a:lnTo>
              <a:lnTo>
                <a:pt x="411240" y="1567227"/>
              </a:lnTo>
            </a:path>
          </a:pathLst>
        </a:custGeom>
        <a:noFill/>
        <a:ln w="12700" cap="flat" cmpd="sng" algn="ctr">
          <a:solidFill>
            <a:srgbClr val="44546A">
              <a:shade val="60000"/>
              <a:hueOff val="0"/>
              <a:satOff val="0"/>
              <a:lumOff val="0"/>
              <a:alphaOff val="0"/>
            </a:srgbClr>
          </a:solidFill>
          <a:prstDash val="solid"/>
          <a:miter lim="800000"/>
        </a:ln>
        <a:effectLst/>
      </dgm:spPr>
      <dgm:t>
        <a:bodyPr/>
        <a:lstStyle/>
        <a:p>
          <a:endParaRPr lang="es-ES">
            <a:solidFill>
              <a:sysClr val="windowText" lastClr="000000">
                <a:hueOff val="0"/>
                <a:satOff val="0"/>
                <a:lumOff val="0"/>
                <a:alphaOff val="0"/>
              </a:sysClr>
            </a:solidFill>
            <a:latin typeface="Calibri" panose="020F0502020204030204"/>
            <a:ea typeface="+mn-ea"/>
            <a:cs typeface="+mn-cs"/>
          </a:endParaRPr>
        </a:p>
      </dgm:t>
    </dgm:pt>
    <dgm:pt modelId="{8E12CE34-3DB4-4D4A-9F22-63ECE0F9D59F}" type="sibTrans" cxnId="{47761740-5084-4C1A-870B-8A6CBEDA6D6E}">
      <dgm:prSet/>
      <dgm:spPr/>
      <dgm:t>
        <a:bodyPr/>
        <a:lstStyle/>
        <a:p>
          <a:endParaRPr lang="es-ES"/>
        </a:p>
      </dgm:t>
    </dgm:pt>
    <dgm:pt modelId="{FC654C4A-A035-4D48-992F-F01FA0D09818}" type="pres">
      <dgm:prSet presAssocID="{F665294F-9B8B-4A81-850D-58975213FE46}" presName="Name0" presStyleCnt="0">
        <dgm:presLayoutVars>
          <dgm:chPref val="1"/>
          <dgm:dir/>
          <dgm:animOne val="branch"/>
          <dgm:animLvl val="lvl"/>
          <dgm:resizeHandles val="exact"/>
        </dgm:presLayoutVars>
      </dgm:prSet>
      <dgm:spPr/>
      <dgm:t>
        <a:bodyPr/>
        <a:lstStyle/>
        <a:p>
          <a:endParaRPr lang="es-ES"/>
        </a:p>
      </dgm:t>
    </dgm:pt>
    <dgm:pt modelId="{2A47A0A6-6B4F-4CE4-B733-C52436C47A6E}" type="pres">
      <dgm:prSet presAssocID="{E629327B-9A6D-42A8-935C-2CD8AAB84507}" presName="root1" presStyleCnt="0"/>
      <dgm:spPr/>
    </dgm:pt>
    <dgm:pt modelId="{3DB4F617-DA47-4096-A33D-FACAF45F5B0B}" type="pres">
      <dgm:prSet presAssocID="{E629327B-9A6D-42A8-935C-2CD8AAB84507}" presName="LevelOneTextNode" presStyleLbl="node0" presStyleIdx="0" presStyleCnt="1">
        <dgm:presLayoutVars>
          <dgm:chPref val="3"/>
        </dgm:presLayoutVars>
      </dgm:prSet>
      <dgm:spPr/>
      <dgm:t>
        <a:bodyPr/>
        <a:lstStyle/>
        <a:p>
          <a:endParaRPr lang="es-ES"/>
        </a:p>
      </dgm:t>
    </dgm:pt>
    <dgm:pt modelId="{12DC710E-A408-459E-880C-948A20DBF713}" type="pres">
      <dgm:prSet presAssocID="{E629327B-9A6D-42A8-935C-2CD8AAB84507}" presName="level2hierChild" presStyleCnt="0"/>
      <dgm:spPr/>
    </dgm:pt>
    <dgm:pt modelId="{B36900C0-DE43-4E74-8839-5E6366AA6345}" type="pres">
      <dgm:prSet presAssocID="{A83B3B45-9FF5-4555-BF0E-A57799BC9506}" presName="conn2-1" presStyleLbl="parChTrans1D2" presStyleIdx="0" presStyleCnt="5"/>
      <dgm:spPr/>
      <dgm:t>
        <a:bodyPr/>
        <a:lstStyle/>
        <a:p>
          <a:endParaRPr lang="es-ES"/>
        </a:p>
      </dgm:t>
    </dgm:pt>
    <dgm:pt modelId="{8DB12FEB-FB3D-4BD7-A18A-B614AFE6AF06}" type="pres">
      <dgm:prSet presAssocID="{A83B3B45-9FF5-4555-BF0E-A57799BC9506}" presName="connTx" presStyleLbl="parChTrans1D2" presStyleIdx="0" presStyleCnt="5"/>
      <dgm:spPr/>
      <dgm:t>
        <a:bodyPr/>
        <a:lstStyle/>
        <a:p>
          <a:endParaRPr lang="es-ES"/>
        </a:p>
      </dgm:t>
    </dgm:pt>
    <dgm:pt modelId="{0D255C93-A530-41C6-B424-C83F63CECC59}" type="pres">
      <dgm:prSet presAssocID="{4A8AC9F8-843D-4730-84F0-D3F99D0A8A62}" presName="root2" presStyleCnt="0"/>
      <dgm:spPr/>
    </dgm:pt>
    <dgm:pt modelId="{3E01EF27-1A95-4804-A700-F967AFBDFD42}" type="pres">
      <dgm:prSet presAssocID="{4A8AC9F8-843D-4730-84F0-D3F99D0A8A62}" presName="LevelTwoTextNode" presStyleLbl="node2" presStyleIdx="0" presStyleCnt="5">
        <dgm:presLayoutVars>
          <dgm:chPref val="3"/>
        </dgm:presLayoutVars>
      </dgm:prSet>
      <dgm:spPr/>
      <dgm:t>
        <a:bodyPr/>
        <a:lstStyle/>
        <a:p>
          <a:endParaRPr lang="es-ES"/>
        </a:p>
      </dgm:t>
    </dgm:pt>
    <dgm:pt modelId="{20A785D0-CA1C-462D-A9A9-0F2969A5FA8E}" type="pres">
      <dgm:prSet presAssocID="{4A8AC9F8-843D-4730-84F0-D3F99D0A8A62}" presName="level3hierChild" presStyleCnt="0"/>
      <dgm:spPr/>
    </dgm:pt>
    <dgm:pt modelId="{5BE419BE-303B-4BB8-9932-1AF228FBEED9}" type="pres">
      <dgm:prSet presAssocID="{8B1CA7BF-716E-47CD-BB58-557BCB00FBFD}" presName="conn2-1" presStyleLbl="parChTrans1D2" presStyleIdx="1" presStyleCnt="5"/>
      <dgm:spPr/>
      <dgm:t>
        <a:bodyPr/>
        <a:lstStyle/>
        <a:p>
          <a:endParaRPr lang="es-ES"/>
        </a:p>
      </dgm:t>
    </dgm:pt>
    <dgm:pt modelId="{CD7CF822-9CF5-4CCD-8C0D-F41042399C2E}" type="pres">
      <dgm:prSet presAssocID="{8B1CA7BF-716E-47CD-BB58-557BCB00FBFD}" presName="connTx" presStyleLbl="parChTrans1D2" presStyleIdx="1" presStyleCnt="5"/>
      <dgm:spPr/>
      <dgm:t>
        <a:bodyPr/>
        <a:lstStyle/>
        <a:p>
          <a:endParaRPr lang="es-ES"/>
        </a:p>
      </dgm:t>
    </dgm:pt>
    <dgm:pt modelId="{3C03AAC9-C5DB-4DFF-A1CC-05B600BC37F1}" type="pres">
      <dgm:prSet presAssocID="{E23D447D-F0F1-4216-BF14-CEF0563A9DD6}" presName="root2" presStyleCnt="0"/>
      <dgm:spPr/>
    </dgm:pt>
    <dgm:pt modelId="{C3571A55-FCAD-445A-AAB6-A1EC22C3499A}" type="pres">
      <dgm:prSet presAssocID="{E23D447D-F0F1-4216-BF14-CEF0563A9DD6}" presName="LevelTwoTextNode" presStyleLbl="node2" presStyleIdx="1" presStyleCnt="5">
        <dgm:presLayoutVars>
          <dgm:chPref val="3"/>
        </dgm:presLayoutVars>
      </dgm:prSet>
      <dgm:spPr/>
      <dgm:t>
        <a:bodyPr/>
        <a:lstStyle/>
        <a:p>
          <a:endParaRPr lang="es-ES"/>
        </a:p>
      </dgm:t>
    </dgm:pt>
    <dgm:pt modelId="{9F4B834D-F7DD-4FEE-A076-FC44367AB276}" type="pres">
      <dgm:prSet presAssocID="{E23D447D-F0F1-4216-BF14-CEF0563A9DD6}" presName="level3hierChild" presStyleCnt="0"/>
      <dgm:spPr/>
    </dgm:pt>
    <dgm:pt modelId="{2A201B95-4455-4451-B3D9-DFD0DD87C337}" type="pres">
      <dgm:prSet presAssocID="{F9FF934D-B061-4312-BA0E-B37D153D03AB}" presName="conn2-1" presStyleLbl="parChTrans1D2" presStyleIdx="2" presStyleCnt="5"/>
      <dgm:spPr/>
      <dgm:t>
        <a:bodyPr/>
        <a:lstStyle/>
        <a:p>
          <a:endParaRPr lang="es-ES"/>
        </a:p>
      </dgm:t>
    </dgm:pt>
    <dgm:pt modelId="{241A7908-8099-4763-9F98-D2338B49393E}" type="pres">
      <dgm:prSet presAssocID="{F9FF934D-B061-4312-BA0E-B37D153D03AB}" presName="connTx" presStyleLbl="parChTrans1D2" presStyleIdx="2" presStyleCnt="5"/>
      <dgm:spPr/>
      <dgm:t>
        <a:bodyPr/>
        <a:lstStyle/>
        <a:p>
          <a:endParaRPr lang="es-ES"/>
        </a:p>
      </dgm:t>
    </dgm:pt>
    <dgm:pt modelId="{68CF45F5-FEF3-494A-B456-0696BB2C60EA}" type="pres">
      <dgm:prSet presAssocID="{54CF4DD5-3B43-45C0-8C9B-6B1327D900CD}" presName="root2" presStyleCnt="0"/>
      <dgm:spPr/>
    </dgm:pt>
    <dgm:pt modelId="{6658999F-C142-4361-A03A-14BFA517556B}" type="pres">
      <dgm:prSet presAssocID="{54CF4DD5-3B43-45C0-8C9B-6B1327D900CD}" presName="LevelTwoTextNode" presStyleLbl="node2" presStyleIdx="2" presStyleCnt="5">
        <dgm:presLayoutVars>
          <dgm:chPref val="3"/>
        </dgm:presLayoutVars>
      </dgm:prSet>
      <dgm:spPr/>
      <dgm:t>
        <a:bodyPr/>
        <a:lstStyle/>
        <a:p>
          <a:endParaRPr lang="es-ES"/>
        </a:p>
      </dgm:t>
    </dgm:pt>
    <dgm:pt modelId="{2D07B19C-314E-4EF5-A417-3F8016D2034D}" type="pres">
      <dgm:prSet presAssocID="{54CF4DD5-3B43-45C0-8C9B-6B1327D900CD}" presName="level3hierChild" presStyleCnt="0"/>
      <dgm:spPr/>
    </dgm:pt>
    <dgm:pt modelId="{7DB327CD-7548-42B2-8833-9160829AE4CB}" type="pres">
      <dgm:prSet presAssocID="{AFECBCE4-11B7-4E69-8C8D-A2A05D00943D}" presName="conn2-1" presStyleLbl="parChTrans1D2" presStyleIdx="3" presStyleCnt="5"/>
      <dgm:spPr/>
      <dgm:t>
        <a:bodyPr/>
        <a:lstStyle/>
        <a:p>
          <a:endParaRPr lang="es-ES"/>
        </a:p>
      </dgm:t>
    </dgm:pt>
    <dgm:pt modelId="{714D25B0-E375-417E-8759-0C6B54744526}" type="pres">
      <dgm:prSet presAssocID="{AFECBCE4-11B7-4E69-8C8D-A2A05D00943D}" presName="connTx" presStyleLbl="parChTrans1D2" presStyleIdx="3" presStyleCnt="5"/>
      <dgm:spPr/>
      <dgm:t>
        <a:bodyPr/>
        <a:lstStyle/>
        <a:p>
          <a:endParaRPr lang="es-ES"/>
        </a:p>
      </dgm:t>
    </dgm:pt>
    <dgm:pt modelId="{44515DB0-C010-4A45-8DA1-972D8681A42C}" type="pres">
      <dgm:prSet presAssocID="{B51E4C49-181B-40DE-8FD0-CF313A354979}" presName="root2" presStyleCnt="0"/>
      <dgm:spPr/>
    </dgm:pt>
    <dgm:pt modelId="{423BBF96-8038-4712-8907-4A4B86BB04CB}" type="pres">
      <dgm:prSet presAssocID="{B51E4C49-181B-40DE-8FD0-CF313A354979}" presName="LevelTwoTextNode" presStyleLbl="node2" presStyleIdx="3" presStyleCnt="5">
        <dgm:presLayoutVars>
          <dgm:chPref val="3"/>
        </dgm:presLayoutVars>
      </dgm:prSet>
      <dgm:spPr/>
      <dgm:t>
        <a:bodyPr/>
        <a:lstStyle/>
        <a:p>
          <a:endParaRPr lang="es-ES"/>
        </a:p>
      </dgm:t>
    </dgm:pt>
    <dgm:pt modelId="{669A3CEA-A3A8-4F63-8688-80944482842E}" type="pres">
      <dgm:prSet presAssocID="{B51E4C49-181B-40DE-8FD0-CF313A354979}" presName="level3hierChild" presStyleCnt="0"/>
      <dgm:spPr/>
    </dgm:pt>
    <dgm:pt modelId="{A7547996-86F9-4255-941F-869970F36551}" type="pres">
      <dgm:prSet presAssocID="{CF246669-B680-4040-82BE-A43BE1208785}" presName="conn2-1" presStyleLbl="parChTrans1D2" presStyleIdx="4" presStyleCnt="5"/>
      <dgm:spPr/>
      <dgm:t>
        <a:bodyPr/>
        <a:lstStyle/>
        <a:p>
          <a:endParaRPr lang="es-ES"/>
        </a:p>
      </dgm:t>
    </dgm:pt>
    <dgm:pt modelId="{D191EF4D-66E3-43B8-982B-DDB05CA80ECE}" type="pres">
      <dgm:prSet presAssocID="{CF246669-B680-4040-82BE-A43BE1208785}" presName="connTx" presStyleLbl="parChTrans1D2" presStyleIdx="4" presStyleCnt="5"/>
      <dgm:spPr/>
      <dgm:t>
        <a:bodyPr/>
        <a:lstStyle/>
        <a:p>
          <a:endParaRPr lang="es-ES"/>
        </a:p>
      </dgm:t>
    </dgm:pt>
    <dgm:pt modelId="{FF7D1B6E-A2CD-4A94-A4F2-24A4FDA7B883}" type="pres">
      <dgm:prSet presAssocID="{0B5EBFF9-108B-4B10-9482-AC502B321885}" presName="root2" presStyleCnt="0"/>
      <dgm:spPr/>
    </dgm:pt>
    <dgm:pt modelId="{C3D70C35-41F0-4AAC-A7EF-7E766E0BC664}" type="pres">
      <dgm:prSet presAssocID="{0B5EBFF9-108B-4B10-9482-AC502B321885}" presName="LevelTwoTextNode" presStyleLbl="node2" presStyleIdx="4" presStyleCnt="5">
        <dgm:presLayoutVars>
          <dgm:chPref val="3"/>
        </dgm:presLayoutVars>
      </dgm:prSet>
      <dgm:spPr/>
      <dgm:t>
        <a:bodyPr/>
        <a:lstStyle/>
        <a:p>
          <a:endParaRPr lang="es-ES"/>
        </a:p>
      </dgm:t>
    </dgm:pt>
    <dgm:pt modelId="{F42C7DC7-3F3D-470F-8E07-2C54B5BC6591}" type="pres">
      <dgm:prSet presAssocID="{0B5EBFF9-108B-4B10-9482-AC502B321885}" presName="level3hierChild" presStyleCnt="0"/>
      <dgm:spPr/>
    </dgm:pt>
  </dgm:ptLst>
  <dgm:cxnLst>
    <dgm:cxn modelId="{8A2477C0-094E-4DB7-9059-A5F0E102F94E}" type="presOf" srcId="{AFECBCE4-11B7-4E69-8C8D-A2A05D00943D}" destId="{7DB327CD-7548-42B2-8833-9160829AE4CB}" srcOrd="0" destOrd="0" presId="urn:microsoft.com/office/officeart/2008/layout/HorizontalMultiLevelHierarchy"/>
    <dgm:cxn modelId="{EA595A2F-5779-4224-A89A-A5CBC4DCF34E}" type="presOf" srcId="{8B1CA7BF-716E-47CD-BB58-557BCB00FBFD}" destId="{CD7CF822-9CF5-4CCD-8C0D-F41042399C2E}" srcOrd="1" destOrd="0" presId="urn:microsoft.com/office/officeart/2008/layout/HorizontalMultiLevelHierarchy"/>
    <dgm:cxn modelId="{21A3187B-E602-4D7D-860B-7C5C9467A430}" type="presOf" srcId="{F9FF934D-B061-4312-BA0E-B37D153D03AB}" destId="{2A201B95-4455-4451-B3D9-DFD0DD87C337}" srcOrd="0" destOrd="0" presId="urn:microsoft.com/office/officeart/2008/layout/HorizontalMultiLevelHierarchy"/>
    <dgm:cxn modelId="{DBDF6E9B-E396-4452-A7D6-82EA50CF0445}" type="presOf" srcId="{54CF4DD5-3B43-45C0-8C9B-6B1327D900CD}" destId="{6658999F-C142-4361-A03A-14BFA517556B}" srcOrd="0" destOrd="0" presId="urn:microsoft.com/office/officeart/2008/layout/HorizontalMultiLevelHierarchy"/>
    <dgm:cxn modelId="{A4BB6E2F-2FC5-4D12-9D77-3EF5DF2F147F}" type="presOf" srcId="{B51E4C49-181B-40DE-8FD0-CF313A354979}" destId="{423BBF96-8038-4712-8907-4A4B86BB04CB}" srcOrd="0" destOrd="0" presId="urn:microsoft.com/office/officeart/2008/layout/HorizontalMultiLevelHierarchy"/>
    <dgm:cxn modelId="{1CBA90A0-CEDC-4114-8ED6-77FF407A7A88}" type="presOf" srcId="{A83B3B45-9FF5-4555-BF0E-A57799BC9506}" destId="{B36900C0-DE43-4E74-8839-5E6366AA6345}" srcOrd="0" destOrd="0" presId="urn:microsoft.com/office/officeart/2008/layout/HorizontalMultiLevelHierarchy"/>
    <dgm:cxn modelId="{FD71E04D-E28D-43F8-B66A-DE7FD8C69F99}" type="presOf" srcId="{F9FF934D-B061-4312-BA0E-B37D153D03AB}" destId="{241A7908-8099-4763-9F98-D2338B49393E}" srcOrd="1" destOrd="0" presId="urn:microsoft.com/office/officeart/2008/layout/HorizontalMultiLevelHierarchy"/>
    <dgm:cxn modelId="{4FFC401A-E2CA-4F38-8DB9-395744BA1664}" type="presOf" srcId="{A83B3B45-9FF5-4555-BF0E-A57799BC9506}" destId="{8DB12FEB-FB3D-4BD7-A18A-B614AFE6AF06}" srcOrd="1" destOrd="0" presId="urn:microsoft.com/office/officeart/2008/layout/HorizontalMultiLevelHierarchy"/>
    <dgm:cxn modelId="{F9E96091-CD43-4EA0-B8C7-64DF163D3476}" srcId="{F665294F-9B8B-4A81-850D-58975213FE46}" destId="{E629327B-9A6D-42A8-935C-2CD8AAB84507}" srcOrd="0" destOrd="0" parTransId="{E51EF2FD-6426-4C07-B619-7E01C2FC206C}" sibTransId="{322F63A4-C23E-4351-9A9C-3A03939483D2}"/>
    <dgm:cxn modelId="{F2FD94AC-37CD-41EF-8142-6B61676FE9BE}" type="presOf" srcId="{4A8AC9F8-843D-4730-84F0-D3F99D0A8A62}" destId="{3E01EF27-1A95-4804-A700-F967AFBDFD42}" srcOrd="0" destOrd="0" presId="urn:microsoft.com/office/officeart/2008/layout/HorizontalMultiLevelHierarchy"/>
    <dgm:cxn modelId="{B45324A0-5C63-4BE0-B0B3-89FD0B5A96E7}" srcId="{E629327B-9A6D-42A8-935C-2CD8AAB84507}" destId="{4A8AC9F8-843D-4730-84F0-D3F99D0A8A62}" srcOrd="0" destOrd="0" parTransId="{A83B3B45-9FF5-4555-BF0E-A57799BC9506}" sibTransId="{1B051B98-E69B-43ED-ACBD-0E729A35D5A3}"/>
    <dgm:cxn modelId="{9FEFC8FE-DA06-4F07-9B1F-5A635DA27363}" type="presOf" srcId="{0B5EBFF9-108B-4B10-9482-AC502B321885}" destId="{C3D70C35-41F0-4AAC-A7EF-7E766E0BC664}" srcOrd="0" destOrd="0" presId="urn:microsoft.com/office/officeart/2008/layout/HorizontalMultiLevelHierarchy"/>
    <dgm:cxn modelId="{113FFD8A-BCBA-4899-8A1D-7F0BE0E76F06}" srcId="{E629327B-9A6D-42A8-935C-2CD8AAB84507}" destId="{B51E4C49-181B-40DE-8FD0-CF313A354979}" srcOrd="3" destOrd="0" parTransId="{AFECBCE4-11B7-4E69-8C8D-A2A05D00943D}" sibTransId="{F28892B5-267D-45FA-81E6-365A9027CB5F}"/>
    <dgm:cxn modelId="{434B3AC0-5A6A-45D5-8088-2BE51D97D314}" srcId="{E629327B-9A6D-42A8-935C-2CD8AAB84507}" destId="{E23D447D-F0F1-4216-BF14-CEF0563A9DD6}" srcOrd="1" destOrd="0" parTransId="{8B1CA7BF-716E-47CD-BB58-557BCB00FBFD}" sibTransId="{2B7EBE14-AEDD-4B26-A7ED-B82C24DDEF25}"/>
    <dgm:cxn modelId="{1B16EB22-CF3C-48AE-B1C8-D7A73DE065D2}" type="presOf" srcId="{8B1CA7BF-716E-47CD-BB58-557BCB00FBFD}" destId="{5BE419BE-303B-4BB8-9932-1AF228FBEED9}" srcOrd="0" destOrd="0" presId="urn:microsoft.com/office/officeart/2008/layout/HorizontalMultiLevelHierarchy"/>
    <dgm:cxn modelId="{47761740-5084-4C1A-870B-8A6CBEDA6D6E}" srcId="{E629327B-9A6D-42A8-935C-2CD8AAB84507}" destId="{0B5EBFF9-108B-4B10-9482-AC502B321885}" srcOrd="4" destOrd="0" parTransId="{CF246669-B680-4040-82BE-A43BE1208785}" sibTransId="{8E12CE34-3DB4-4D4A-9F22-63ECE0F9D59F}"/>
    <dgm:cxn modelId="{53ABE788-2943-484B-9429-5C5B78E43F1F}" type="presOf" srcId="{AFECBCE4-11B7-4E69-8C8D-A2A05D00943D}" destId="{714D25B0-E375-417E-8759-0C6B54744526}" srcOrd="1" destOrd="0" presId="urn:microsoft.com/office/officeart/2008/layout/HorizontalMultiLevelHierarchy"/>
    <dgm:cxn modelId="{11F40FFE-A2B3-48B8-A74D-E2CDDAE4C610}" type="presOf" srcId="{CF246669-B680-4040-82BE-A43BE1208785}" destId="{D191EF4D-66E3-43B8-982B-DDB05CA80ECE}" srcOrd="1" destOrd="0" presId="urn:microsoft.com/office/officeart/2008/layout/HorizontalMultiLevelHierarchy"/>
    <dgm:cxn modelId="{190653CF-BDA5-469E-8A8C-C164D5220469}" type="presOf" srcId="{CF246669-B680-4040-82BE-A43BE1208785}" destId="{A7547996-86F9-4255-941F-869970F36551}" srcOrd="0" destOrd="0" presId="urn:microsoft.com/office/officeart/2008/layout/HorizontalMultiLevelHierarchy"/>
    <dgm:cxn modelId="{BFA61A05-04C0-4E85-B178-5A237BC9E9F3}" type="presOf" srcId="{E23D447D-F0F1-4216-BF14-CEF0563A9DD6}" destId="{C3571A55-FCAD-445A-AAB6-A1EC22C3499A}" srcOrd="0" destOrd="0" presId="urn:microsoft.com/office/officeart/2008/layout/HorizontalMultiLevelHierarchy"/>
    <dgm:cxn modelId="{BDEBCD1B-34EC-4616-BCE0-023C8AEC7049}" srcId="{E629327B-9A6D-42A8-935C-2CD8AAB84507}" destId="{54CF4DD5-3B43-45C0-8C9B-6B1327D900CD}" srcOrd="2" destOrd="0" parTransId="{F9FF934D-B061-4312-BA0E-B37D153D03AB}" sibTransId="{8BFBAB3D-B7B9-4190-844E-E458E67469A4}"/>
    <dgm:cxn modelId="{47BDD3DC-FC49-4148-AB59-0644DF27E2FF}" type="presOf" srcId="{F665294F-9B8B-4A81-850D-58975213FE46}" destId="{FC654C4A-A035-4D48-992F-F01FA0D09818}" srcOrd="0" destOrd="0" presId="urn:microsoft.com/office/officeart/2008/layout/HorizontalMultiLevelHierarchy"/>
    <dgm:cxn modelId="{FE753D25-59CF-4C1A-B481-756951CC24FA}" type="presOf" srcId="{E629327B-9A6D-42A8-935C-2CD8AAB84507}" destId="{3DB4F617-DA47-4096-A33D-FACAF45F5B0B}" srcOrd="0" destOrd="0" presId="urn:microsoft.com/office/officeart/2008/layout/HorizontalMultiLevelHierarchy"/>
    <dgm:cxn modelId="{37BD7BBB-1487-4C13-BF2E-19245BACAAEB}" type="presParOf" srcId="{FC654C4A-A035-4D48-992F-F01FA0D09818}" destId="{2A47A0A6-6B4F-4CE4-B733-C52436C47A6E}" srcOrd="0" destOrd="0" presId="urn:microsoft.com/office/officeart/2008/layout/HorizontalMultiLevelHierarchy"/>
    <dgm:cxn modelId="{8CB1B066-5F8F-4F58-941C-D389ACB79641}" type="presParOf" srcId="{2A47A0A6-6B4F-4CE4-B733-C52436C47A6E}" destId="{3DB4F617-DA47-4096-A33D-FACAF45F5B0B}" srcOrd="0" destOrd="0" presId="urn:microsoft.com/office/officeart/2008/layout/HorizontalMultiLevelHierarchy"/>
    <dgm:cxn modelId="{C0981BBE-B7DE-4D04-9398-1820C8CDD9D6}" type="presParOf" srcId="{2A47A0A6-6B4F-4CE4-B733-C52436C47A6E}" destId="{12DC710E-A408-459E-880C-948A20DBF713}" srcOrd="1" destOrd="0" presId="urn:microsoft.com/office/officeart/2008/layout/HorizontalMultiLevelHierarchy"/>
    <dgm:cxn modelId="{6EABD6C7-D0B6-4F04-86AD-B972CEF5D165}" type="presParOf" srcId="{12DC710E-A408-459E-880C-948A20DBF713}" destId="{B36900C0-DE43-4E74-8839-5E6366AA6345}" srcOrd="0" destOrd="0" presId="urn:microsoft.com/office/officeart/2008/layout/HorizontalMultiLevelHierarchy"/>
    <dgm:cxn modelId="{656D79E6-F89E-4C5E-BFEF-1A7F0B403F5C}" type="presParOf" srcId="{B36900C0-DE43-4E74-8839-5E6366AA6345}" destId="{8DB12FEB-FB3D-4BD7-A18A-B614AFE6AF06}" srcOrd="0" destOrd="0" presId="urn:microsoft.com/office/officeart/2008/layout/HorizontalMultiLevelHierarchy"/>
    <dgm:cxn modelId="{A73FF92A-0B46-43F8-A271-A5FE928435AC}" type="presParOf" srcId="{12DC710E-A408-459E-880C-948A20DBF713}" destId="{0D255C93-A530-41C6-B424-C83F63CECC59}" srcOrd="1" destOrd="0" presId="urn:microsoft.com/office/officeart/2008/layout/HorizontalMultiLevelHierarchy"/>
    <dgm:cxn modelId="{0DA72A1E-FD6F-4B1F-810E-93080EF8185A}" type="presParOf" srcId="{0D255C93-A530-41C6-B424-C83F63CECC59}" destId="{3E01EF27-1A95-4804-A700-F967AFBDFD42}" srcOrd="0" destOrd="0" presId="urn:microsoft.com/office/officeart/2008/layout/HorizontalMultiLevelHierarchy"/>
    <dgm:cxn modelId="{57513954-8DDF-424C-88D6-8E43128BC4CA}" type="presParOf" srcId="{0D255C93-A530-41C6-B424-C83F63CECC59}" destId="{20A785D0-CA1C-462D-A9A9-0F2969A5FA8E}" srcOrd="1" destOrd="0" presId="urn:microsoft.com/office/officeart/2008/layout/HorizontalMultiLevelHierarchy"/>
    <dgm:cxn modelId="{B39E1780-E26A-4C92-98A6-3C1FD3A1E43A}" type="presParOf" srcId="{12DC710E-A408-459E-880C-948A20DBF713}" destId="{5BE419BE-303B-4BB8-9932-1AF228FBEED9}" srcOrd="2" destOrd="0" presId="urn:microsoft.com/office/officeart/2008/layout/HorizontalMultiLevelHierarchy"/>
    <dgm:cxn modelId="{970E881C-583B-4FC5-8337-F1D0A49C04C6}" type="presParOf" srcId="{5BE419BE-303B-4BB8-9932-1AF228FBEED9}" destId="{CD7CF822-9CF5-4CCD-8C0D-F41042399C2E}" srcOrd="0" destOrd="0" presId="urn:microsoft.com/office/officeart/2008/layout/HorizontalMultiLevelHierarchy"/>
    <dgm:cxn modelId="{C385C0CC-D329-4BB7-B208-315B93D60428}" type="presParOf" srcId="{12DC710E-A408-459E-880C-948A20DBF713}" destId="{3C03AAC9-C5DB-4DFF-A1CC-05B600BC37F1}" srcOrd="3" destOrd="0" presId="urn:microsoft.com/office/officeart/2008/layout/HorizontalMultiLevelHierarchy"/>
    <dgm:cxn modelId="{B94BE5C6-339D-4281-BC4F-3A91BC083D64}" type="presParOf" srcId="{3C03AAC9-C5DB-4DFF-A1CC-05B600BC37F1}" destId="{C3571A55-FCAD-445A-AAB6-A1EC22C3499A}" srcOrd="0" destOrd="0" presId="urn:microsoft.com/office/officeart/2008/layout/HorizontalMultiLevelHierarchy"/>
    <dgm:cxn modelId="{9BA38143-0434-4EAF-ACE6-F2EFF76051F3}" type="presParOf" srcId="{3C03AAC9-C5DB-4DFF-A1CC-05B600BC37F1}" destId="{9F4B834D-F7DD-4FEE-A076-FC44367AB276}" srcOrd="1" destOrd="0" presId="urn:microsoft.com/office/officeart/2008/layout/HorizontalMultiLevelHierarchy"/>
    <dgm:cxn modelId="{FDA88480-5890-4A0A-9048-04B23AFAD203}" type="presParOf" srcId="{12DC710E-A408-459E-880C-948A20DBF713}" destId="{2A201B95-4455-4451-B3D9-DFD0DD87C337}" srcOrd="4" destOrd="0" presId="urn:microsoft.com/office/officeart/2008/layout/HorizontalMultiLevelHierarchy"/>
    <dgm:cxn modelId="{828C9599-FEC2-4F95-B170-6E5BCD48E64D}" type="presParOf" srcId="{2A201B95-4455-4451-B3D9-DFD0DD87C337}" destId="{241A7908-8099-4763-9F98-D2338B49393E}" srcOrd="0" destOrd="0" presId="urn:microsoft.com/office/officeart/2008/layout/HorizontalMultiLevelHierarchy"/>
    <dgm:cxn modelId="{7CA39005-3F44-4202-B469-CD539A0E021A}" type="presParOf" srcId="{12DC710E-A408-459E-880C-948A20DBF713}" destId="{68CF45F5-FEF3-494A-B456-0696BB2C60EA}" srcOrd="5" destOrd="0" presId="urn:microsoft.com/office/officeart/2008/layout/HorizontalMultiLevelHierarchy"/>
    <dgm:cxn modelId="{68E07474-3B2B-4E7B-9798-7DF12915BF34}" type="presParOf" srcId="{68CF45F5-FEF3-494A-B456-0696BB2C60EA}" destId="{6658999F-C142-4361-A03A-14BFA517556B}" srcOrd="0" destOrd="0" presId="urn:microsoft.com/office/officeart/2008/layout/HorizontalMultiLevelHierarchy"/>
    <dgm:cxn modelId="{E719FB98-26FA-4A13-8B34-567F3D5F6C1F}" type="presParOf" srcId="{68CF45F5-FEF3-494A-B456-0696BB2C60EA}" destId="{2D07B19C-314E-4EF5-A417-3F8016D2034D}" srcOrd="1" destOrd="0" presId="urn:microsoft.com/office/officeart/2008/layout/HorizontalMultiLevelHierarchy"/>
    <dgm:cxn modelId="{551DF180-7D00-459D-9477-8DF60F085C12}" type="presParOf" srcId="{12DC710E-A408-459E-880C-948A20DBF713}" destId="{7DB327CD-7548-42B2-8833-9160829AE4CB}" srcOrd="6" destOrd="0" presId="urn:microsoft.com/office/officeart/2008/layout/HorizontalMultiLevelHierarchy"/>
    <dgm:cxn modelId="{CC27EB95-10E5-47C5-A590-471AEC2C286B}" type="presParOf" srcId="{7DB327CD-7548-42B2-8833-9160829AE4CB}" destId="{714D25B0-E375-417E-8759-0C6B54744526}" srcOrd="0" destOrd="0" presId="urn:microsoft.com/office/officeart/2008/layout/HorizontalMultiLevelHierarchy"/>
    <dgm:cxn modelId="{2593042C-08BB-457E-B182-4C3A6D308B59}" type="presParOf" srcId="{12DC710E-A408-459E-880C-948A20DBF713}" destId="{44515DB0-C010-4A45-8DA1-972D8681A42C}" srcOrd="7" destOrd="0" presId="urn:microsoft.com/office/officeart/2008/layout/HorizontalMultiLevelHierarchy"/>
    <dgm:cxn modelId="{0B61609C-2BC7-4B2C-B147-EF130A667319}" type="presParOf" srcId="{44515DB0-C010-4A45-8DA1-972D8681A42C}" destId="{423BBF96-8038-4712-8907-4A4B86BB04CB}" srcOrd="0" destOrd="0" presId="urn:microsoft.com/office/officeart/2008/layout/HorizontalMultiLevelHierarchy"/>
    <dgm:cxn modelId="{C1210A9E-B8CD-4C84-9FF7-ECC2CFF9BD92}" type="presParOf" srcId="{44515DB0-C010-4A45-8DA1-972D8681A42C}" destId="{669A3CEA-A3A8-4F63-8688-80944482842E}" srcOrd="1" destOrd="0" presId="urn:microsoft.com/office/officeart/2008/layout/HorizontalMultiLevelHierarchy"/>
    <dgm:cxn modelId="{B3452090-75BC-48DD-AE71-AE0B433845F3}" type="presParOf" srcId="{12DC710E-A408-459E-880C-948A20DBF713}" destId="{A7547996-86F9-4255-941F-869970F36551}" srcOrd="8" destOrd="0" presId="urn:microsoft.com/office/officeart/2008/layout/HorizontalMultiLevelHierarchy"/>
    <dgm:cxn modelId="{D931E246-4624-43C4-BD19-8DC6C0C9541D}" type="presParOf" srcId="{A7547996-86F9-4255-941F-869970F36551}" destId="{D191EF4D-66E3-43B8-982B-DDB05CA80ECE}" srcOrd="0" destOrd="0" presId="urn:microsoft.com/office/officeart/2008/layout/HorizontalMultiLevelHierarchy"/>
    <dgm:cxn modelId="{1A548F22-0EFA-4D20-9D2B-C1DAAA5D5647}" type="presParOf" srcId="{12DC710E-A408-459E-880C-948A20DBF713}" destId="{FF7D1B6E-A2CD-4A94-A4F2-24A4FDA7B883}" srcOrd="9" destOrd="0" presId="urn:microsoft.com/office/officeart/2008/layout/HorizontalMultiLevelHierarchy"/>
    <dgm:cxn modelId="{8F26F6F6-E7D5-4B8D-8D79-AB5834A6EAAB}" type="presParOf" srcId="{FF7D1B6E-A2CD-4A94-A4F2-24A4FDA7B883}" destId="{C3D70C35-41F0-4AAC-A7EF-7E766E0BC664}" srcOrd="0" destOrd="0" presId="urn:microsoft.com/office/officeart/2008/layout/HorizontalMultiLevelHierarchy"/>
    <dgm:cxn modelId="{44295B45-51A9-4025-9677-7A55AA6FEBCD}" type="presParOf" srcId="{FF7D1B6E-A2CD-4A94-A4F2-24A4FDA7B883}" destId="{F42C7DC7-3F3D-470F-8E07-2C54B5BC6591}" srcOrd="1" destOrd="0" presId="urn:microsoft.com/office/officeart/2008/layout/HorizontalMultiLevelHierarchy"/>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CD57B567-8000-4BB4-A2B4-9EF82AD7540A}" type="doc">
      <dgm:prSet loTypeId="urn:microsoft.com/office/officeart/2008/layout/VerticalCurvedList" loCatId="list" qsTypeId="urn:microsoft.com/office/officeart/2005/8/quickstyle/simple1" qsCatId="simple" csTypeId="urn:microsoft.com/office/officeart/2005/8/colors/accent1_2" csCatId="accent1" phldr="1"/>
      <dgm:spPr/>
      <dgm:t>
        <a:bodyPr/>
        <a:lstStyle/>
        <a:p>
          <a:endParaRPr lang="es-ES"/>
        </a:p>
      </dgm:t>
    </dgm:pt>
    <dgm:pt modelId="{A8375AFA-3D05-4434-84AA-7B207D4326A0}">
      <dgm:prSet phldrT="[Texto]"/>
      <dgm:spPr/>
      <dgm:t>
        <a:bodyPr/>
        <a:lstStyle/>
        <a:p>
          <a:r>
            <a:rPr lang="es-CL" dirty="0" smtClean="0"/>
            <a:t>El mundo rural se mantuvo sin grandes transformaciones en lo que a estilo de vida se refiere. Aún persistían las grandes propiedades y el trabajo de los campesinos basado en el inquilinaje.</a:t>
          </a:r>
          <a:endParaRPr lang="es-ES" dirty="0"/>
        </a:p>
      </dgm:t>
    </dgm:pt>
    <dgm:pt modelId="{4573A08B-A2F8-40E4-AC23-1AB8AAF4AA0D}" type="parTrans" cxnId="{1CF38744-BBC3-4210-9863-DB5BFC0EE0B5}">
      <dgm:prSet/>
      <dgm:spPr/>
      <dgm:t>
        <a:bodyPr/>
        <a:lstStyle/>
        <a:p>
          <a:endParaRPr lang="es-ES"/>
        </a:p>
      </dgm:t>
    </dgm:pt>
    <dgm:pt modelId="{E0286F83-97B7-4D9B-A41D-8D99F7886BFC}" type="sibTrans" cxnId="{1CF38744-BBC3-4210-9863-DB5BFC0EE0B5}">
      <dgm:prSet/>
      <dgm:spPr/>
      <dgm:t>
        <a:bodyPr/>
        <a:lstStyle/>
        <a:p>
          <a:endParaRPr lang="es-ES"/>
        </a:p>
      </dgm:t>
    </dgm:pt>
    <dgm:pt modelId="{7E53939A-DDE3-406F-8819-B6CB926F2B07}">
      <dgm:prSet/>
      <dgm:spPr/>
      <dgm:t>
        <a:bodyPr/>
        <a:lstStyle/>
        <a:p>
          <a:r>
            <a:rPr lang="es-CL" smtClean="0"/>
            <a:t>Lentamente, se produjo un cambio fundamental que contribuyó a la disminución de la población campesina: muchos abandonaron el campo y buscaron nuevas fuentes de trabajo en los puertos, industrias, ferrocarriles y labores mineras que se formaron en esa época.</a:t>
          </a:r>
          <a:endParaRPr lang="es-ES"/>
        </a:p>
      </dgm:t>
    </dgm:pt>
    <dgm:pt modelId="{A15423D7-56E3-4CA6-8C22-B441E2009693}" type="parTrans" cxnId="{A5CBD6F4-2C24-4D93-BC7B-34B1458FF567}">
      <dgm:prSet/>
      <dgm:spPr/>
      <dgm:t>
        <a:bodyPr/>
        <a:lstStyle/>
        <a:p>
          <a:endParaRPr lang="es-ES"/>
        </a:p>
      </dgm:t>
    </dgm:pt>
    <dgm:pt modelId="{1E2C58CA-0C5C-444D-A483-C5EDDAB4B528}" type="sibTrans" cxnId="{A5CBD6F4-2C24-4D93-BC7B-34B1458FF567}">
      <dgm:prSet/>
      <dgm:spPr/>
      <dgm:t>
        <a:bodyPr/>
        <a:lstStyle/>
        <a:p>
          <a:endParaRPr lang="es-ES"/>
        </a:p>
      </dgm:t>
    </dgm:pt>
    <dgm:pt modelId="{E53090FA-5244-444C-B0E6-EFC1EA3611D0}" type="pres">
      <dgm:prSet presAssocID="{CD57B567-8000-4BB4-A2B4-9EF82AD7540A}" presName="Name0" presStyleCnt="0">
        <dgm:presLayoutVars>
          <dgm:chMax val="7"/>
          <dgm:chPref val="7"/>
          <dgm:dir/>
        </dgm:presLayoutVars>
      </dgm:prSet>
      <dgm:spPr/>
      <dgm:t>
        <a:bodyPr/>
        <a:lstStyle/>
        <a:p>
          <a:endParaRPr lang="es-ES"/>
        </a:p>
      </dgm:t>
    </dgm:pt>
    <dgm:pt modelId="{DD2410E7-CB82-42AD-BDE0-1EDBEAE87F10}" type="pres">
      <dgm:prSet presAssocID="{CD57B567-8000-4BB4-A2B4-9EF82AD7540A}" presName="Name1" presStyleCnt="0"/>
      <dgm:spPr/>
    </dgm:pt>
    <dgm:pt modelId="{5110BC07-E655-4D75-BE32-BFE8E090FE18}" type="pres">
      <dgm:prSet presAssocID="{CD57B567-8000-4BB4-A2B4-9EF82AD7540A}" presName="cycle" presStyleCnt="0"/>
      <dgm:spPr/>
    </dgm:pt>
    <dgm:pt modelId="{7B6DCE21-7EE0-45AC-B47E-9B3EEBDA26EA}" type="pres">
      <dgm:prSet presAssocID="{CD57B567-8000-4BB4-A2B4-9EF82AD7540A}" presName="srcNode" presStyleLbl="node1" presStyleIdx="0" presStyleCnt="2"/>
      <dgm:spPr/>
    </dgm:pt>
    <dgm:pt modelId="{0B00CE08-B000-4C25-BDF3-36595D1FF19C}" type="pres">
      <dgm:prSet presAssocID="{CD57B567-8000-4BB4-A2B4-9EF82AD7540A}" presName="conn" presStyleLbl="parChTrans1D2" presStyleIdx="0" presStyleCnt="1"/>
      <dgm:spPr/>
      <dgm:t>
        <a:bodyPr/>
        <a:lstStyle/>
        <a:p>
          <a:endParaRPr lang="es-ES"/>
        </a:p>
      </dgm:t>
    </dgm:pt>
    <dgm:pt modelId="{F96F88D1-FD94-4135-AC93-57F77A4AEE67}" type="pres">
      <dgm:prSet presAssocID="{CD57B567-8000-4BB4-A2B4-9EF82AD7540A}" presName="extraNode" presStyleLbl="node1" presStyleIdx="0" presStyleCnt="2"/>
      <dgm:spPr/>
    </dgm:pt>
    <dgm:pt modelId="{87ED038C-E357-448E-9FE4-0A5235795177}" type="pres">
      <dgm:prSet presAssocID="{CD57B567-8000-4BB4-A2B4-9EF82AD7540A}" presName="dstNode" presStyleLbl="node1" presStyleIdx="0" presStyleCnt="2"/>
      <dgm:spPr/>
    </dgm:pt>
    <dgm:pt modelId="{6E530AD8-638C-48F1-B13C-7F9A2327364F}" type="pres">
      <dgm:prSet presAssocID="{A8375AFA-3D05-4434-84AA-7B207D4326A0}" presName="text_1" presStyleLbl="node1" presStyleIdx="0" presStyleCnt="2">
        <dgm:presLayoutVars>
          <dgm:bulletEnabled val="1"/>
        </dgm:presLayoutVars>
      </dgm:prSet>
      <dgm:spPr/>
      <dgm:t>
        <a:bodyPr/>
        <a:lstStyle/>
        <a:p>
          <a:endParaRPr lang="es-ES"/>
        </a:p>
      </dgm:t>
    </dgm:pt>
    <dgm:pt modelId="{2FF25B33-008E-4EBE-BE44-33596BD8CBBA}" type="pres">
      <dgm:prSet presAssocID="{A8375AFA-3D05-4434-84AA-7B207D4326A0}" presName="accent_1" presStyleCnt="0"/>
      <dgm:spPr/>
    </dgm:pt>
    <dgm:pt modelId="{19531288-D531-407E-8125-3B811B49D1C7}" type="pres">
      <dgm:prSet presAssocID="{A8375AFA-3D05-4434-84AA-7B207D4326A0}" presName="accentRepeatNode" presStyleLbl="solidFgAcc1" presStyleIdx="0" presStyleCnt="2"/>
      <dgm:spPr/>
    </dgm:pt>
    <dgm:pt modelId="{38FE3FE1-6009-4070-8656-F6CD0671F1AF}" type="pres">
      <dgm:prSet presAssocID="{7E53939A-DDE3-406F-8819-B6CB926F2B07}" presName="text_2" presStyleLbl="node1" presStyleIdx="1" presStyleCnt="2">
        <dgm:presLayoutVars>
          <dgm:bulletEnabled val="1"/>
        </dgm:presLayoutVars>
      </dgm:prSet>
      <dgm:spPr/>
      <dgm:t>
        <a:bodyPr/>
        <a:lstStyle/>
        <a:p>
          <a:endParaRPr lang="es-ES"/>
        </a:p>
      </dgm:t>
    </dgm:pt>
    <dgm:pt modelId="{AB86E2BA-6FD9-4A99-AD34-B56832A66AAB}" type="pres">
      <dgm:prSet presAssocID="{7E53939A-DDE3-406F-8819-B6CB926F2B07}" presName="accent_2" presStyleCnt="0"/>
      <dgm:spPr/>
    </dgm:pt>
    <dgm:pt modelId="{D9BB0338-AE67-4580-AC9B-5FB403C22367}" type="pres">
      <dgm:prSet presAssocID="{7E53939A-DDE3-406F-8819-B6CB926F2B07}" presName="accentRepeatNode" presStyleLbl="solidFgAcc1" presStyleIdx="1" presStyleCnt="2"/>
      <dgm:spPr/>
    </dgm:pt>
  </dgm:ptLst>
  <dgm:cxnLst>
    <dgm:cxn modelId="{5750AB9F-7F62-41B0-AFA0-A1CFBA27CA16}" type="presOf" srcId="{E0286F83-97B7-4D9B-A41D-8D99F7886BFC}" destId="{0B00CE08-B000-4C25-BDF3-36595D1FF19C}" srcOrd="0" destOrd="0" presId="urn:microsoft.com/office/officeart/2008/layout/VerticalCurvedList"/>
    <dgm:cxn modelId="{A2C1E353-61CE-49C3-93B1-BA69478DEF90}" type="presOf" srcId="{A8375AFA-3D05-4434-84AA-7B207D4326A0}" destId="{6E530AD8-638C-48F1-B13C-7F9A2327364F}" srcOrd="0" destOrd="0" presId="urn:microsoft.com/office/officeart/2008/layout/VerticalCurvedList"/>
    <dgm:cxn modelId="{08AC2719-F1BE-4068-B394-1D0F6CFE6334}" type="presOf" srcId="{CD57B567-8000-4BB4-A2B4-9EF82AD7540A}" destId="{E53090FA-5244-444C-B0E6-EFC1EA3611D0}" srcOrd="0" destOrd="0" presId="urn:microsoft.com/office/officeart/2008/layout/VerticalCurvedList"/>
    <dgm:cxn modelId="{6962218F-FF52-4E6B-903F-70B8665582C7}" type="presOf" srcId="{7E53939A-DDE3-406F-8819-B6CB926F2B07}" destId="{38FE3FE1-6009-4070-8656-F6CD0671F1AF}" srcOrd="0" destOrd="0" presId="urn:microsoft.com/office/officeart/2008/layout/VerticalCurvedList"/>
    <dgm:cxn modelId="{1CF38744-BBC3-4210-9863-DB5BFC0EE0B5}" srcId="{CD57B567-8000-4BB4-A2B4-9EF82AD7540A}" destId="{A8375AFA-3D05-4434-84AA-7B207D4326A0}" srcOrd="0" destOrd="0" parTransId="{4573A08B-A2F8-40E4-AC23-1AB8AAF4AA0D}" sibTransId="{E0286F83-97B7-4D9B-A41D-8D99F7886BFC}"/>
    <dgm:cxn modelId="{A5CBD6F4-2C24-4D93-BC7B-34B1458FF567}" srcId="{CD57B567-8000-4BB4-A2B4-9EF82AD7540A}" destId="{7E53939A-DDE3-406F-8819-B6CB926F2B07}" srcOrd="1" destOrd="0" parTransId="{A15423D7-56E3-4CA6-8C22-B441E2009693}" sibTransId="{1E2C58CA-0C5C-444D-A483-C5EDDAB4B528}"/>
    <dgm:cxn modelId="{30F66CB3-254E-4C4E-BEBB-04D8105468B5}" type="presParOf" srcId="{E53090FA-5244-444C-B0E6-EFC1EA3611D0}" destId="{DD2410E7-CB82-42AD-BDE0-1EDBEAE87F10}" srcOrd="0" destOrd="0" presId="urn:microsoft.com/office/officeart/2008/layout/VerticalCurvedList"/>
    <dgm:cxn modelId="{E05BC129-C345-405E-8EE6-2F1DD942BD11}" type="presParOf" srcId="{DD2410E7-CB82-42AD-BDE0-1EDBEAE87F10}" destId="{5110BC07-E655-4D75-BE32-BFE8E090FE18}" srcOrd="0" destOrd="0" presId="urn:microsoft.com/office/officeart/2008/layout/VerticalCurvedList"/>
    <dgm:cxn modelId="{ABE96FAB-CC09-4855-B0CE-C7E3535395E1}" type="presParOf" srcId="{5110BC07-E655-4D75-BE32-BFE8E090FE18}" destId="{7B6DCE21-7EE0-45AC-B47E-9B3EEBDA26EA}" srcOrd="0" destOrd="0" presId="urn:microsoft.com/office/officeart/2008/layout/VerticalCurvedList"/>
    <dgm:cxn modelId="{EF459204-64EE-44F0-8EB9-4FF22CF21FD6}" type="presParOf" srcId="{5110BC07-E655-4D75-BE32-BFE8E090FE18}" destId="{0B00CE08-B000-4C25-BDF3-36595D1FF19C}" srcOrd="1" destOrd="0" presId="urn:microsoft.com/office/officeart/2008/layout/VerticalCurvedList"/>
    <dgm:cxn modelId="{704CDDAF-4227-43FA-8534-6B0B5ADC6CA9}" type="presParOf" srcId="{5110BC07-E655-4D75-BE32-BFE8E090FE18}" destId="{F96F88D1-FD94-4135-AC93-57F77A4AEE67}" srcOrd="2" destOrd="0" presId="urn:microsoft.com/office/officeart/2008/layout/VerticalCurvedList"/>
    <dgm:cxn modelId="{76F69BDF-FD02-40F5-96E9-7D9ABA858AC1}" type="presParOf" srcId="{5110BC07-E655-4D75-BE32-BFE8E090FE18}" destId="{87ED038C-E357-448E-9FE4-0A5235795177}" srcOrd="3" destOrd="0" presId="urn:microsoft.com/office/officeart/2008/layout/VerticalCurvedList"/>
    <dgm:cxn modelId="{3AE42147-628E-4809-9E6B-E09FFF9429A3}" type="presParOf" srcId="{DD2410E7-CB82-42AD-BDE0-1EDBEAE87F10}" destId="{6E530AD8-638C-48F1-B13C-7F9A2327364F}" srcOrd="1" destOrd="0" presId="urn:microsoft.com/office/officeart/2008/layout/VerticalCurvedList"/>
    <dgm:cxn modelId="{389A9D70-3E53-49C3-8DD3-4D83272B2D17}" type="presParOf" srcId="{DD2410E7-CB82-42AD-BDE0-1EDBEAE87F10}" destId="{2FF25B33-008E-4EBE-BE44-33596BD8CBBA}" srcOrd="2" destOrd="0" presId="urn:microsoft.com/office/officeart/2008/layout/VerticalCurvedList"/>
    <dgm:cxn modelId="{02E6DFA4-9069-4C3C-83E8-2A0F9B50DFCA}" type="presParOf" srcId="{2FF25B33-008E-4EBE-BE44-33596BD8CBBA}" destId="{19531288-D531-407E-8125-3B811B49D1C7}" srcOrd="0" destOrd="0" presId="urn:microsoft.com/office/officeart/2008/layout/VerticalCurvedList"/>
    <dgm:cxn modelId="{42FE6CEF-1441-47AA-A78F-20EE2C37F90A}" type="presParOf" srcId="{DD2410E7-CB82-42AD-BDE0-1EDBEAE87F10}" destId="{38FE3FE1-6009-4070-8656-F6CD0671F1AF}" srcOrd="3" destOrd="0" presId="urn:microsoft.com/office/officeart/2008/layout/VerticalCurvedList"/>
    <dgm:cxn modelId="{5E0702DD-64F8-4527-A702-5039C95A0F94}" type="presParOf" srcId="{DD2410E7-CB82-42AD-BDE0-1EDBEAE87F10}" destId="{AB86E2BA-6FD9-4A99-AD34-B56832A66AAB}" srcOrd="4" destOrd="0" presId="urn:microsoft.com/office/officeart/2008/layout/VerticalCurvedList"/>
    <dgm:cxn modelId="{C6A491C9-EA4E-415C-8F51-50F63F735BAA}" type="presParOf" srcId="{AB86E2BA-6FD9-4A99-AD34-B56832A66AAB}" destId="{D9BB0338-AE67-4580-AC9B-5FB403C22367}" srcOrd="0" destOrd="0" presId="urn:microsoft.com/office/officeart/2008/layout/VerticalCurv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6231F91E-15CC-42E7-A071-4B228C71FEB3}" type="doc">
      <dgm:prSet loTypeId="urn:microsoft.com/office/officeart/2008/layout/VerticalCurvedList" loCatId="list" qsTypeId="urn:microsoft.com/office/officeart/2005/8/quickstyle/simple1" qsCatId="simple" csTypeId="urn:microsoft.com/office/officeart/2005/8/colors/accent1_2" csCatId="accent1" phldr="1"/>
      <dgm:spPr/>
      <dgm:t>
        <a:bodyPr/>
        <a:lstStyle/>
        <a:p>
          <a:endParaRPr lang="es-ES"/>
        </a:p>
      </dgm:t>
    </dgm:pt>
    <dgm:pt modelId="{9E3C7C48-B668-47E2-B7EC-E4B01BA1291B}">
      <dgm:prSet phldrT="[Texto]"/>
      <dgm:spPr/>
      <dgm:t>
        <a:bodyPr/>
        <a:lstStyle/>
        <a:p>
          <a:r>
            <a:rPr lang="es-ES" dirty="0" smtClean="0"/>
            <a:t>Hilarión Daza decide cobrar impuestos a Chile al norte del paralelo 24°.</a:t>
          </a:r>
          <a:endParaRPr lang="es-ES" dirty="0"/>
        </a:p>
      </dgm:t>
    </dgm:pt>
    <dgm:pt modelId="{06310C99-2B89-4EE7-9716-D6973655B2B2}" type="parTrans" cxnId="{DCC32FFC-A7BB-4718-8775-FCB4DAA37B2C}">
      <dgm:prSet/>
      <dgm:spPr/>
      <dgm:t>
        <a:bodyPr/>
        <a:lstStyle/>
        <a:p>
          <a:endParaRPr lang="es-ES"/>
        </a:p>
      </dgm:t>
    </dgm:pt>
    <dgm:pt modelId="{21B4C415-77DB-4D8E-AA41-BC53CDBDB5A5}" type="sibTrans" cxnId="{DCC32FFC-A7BB-4718-8775-FCB4DAA37B2C}">
      <dgm:prSet/>
      <dgm:spPr/>
      <dgm:t>
        <a:bodyPr/>
        <a:lstStyle/>
        <a:p>
          <a:endParaRPr lang="es-ES"/>
        </a:p>
      </dgm:t>
    </dgm:pt>
    <dgm:pt modelId="{FDFA2F5B-CE9E-4759-A8E4-C440A25F11D0}">
      <dgm:prSet phldrT="[Texto]"/>
      <dgm:spPr/>
      <dgm:t>
        <a:bodyPr/>
        <a:lstStyle/>
        <a:p>
          <a:r>
            <a:rPr lang="es-ES" dirty="0" smtClean="0"/>
            <a:t>Chile se niega a pagar, por lo tanto Bolivia decide embargarlas y rematarlas en febrero de 1879.</a:t>
          </a:r>
          <a:endParaRPr lang="es-ES" dirty="0"/>
        </a:p>
      </dgm:t>
    </dgm:pt>
    <dgm:pt modelId="{6DA2A4DD-CFDB-42A7-A089-0517D15A39E4}" type="parTrans" cxnId="{9A6D5273-DCAC-4B6E-B406-597E256AF874}">
      <dgm:prSet/>
      <dgm:spPr/>
      <dgm:t>
        <a:bodyPr/>
        <a:lstStyle/>
        <a:p>
          <a:endParaRPr lang="es-ES"/>
        </a:p>
      </dgm:t>
    </dgm:pt>
    <dgm:pt modelId="{65C96DFB-7A1F-49B0-9DBD-C0BC35F5349F}" type="sibTrans" cxnId="{9A6D5273-DCAC-4B6E-B406-597E256AF874}">
      <dgm:prSet/>
      <dgm:spPr/>
      <dgm:t>
        <a:bodyPr/>
        <a:lstStyle/>
        <a:p>
          <a:endParaRPr lang="es-ES"/>
        </a:p>
      </dgm:t>
    </dgm:pt>
    <dgm:pt modelId="{0825ABD9-9ED1-4D32-A8DD-82EF85FEE923}">
      <dgm:prSet phldrT="[Texto]"/>
      <dgm:spPr/>
      <dgm:t>
        <a:bodyPr/>
        <a:lstStyle/>
        <a:p>
          <a:r>
            <a:rPr lang="es-ES" dirty="0" smtClean="0"/>
            <a:t>Bolivia y Perú habían firmado el “tratado secreto de alianza” en 1873.</a:t>
          </a:r>
          <a:endParaRPr lang="es-ES" dirty="0"/>
        </a:p>
      </dgm:t>
    </dgm:pt>
    <dgm:pt modelId="{B63E8347-3E52-49DA-A3B2-CD355C617060}" type="parTrans" cxnId="{0F14FF00-332F-4B46-AC57-1772D9148B56}">
      <dgm:prSet/>
      <dgm:spPr/>
      <dgm:t>
        <a:bodyPr/>
        <a:lstStyle/>
        <a:p>
          <a:endParaRPr lang="es-ES"/>
        </a:p>
      </dgm:t>
    </dgm:pt>
    <dgm:pt modelId="{3E29B09A-1390-4DA8-B09E-797214E1AD43}" type="sibTrans" cxnId="{0F14FF00-332F-4B46-AC57-1772D9148B56}">
      <dgm:prSet/>
      <dgm:spPr/>
      <dgm:t>
        <a:bodyPr/>
        <a:lstStyle/>
        <a:p>
          <a:endParaRPr lang="es-ES"/>
        </a:p>
      </dgm:t>
    </dgm:pt>
    <dgm:pt modelId="{3BA2213D-6C45-4E60-8327-A4EB799A40FF}" type="pres">
      <dgm:prSet presAssocID="{6231F91E-15CC-42E7-A071-4B228C71FEB3}" presName="Name0" presStyleCnt="0">
        <dgm:presLayoutVars>
          <dgm:chMax val="7"/>
          <dgm:chPref val="7"/>
          <dgm:dir/>
        </dgm:presLayoutVars>
      </dgm:prSet>
      <dgm:spPr/>
      <dgm:t>
        <a:bodyPr/>
        <a:lstStyle/>
        <a:p>
          <a:endParaRPr lang="es-ES"/>
        </a:p>
      </dgm:t>
    </dgm:pt>
    <dgm:pt modelId="{F47114AF-B54A-49EE-9623-005170FAA2CF}" type="pres">
      <dgm:prSet presAssocID="{6231F91E-15CC-42E7-A071-4B228C71FEB3}" presName="Name1" presStyleCnt="0"/>
      <dgm:spPr/>
    </dgm:pt>
    <dgm:pt modelId="{56764D6D-3FF7-4627-9925-C539B28E6EDB}" type="pres">
      <dgm:prSet presAssocID="{6231F91E-15CC-42E7-A071-4B228C71FEB3}" presName="cycle" presStyleCnt="0"/>
      <dgm:spPr/>
    </dgm:pt>
    <dgm:pt modelId="{2E24B043-9225-4F12-9518-93397D6F98B6}" type="pres">
      <dgm:prSet presAssocID="{6231F91E-15CC-42E7-A071-4B228C71FEB3}" presName="srcNode" presStyleLbl="node1" presStyleIdx="0" presStyleCnt="3"/>
      <dgm:spPr/>
    </dgm:pt>
    <dgm:pt modelId="{345ECF65-7FFE-4AD0-9717-EE2C9A0415FF}" type="pres">
      <dgm:prSet presAssocID="{6231F91E-15CC-42E7-A071-4B228C71FEB3}" presName="conn" presStyleLbl="parChTrans1D2" presStyleIdx="0" presStyleCnt="1"/>
      <dgm:spPr/>
      <dgm:t>
        <a:bodyPr/>
        <a:lstStyle/>
        <a:p>
          <a:endParaRPr lang="es-ES"/>
        </a:p>
      </dgm:t>
    </dgm:pt>
    <dgm:pt modelId="{C2F14DF9-3A6B-4827-82B5-1DD17D0F37DF}" type="pres">
      <dgm:prSet presAssocID="{6231F91E-15CC-42E7-A071-4B228C71FEB3}" presName="extraNode" presStyleLbl="node1" presStyleIdx="0" presStyleCnt="3"/>
      <dgm:spPr/>
    </dgm:pt>
    <dgm:pt modelId="{5DE99C1D-52F9-4B28-B991-19DBA38A0FB6}" type="pres">
      <dgm:prSet presAssocID="{6231F91E-15CC-42E7-A071-4B228C71FEB3}" presName="dstNode" presStyleLbl="node1" presStyleIdx="0" presStyleCnt="3"/>
      <dgm:spPr/>
    </dgm:pt>
    <dgm:pt modelId="{12680743-2DC7-42CF-A0CD-0FACD015DF8D}" type="pres">
      <dgm:prSet presAssocID="{9E3C7C48-B668-47E2-B7EC-E4B01BA1291B}" presName="text_1" presStyleLbl="node1" presStyleIdx="0" presStyleCnt="3">
        <dgm:presLayoutVars>
          <dgm:bulletEnabled val="1"/>
        </dgm:presLayoutVars>
      </dgm:prSet>
      <dgm:spPr/>
      <dgm:t>
        <a:bodyPr/>
        <a:lstStyle/>
        <a:p>
          <a:endParaRPr lang="es-ES"/>
        </a:p>
      </dgm:t>
    </dgm:pt>
    <dgm:pt modelId="{79309395-FB10-4C4F-9CE4-9D12FAC602B0}" type="pres">
      <dgm:prSet presAssocID="{9E3C7C48-B668-47E2-B7EC-E4B01BA1291B}" presName="accent_1" presStyleCnt="0"/>
      <dgm:spPr/>
    </dgm:pt>
    <dgm:pt modelId="{062BE129-1419-4503-B53D-C6D2C70E3BD5}" type="pres">
      <dgm:prSet presAssocID="{9E3C7C48-B668-47E2-B7EC-E4B01BA1291B}" presName="accentRepeatNode" presStyleLbl="solidFgAcc1" presStyleIdx="0" presStyleCnt="3"/>
      <dgm:spPr/>
    </dgm:pt>
    <dgm:pt modelId="{75AEE73A-01A6-4F8F-9E85-711EE1D59854}" type="pres">
      <dgm:prSet presAssocID="{FDFA2F5B-CE9E-4759-A8E4-C440A25F11D0}" presName="text_2" presStyleLbl="node1" presStyleIdx="1" presStyleCnt="3">
        <dgm:presLayoutVars>
          <dgm:bulletEnabled val="1"/>
        </dgm:presLayoutVars>
      </dgm:prSet>
      <dgm:spPr/>
      <dgm:t>
        <a:bodyPr/>
        <a:lstStyle/>
        <a:p>
          <a:endParaRPr lang="es-ES"/>
        </a:p>
      </dgm:t>
    </dgm:pt>
    <dgm:pt modelId="{44AC8FF5-DA55-43D5-B6CF-05EBF993EF0E}" type="pres">
      <dgm:prSet presAssocID="{FDFA2F5B-CE9E-4759-A8E4-C440A25F11D0}" presName="accent_2" presStyleCnt="0"/>
      <dgm:spPr/>
    </dgm:pt>
    <dgm:pt modelId="{24680542-CE3C-409C-BB99-CE0B38B1A059}" type="pres">
      <dgm:prSet presAssocID="{FDFA2F5B-CE9E-4759-A8E4-C440A25F11D0}" presName="accentRepeatNode" presStyleLbl="solidFgAcc1" presStyleIdx="1" presStyleCnt="3"/>
      <dgm:spPr/>
    </dgm:pt>
    <dgm:pt modelId="{BD9F0227-5EF4-4881-B3DE-658FB8910458}" type="pres">
      <dgm:prSet presAssocID="{0825ABD9-9ED1-4D32-A8DD-82EF85FEE923}" presName="text_3" presStyleLbl="node1" presStyleIdx="2" presStyleCnt="3">
        <dgm:presLayoutVars>
          <dgm:bulletEnabled val="1"/>
        </dgm:presLayoutVars>
      </dgm:prSet>
      <dgm:spPr/>
      <dgm:t>
        <a:bodyPr/>
        <a:lstStyle/>
        <a:p>
          <a:endParaRPr lang="es-ES"/>
        </a:p>
      </dgm:t>
    </dgm:pt>
    <dgm:pt modelId="{B02EC19F-7F87-4709-BD07-1A431BBDA19D}" type="pres">
      <dgm:prSet presAssocID="{0825ABD9-9ED1-4D32-A8DD-82EF85FEE923}" presName="accent_3" presStyleCnt="0"/>
      <dgm:spPr/>
    </dgm:pt>
    <dgm:pt modelId="{486824A1-87AD-4304-B3A5-B1BA7DB4C693}" type="pres">
      <dgm:prSet presAssocID="{0825ABD9-9ED1-4D32-A8DD-82EF85FEE923}" presName="accentRepeatNode" presStyleLbl="solidFgAcc1" presStyleIdx="2" presStyleCnt="3"/>
      <dgm:spPr/>
    </dgm:pt>
  </dgm:ptLst>
  <dgm:cxnLst>
    <dgm:cxn modelId="{4BD18954-B676-4BF1-ACA7-A6A94437FF7B}" type="presOf" srcId="{0825ABD9-9ED1-4D32-A8DD-82EF85FEE923}" destId="{BD9F0227-5EF4-4881-B3DE-658FB8910458}" srcOrd="0" destOrd="0" presId="urn:microsoft.com/office/officeart/2008/layout/VerticalCurvedList"/>
    <dgm:cxn modelId="{20CC67FE-C297-4CE3-94DD-8E40C4D969CC}" type="presOf" srcId="{9E3C7C48-B668-47E2-B7EC-E4B01BA1291B}" destId="{12680743-2DC7-42CF-A0CD-0FACD015DF8D}" srcOrd="0" destOrd="0" presId="urn:microsoft.com/office/officeart/2008/layout/VerticalCurvedList"/>
    <dgm:cxn modelId="{0F14FF00-332F-4B46-AC57-1772D9148B56}" srcId="{6231F91E-15CC-42E7-A071-4B228C71FEB3}" destId="{0825ABD9-9ED1-4D32-A8DD-82EF85FEE923}" srcOrd="2" destOrd="0" parTransId="{B63E8347-3E52-49DA-A3B2-CD355C617060}" sibTransId="{3E29B09A-1390-4DA8-B09E-797214E1AD43}"/>
    <dgm:cxn modelId="{9A6D5273-DCAC-4B6E-B406-597E256AF874}" srcId="{6231F91E-15CC-42E7-A071-4B228C71FEB3}" destId="{FDFA2F5B-CE9E-4759-A8E4-C440A25F11D0}" srcOrd="1" destOrd="0" parTransId="{6DA2A4DD-CFDB-42A7-A089-0517D15A39E4}" sibTransId="{65C96DFB-7A1F-49B0-9DBD-C0BC35F5349F}"/>
    <dgm:cxn modelId="{8E2FAAC4-DA01-4475-8993-98689EEF197F}" type="presOf" srcId="{21B4C415-77DB-4D8E-AA41-BC53CDBDB5A5}" destId="{345ECF65-7FFE-4AD0-9717-EE2C9A0415FF}" srcOrd="0" destOrd="0" presId="urn:microsoft.com/office/officeart/2008/layout/VerticalCurvedList"/>
    <dgm:cxn modelId="{74A04DD5-CF73-4EBA-8E1E-6D4D07AF4043}" type="presOf" srcId="{6231F91E-15CC-42E7-A071-4B228C71FEB3}" destId="{3BA2213D-6C45-4E60-8327-A4EB799A40FF}" srcOrd="0" destOrd="0" presId="urn:microsoft.com/office/officeart/2008/layout/VerticalCurvedList"/>
    <dgm:cxn modelId="{DCC32FFC-A7BB-4718-8775-FCB4DAA37B2C}" srcId="{6231F91E-15CC-42E7-A071-4B228C71FEB3}" destId="{9E3C7C48-B668-47E2-B7EC-E4B01BA1291B}" srcOrd="0" destOrd="0" parTransId="{06310C99-2B89-4EE7-9716-D6973655B2B2}" sibTransId="{21B4C415-77DB-4D8E-AA41-BC53CDBDB5A5}"/>
    <dgm:cxn modelId="{DEC29381-ACEA-441A-97C9-57A6050B5E73}" type="presOf" srcId="{FDFA2F5B-CE9E-4759-A8E4-C440A25F11D0}" destId="{75AEE73A-01A6-4F8F-9E85-711EE1D59854}" srcOrd="0" destOrd="0" presId="urn:microsoft.com/office/officeart/2008/layout/VerticalCurvedList"/>
    <dgm:cxn modelId="{9F9B16B3-6B69-418A-801C-D45F15C6AEBA}" type="presParOf" srcId="{3BA2213D-6C45-4E60-8327-A4EB799A40FF}" destId="{F47114AF-B54A-49EE-9623-005170FAA2CF}" srcOrd="0" destOrd="0" presId="urn:microsoft.com/office/officeart/2008/layout/VerticalCurvedList"/>
    <dgm:cxn modelId="{BADAEAFD-EC0B-4DF5-BB4E-3800AD306A81}" type="presParOf" srcId="{F47114AF-B54A-49EE-9623-005170FAA2CF}" destId="{56764D6D-3FF7-4627-9925-C539B28E6EDB}" srcOrd="0" destOrd="0" presId="urn:microsoft.com/office/officeart/2008/layout/VerticalCurvedList"/>
    <dgm:cxn modelId="{B6B450AE-1B16-4796-915E-02FFC967C0C3}" type="presParOf" srcId="{56764D6D-3FF7-4627-9925-C539B28E6EDB}" destId="{2E24B043-9225-4F12-9518-93397D6F98B6}" srcOrd="0" destOrd="0" presId="urn:microsoft.com/office/officeart/2008/layout/VerticalCurvedList"/>
    <dgm:cxn modelId="{38950373-8E36-43AA-A46F-41EF03762E59}" type="presParOf" srcId="{56764D6D-3FF7-4627-9925-C539B28E6EDB}" destId="{345ECF65-7FFE-4AD0-9717-EE2C9A0415FF}" srcOrd="1" destOrd="0" presId="urn:microsoft.com/office/officeart/2008/layout/VerticalCurvedList"/>
    <dgm:cxn modelId="{F423F1B3-5802-4F41-9458-EBD9AEA69C7F}" type="presParOf" srcId="{56764D6D-3FF7-4627-9925-C539B28E6EDB}" destId="{C2F14DF9-3A6B-4827-82B5-1DD17D0F37DF}" srcOrd="2" destOrd="0" presId="urn:microsoft.com/office/officeart/2008/layout/VerticalCurvedList"/>
    <dgm:cxn modelId="{882F3D50-E3DB-409A-AF96-59014C4D7378}" type="presParOf" srcId="{56764D6D-3FF7-4627-9925-C539B28E6EDB}" destId="{5DE99C1D-52F9-4B28-B991-19DBA38A0FB6}" srcOrd="3" destOrd="0" presId="urn:microsoft.com/office/officeart/2008/layout/VerticalCurvedList"/>
    <dgm:cxn modelId="{384F422F-AAA3-4CFF-832C-9E36A6627E81}" type="presParOf" srcId="{F47114AF-B54A-49EE-9623-005170FAA2CF}" destId="{12680743-2DC7-42CF-A0CD-0FACD015DF8D}" srcOrd="1" destOrd="0" presId="urn:microsoft.com/office/officeart/2008/layout/VerticalCurvedList"/>
    <dgm:cxn modelId="{C65DFF2B-7747-451F-A2D9-402BBB38358B}" type="presParOf" srcId="{F47114AF-B54A-49EE-9623-005170FAA2CF}" destId="{79309395-FB10-4C4F-9CE4-9D12FAC602B0}" srcOrd="2" destOrd="0" presId="urn:microsoft.com/office/officeart/2008/layout/VerticalCurvedList"/>
    <dgm:cxn modelId="{5015C171-C4E2-4708-AE53-CEAB7374BC42}" type="presParOf" srcId="{79309395-FB10-4C4F-9CE4-9D12FAC602B0}" destId="{062BE129-1419-4503-B53D-C6D2C70E3BD5}" srcOrd="0" destOrd="0" presId="urn:microsoft.com/office/officeart/2008/layout/VerticalCurvedList"/>
    <dgm:cxn modelId="{E170E2C5-3709-4529-A0E6-A611FE9F4319}" type="presParOf" srcId="{F47114AF-B54A-49EE-9623-005170FAA2CF}" destId="{75AEE73A-01A6-4F8F-9E85-711EE1D59854}" srcOrd="3" destOrd="0" presId="urn:microsoft.com/office/officeart/2008/layout/VerticalCurvedList"/>
    <dgm:cxn modelId="{699328C2-0A89-4B5E-A02F-845FFE1FFDCF}" type="presParOf" srcId="{F47114AF-B54A-49EE-9623-005170FAA2CF}" destId="{44AC8FF5-DA55-43D5-B6CF-05EBF993EF0E}" srcOrd="4" destOrd="0" presId="urn:microsoft.com/office/officeart/2008/layout/VerticalCurvedList"/>
    <dgm:cxn modelId="{168D51EC-65EA-409C-B4FD-BCD7DD4321BB}" type="presParOf" srcId="{44AC8FF5-DA55-43D5-B6CF-05EBF993EF0E}" destId="{24680542-CE3C-409C-BB99-CE0B38B1A059}" srcOrd="0" destOrd="0" presId="urn:microsoft.com/office/officeart/2008/layout/VerticalCurvedList"/>
    <dgm:cxn modelId="{D924A1AC-124C-408D-8C0A-6A0EB0F53698}" type="presParOf" srcId="{F47114AF-B54A-49EE-9623-005170FAA2CF}" destId="{BD9F0227-5EF4-4881-B3DE-658FB8910458}" srcOrd="5" destOrd="0" presId="urn:microsoft.com/office/officeart/2008/layout/VerticalCurvedList"/>
    <dgm:cxn modelId="{26542890-10BC-412C-9252-B68773090B3B}" type="presParOf" srcId="{F47114AF-B54A-49EE-9623-005170FAA2CF}" destId="{B02EC19F-7F87-4709-BD07-1A431BBDA19D}" srcOrd="6" destOrd="0" presId="urn:microsoft.com/office/officeart/2008/layout/VerticalCurvedList"/>
    <dgm:cxn modelId="{DB31CBDE-A4C0-47B2-91DA-93F376E0D02D}" type="presParOf" srcId="{B02EC19F-7F87-4709-BD07-1A431BBDA19D}" destId="{486824A1-87AD-4304-B3A5-B1BA7DB4C693}" srcOrd="0" destOrd="0" presId="urn:microsoft.com/office/officeart/2008/layout/VerticalCurv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74F080AA-B036-481F-BD66-7A85221FE8C8}" type="doc">
      <dgm:prSet loTypeId="urn:microsoft.com/office/officeart/2008/layout/VerticalCurvedList" loCatId="list" qsTypeId="urn:microsoft.com/office/officeart/2005/8/quickstyle/simple1" qsCatId="simple" csTypeId="urn:microsoft.com/office/officeart/2005/8/colors/accent1_2" csCatId="accent1" phldr="1"/>
      <dgm:spPr/>
      <dgm:t>
        <a:bodyPr/>
        <a:lstStyle/>
        <a:p>
          <a:endParaRPr lang="es-ES"/>
        </a:p>
      </dgm:t>
    </dgm:pt>
    <dgm:pt modelId="{9FFCEB08-F218-4CC8-A526-53F9B6EDE87E}">
      <dgm:prSet phldrT="[Texto]"/>
      <dgm:spPr/>
      <dgm:t>
        <a:bodyPr/>
        <a:lstStyle/>
        <a:p>
          <a:r>
            <a:rPr lang="es-ES" dirty="0" smtClean="0"/>
            <a:t>Campaña del mar 1879.</a:t>
          </a:r>
          <a:endParaRPr lang="es-ES" dirty="0"/>
        </a:p>
      </dgm:t>
    </dgm:pt>
    <dgm:pt modelId="{68CAC8C5-15FC-47DB-B5E9-78317F7EB724}" type="parTrans" cxnId="{BDD59433-77B9-4035-BCF2-B8D9F715ECD1}">
      <dgm:prSet/>
      <dgm:spPr/>
      <dgm:t>
        <a:bodyPr/>
        <a:lstStyle/>
        <a:p>
          <a:endParaRPr lang="es-ES"/>
        </a:p>
      </dgm:t>
    </dgm:pt>
    <dgm:pt modelId="{2575C60E-A54D-419B-BFFD-2B697A2720F8}" type="sibTrans" cxnId="{BDD59433-77B9-4035-BCF2-B8D9F715ECD1}">
      <dgm:prSet/>
      <dgm:spPr/>
      <dgm:t>
        <a:bodyPr/>
        <a:lstStyle/>
        <a:p>
          <a:endParaRPr lang="es-ES"/>
        </a:p>
      </dgm:t>
    </dgm:pt>
    <dgm:pt modelId="{DAE3579A-D36D-4630-83D6-86C79593EDFA}">
      <dgm:prSet phldrT="[Texto]"/>
      <dgm:spPr/>
      <dgm:t>
        <a:bodyPr/>
        <a:lstStyle/>
        <a:p>
          <a:r>
            <a:rPr lang="es-ES" dirty="0" smtClean="0"/>
            <a:t>Campaña de Tarapacá 1879.</a:t>
          </a:r>
          <a:endParaRPr lang="es-ES" dirty="0"/>
        </a:p>
      </dgm:t>
    </dgm:pt>
    <dgm:pt modelId="{20815D63-9C20-4A60-AB8E-5D9041D97879}" type="parTrans" cxnId="{4751AE54-F9EB-4D28-8E68-426104220C7A}">
      <dgm:prSet/>
      <dgm:spPr/>
      <dgm:t>
        <a:bodyPr/>
        <a:lstStyle/>
        <a:p>
          <a:endParaRPr lang="es-ES"/>
        </a:p>
      </dgm:t>
    </dgm:pt>
    <dgm:pt modelId="{0B4A863C-BE74-490D-B5E7-F4E26BB94401}" type="sibTrans" cxnId="{4751AE54-F9EB-4D28-8E68-426104220C7A}">
      <dgm:prSet/>
      <dgm:spPr/>
      <dgm:t>
        <a:bodyPr/>
        <a:lstStyle/>
        <a:p>
          <a:endParaRPr lang="es-ES"/>
        </a:p>
      </dgm:t>
    </dgm:pt>
    <dgm:pt modelId="{9331D49A-271D-4877-8F6B-9D30D202C71B}">
      <dgm:prSet phldrT="[Texto]"/>
      <dgm:spPr/>
      <dgm:t>
        <a:bodyPr/>
        <a:lstStyle/>
        <a:p>
          <a:r>
            <a:rPr lang="es-ES" dirty="0" smtClean="0"/>
            <a:t>Campaña de Tacna y Arica 1880.</a:t>
          </a:r>
          <a:endParaRPr lang="es-ES" dirty="0"/>
        </a:p>
      </dgm:t>
    </dgm:pt>
    <dgm:pt modelId="{0EBBDDE0-2D4D-4E15-83FF-872501A708D0}" type="parTrans" cxnId="{3AC12A7F-CC84-4C79-9246-6ED573657082}">
      <dgm:prSet/>
      <dgm:spPr/>
      <dgm:t>
        <a:bodyPr/>
        <a:lstStyle/>
        <a:p>
          <a:endParaRPr lang="es-ES"/>
        </a:p>
      </dgm:t>
    </dgm:pt>
    <dgm:pt modelId="{A1AA133E-752A-4AB7-B575-66F00C780C40}" type="sibTrans" cxnId="{3AC12A7F-CC84-4C79-9246-6ED573657082}">
      <dgm:prSet/>
      <dgm:spPr/>
      <dgm:t>
        <a:bodyPr/>
        <a:lstStyle/>
        <a:p>
          <a:endParaRPr lang="es-ES"/>
        </a:p>
      </dgm:t>
    </dgm:pt>
    <dgm:pt modelId="{671712D7-763F-49A5-BB12-289039C925B7}">
      <dgm:prSet phldrT="[Texto]"/>
      <dgm:spPr/>
      <dgm:t>
        <a:bodyPr/>
        <a:lstStyle/>
        <a:p>
          <a:r>
            <a:rPr lang="es-ES" dirty="0" smtClean="0"/>
            <a:t>Campaña de Lima 1881.</a:t>
          </a:r>
          <a:endParaRPr lang="es-ES" dirty="0"/>
        </a:p>
      </dgm:t>
    </dgm:pt>
    <dgm:pt modelId="{35B3583A-78FA-4FFD-AABA-B73BAA449006}" type="parTrans" cxnId="{8A0DA921-E995-45D2-96BB-8793C6C064C4}">
      <dgm:prSet/>
      <dgm:spPr/>
      <dgm:t>
        <a:bodyPr/>
        <a:lstStyle/>
        <a:p>
          <a:endParaRPr lang="es-ES"/>
        </a:p>
      </dgm:t>
    </dgm:pt>
    <dgm:pt modelId="{0EB25307-C995-4995-B3C0-362BD5CAC114}" type="sibTrans" cxnId="{8A0DA921-E995-45D2-96BB-8793C6C064C4}">
      <dgm:prSet/>
      <dgm:spPr/>
      <dgm:t>
        <a:bodyPr/>
        <a:lstStyle/>
        <a:p>
          <a:endParaRPr lang="es-ES"/>
        </a:p>
      </dgm:t>
    </dgm:pt>
    <dgm:pt modelId="{61714059-939D-4509-8663-96FA904EA926}">
      <dgm:prSet phldrT="[Texto]"/>
      <dgm:spPr/>
      <dgm:t>
        <a:bodyPr/>
        <a:lstStyle/>
        <a:p>
          <a:r>
            <a:rPr lang="es-ES" dirty="0" smtClean="0"/>
            <a:t>Campaña de la Sierra 1881-1883.</a:t>
          </a:r>
          <a:endParaRPr lang="es-ES" dirty="0"/>
        </a:p>
      </dgm:t>
    </dgm:pt>
    <dgm:pt modelId="{EC69494F-3C3D-4487-AB8F-20BB24B90A1E}" type="parTrans" cxnId="{5515F9B0-782D-4621-97A1-D431E2E039F4}">
      <dgm:prSet/>
      <dgm:spPr/>
      <dgm:t>
        <a:bodyPr/>
        <a:lstStyle/>
        <a:p>
          <a:endParaRPr lang="es-ES"/>
        </a:p>
      </dgm:t>
    </dgm:pt>
    <dgm:pt modelId="{F4C4FBB6-A697-4E27-ACF9-0E07F7C2B8A7}" type="sibTrans" cxnId="{5515F9B0-782D-4621-97A1-D431E2E039F4}">
      <dgm:prSet/>
      <dgm:spPr/>
      <dgm:t>
        <a:bodyPr/>
        <a:lstStyle/>
        <a:p>
          <a:endParaRPr lang="es-ES"/>
        </a:p>
      </dgm:t>
    </dgm:pt>
    <dgm:pt modelId="{A09D6188-09AA-4B21-BB5C-5548F8CBA684}" type="pres">
      <dgm:prSet presAssocID="{74F080AA-B036-481F-BD66-7A85221FE8C8}" presName="Name0" presStyleCnt="0">
        <dgm:presLayoutVars>
          <dgm:chMax val="7"/>
          <dgm:chPref val="7"/>
          <dgm:dir/>
        </dgm:presLayoutVars>
      </dgm:prSet>
      <dgm:spPr/>
      <dgm:t>
        <a:bodyPr/>
        <a:lstStyle/>
        <a:p>
          <a:endParaRPr lang="es-ES"/>
        </a:p>
      </dgm:t>
    </dgm:pt>
    <dgm:pt modelId="{4EDAD8AC-693E-4724-BFB3-F8F18AD3CBD1}" type="pres">
      <dgm:prSet presAssocID="{74F080AA-B036-481F-BD66-7A85221FE8C8}" presName="Name1" presStyleCnt="0"/>
      <dgm:spPr/>
    </dgm:pt>
    <dgm:pt modelId="{4FC64E69-0218-4A98-BD0D-2E355251ED7C}" type="pres">
      <dgm:prSet presAssocID="{74F080AA-B036-481F-BD66-7A85221FE8C8}" presName="cycle" presStyleCnt="0"/>
      <dgm:spPr/>
    </dgm:pt>
    <dgm:pt modelId="{7B1B806A-1CF9-4FFF-96BB-5C152AE92F03}" type="pres">
      <dgm:prSet presAssocID="{74F080AA-B036-481F-BD66-7A85221FE8C8}" presName="srcNode" presStyleLbl="node1" presStyleIdx="0" presStyleCnt="5"/>
      <dgm:spPr/>
    </dgm:pt>
    <dgm:pt modelId="{D121B557-F81E-491C-9E9F-5A4358E58F16}" type="pres">
      <dgm:prSet presAssocID="{74F080AA-B036-481F-BD66-7A85221FE8C8}" presName="conn" presStyleLbl="parChTrans1D2" presStyleIdx="0" presStyleCnt="1"/>
      <dgm:spPr/>
      <dgm:t>
        <a:bodyPr/>
        <a:lstStyle/>
        <a:p>
          <a:endParaRPr lang="es-ES"/>
        </a:p>
      </dgm:t>
    </dgm:pt>
    <dgm:pt modelId="{654CF734-22F3-419C-AF26-77E4A6141C26}" type="pres">
      <dgm:prSet presAssocID="{74F080AA-B036-481F-BD66-7A85221FE8C8}" presName="extraNode" presStyleLbl="node1" presStyleIdx="0" presStyleCnt="5"/>
      <dgm:spPr/>
    </dgm:pt>
    <dgm:pt modelId="{20320CA4-A933-4A80-875C-972665071B83}" type="pres">
      <dgm:prSet presAssocID="{74F080AA-B036-481F-BD66-7A85221FE8C8}" presName="dstNode" presStyleLbl="node1" presStyleIdx="0" presStyleCnt="5"/>
      <dgm:spPr/>
    </dgm:pt>
    <dgm:pt modelId="{C6214DA5-A201-484E-8FC7-F994D80C78CA}" type="pres">
      <dgm:prSet presAssocID="{9FFCEB08-F218-4CC8-A526-53F9B6EDE87E}" presName="text_1" presStyleLbl="node1" presStyleIdx="0" presStyleCnt="5">
        <dgm:presLayoutVars>
          <dgm:bulletEnabled val="1"/>
        </dgm:presLayoutVars>
      </dgm:prSet>
      <dgm:spPr/>
      <dgm:t>
        <a:bodyPr/>
        <a:lstStyle/>
        <a:p>
          <a:endParaRPr lang="es-ES"/>
        </a:p>
      </dgm:t>
    </dgm:pt>
    <dgm:pt modelId="{DC956201-A440-407A-9285-5BC2394C58B4}" type="pres">
      <dgm:prSet presAssocID="{9FFCEB08-F218-4CC8-A526-53F9B6EDE87E}" presName="accent_1" presStyleCnt="0"/>
      <dgm:spPr/>
    </dgm:pt>
    <dgm:pt modelId="{0F1A35BC-04C1-4BBA-AFBE-CE7AD2529789}" type="pres">
      <dgm:prSet presAssocID="{9FFCEB08-F218-4CC8-A526-53F9B6EDE87E}" presName="accentRepeatNode" presStyleLbl="solidFgAcc1" presStyleIdx="0" presStyleCnt="5"/>
      <dgm:spPr/>
    </dgm:pt>
    <dgm:pt modelId="{B65B14DA-5C7D-40A3-BD58-20A246CBB060}" type="pres">
      <dgm:prSet presAssocID="{DAE3579A-D36D-4630-83D6-86C79593EDFA}" presName="text_2" presStyleLbl="node1" presStyleIdx="1" presStyleCnt="5">
        <dgm:presLayoutVars>
          <dgm:bulletEnabled val="1"/>
        </dgm:presLayoutVars>
      </dgm:prSet>
      <dgm:spPr/>
      <dgm:t>
        <a:bodyPr/>
        <a:lstStyle/>
        <a:p>
          <a:endParaRPr lang="es-ES"/>
        </a:p>
      </dgm:t>
    </dgm:pt>
    <dgm:pt modelId="{007C2817-7830-4860-8B38-13A01BB2B1AA}" type="pres">
      <dgm:prSet presAssocID="{DAE3579A-D36D-4630-83D6-86C79593EDFA}" presName="accent_2" presStyleCnt="0"/>
      <dgm:spPr/>
    </dgm:pt>
    <dgm:pt modelId="{C5332E3A-B930-4276-9410-2733E25962CA}" type="pres">
      <dgm:prSet presAssocID="{DAE3579A-D36D-4630-83D6-86C79593EDFA}" presName="accentRepeatNode" presStyleLbl="solidFgAcc1" presStyleIdx="1" presStyleCnt="5"/>
      <dgm:spPr/>
    </dgm:pt>
    <dgm:pt modelId="{5A19EFA8-B374-44B4-AB9E-3E80855E5732}" type="pres">
      <dgm:prSet presAssocID="{9331D49A-271D-4877-8F6B-9D30D202C71B}" presName="text_3" presStyleLbl="node1" presStyleIdx="2" presStyleCnt="5" custLinFactNeighborX="1431" custLinFactNeighborY="-4821">
        <dgm:presLayoutVars>
          <dgm:bulletEnabled val="1"/>
        </dgm:presLayoutVars>
      </dgm:prSet>
      <dgm:spPr/>
      <dgm:t>
        <a:bodyPr/>
        <a:lstStyle/>
        <a:p>
          <a:endParaRPr lang="es-ES"/>
        </a:p>
      </dgm:t>
    </dgm:pt>
    <dgm:pt modelId="{23A88D61-7FC8-4343-9279-8DF850305A6F}" type="pres">
      <dgm:prSet presAssocID="{9331D49A-271D-4877-8F6B-9D30D202C71B}" presName="accent_3" presStyleCnt="0"/>
      <dgm:spPr/>
    </dgm:pt>
    <dgm:pt modelId="{74FEF712-5E44-46F9-82CF-8A6D2EFEB55E}" type="pres">
      <dgm:prSet presAssocID="{9331D49A-271D-4877-8F6B-9D30D202C71B}" presName="accentRepeatNode" presStyleLbl="solidFgAcc1" presStyleIdx="2" presStyleCnt="5"/>
      <dgm:spPr/>
    </dgm:pt>
    <dgm:pt modelId="{A4032867-EC9D-4F9A-A0BD-9B691EC53583}" type="pres">
      <dgm:prSet presAssocID="{671712D7-763F-49A5-BB12-289039C925B7}" presName="text_4" presStyleLbl="node1" presStyleIdx="3" presStyleCnt="5">
        <dgm:presLayoutVars>
          <dgm:bulletEnabled val="1"/>
        </dgm:presLayoutVars>
      </dgm:prSet>
      <dgm:spPr/>
      <dgm:t>
        <a:bodyPr/>
        <a:lstStyle/>
        <a:p>
          <a:endParaRPr lang="es-ES"/>
        </a:p>
      </dgm:t>
    </dgm:pt>
    <dgm:pt modelId="{20B73B4D-5FB3-446C-9063-2BA74077F1DA}" type="pres">
      <dgm:prSet presAssocID="{671712D7-763F-49A5-BB12-289039C925B7}" presName="accent_4" presStyleCnt="0"/>
      <dgm:spPr/>
    </dgm:pt>
    <dgm:pt modelId="{E13EE38E-033F-4FEB-8AF2-4EE6BC3470D9}" type="pres">
      <dgm:prSet presAssocID="{671712D7-763F-49A5-BB12-289039C925B7}" presName="accentRepeatNode" presStyleLbl="solidFgAcc1" presStyleIdx="3" presStyleCnt="5"/>
      <dgm:spPr/>
    </dgm:pt>
    <dgm:pt modelId="{D8CD35EC-FE8B-4139-B174-1B6301EC7B5B}" type="pres">
      <dgm:prSet presAssocID="{61714059-939D-4509-8663-96FA904EA926}" presName="text_5" presStyleLbl="node1" presStyleIdx="4" presStyleCnt="5">
        <dgm:presLayoutVars>
          <dgm:bulletEnabled val="1"/>
        </dgm:presLayoutVars>
      </dgm:prSet>
      <dgm:spPr/>
      <dgm:t>
        <a:bodyPr/>
        <a:lstStyle/>
        <a:p>
          <a:endParaRPr lang="es-ES"/>
        </a:p>
      </dgm:t>
    </dgm:pt>
    <dgm:pt modelId="{F020ED1D-E5EB-4417-8D9A-29CF91BAC910}" type="pres">
      <dgm:prSet presAssocID="{61714059-939D-4509-8663-96FA904EA926}" presName="accent_5" presStyleCnt="0"/>
      <dgm:spPr/>
    </dgm:pt>
    <dgm:pt modelId="{7BDDD57F-F32D-4F5F-8702-8084EB60C12C}" type="pres">
      <dgm:prSet presAssocID="{61714059-939D-4509-8663-96FA904EA926}" presName="accentRepeatNode" presStyleLbl="solidFgAcc1" presStyleIdx="4" presStyleCnt="5"/>
      <dgm:spPr/>
    </dgm:pt>
  </dgm:ptLst>
  <dgm:cxnLst>
    <dgm:cxn modelId="{C629C105-A895-4F36-9570-2ED294FD9860}" type="presOf" srcId="{671712D7-763F-49A5-BB12-289039C925B7}" destId="{A4032867-EC9D-4F9A-A0BD-9B691EC53583}" srcOrd="0" destOrd="0" presId="urn:microsoft.com/office/officeart/2008/layout/VerticalCurvedList"/>
    <dgm:cxn modelId="{3AC12A7F-CC84-4C79-9246-6ED573657082}" srcId="{74F080AA-B036-481F-BD66-7A85221FE8C8}" destId="{9331D49A-271D-4877-8F6B-9D30D202C71B}" srcOrd="2" destOrd="0" parTransId="{0EBBDDE0-2D4D-4E15-83FF-872501A708D0}" sibTransId="{A1AA133E-752A-4AB7-B575-66F00C780C40}"/>
    <dgm:cxn modelId="{4751AE54-F9EB-4D28-8E68-426104220C7A}" srcId="{74F080AA-B036-481F-BD66-7A85221FE8C8}" destId="{DAE3579A-D36D-4630-83D6-86C79593EDFA}" srcOrd="1" destOrd="0" parTransId="{20815D63-9C20-4A60-AB8E-5D9041D97879}" sibTransId="{0B4A863C-BE74-490D-B5E7-F4E26BB94401}"/>
    <dgm:cxn modelId="{8AB6A876-7797-466B-900C-1E76F2FE3D54}" type="presOf" srcId="{74F080AA-B036-481F-BD66-7A85221FE8C8}" destId="{A09D6188-09AA-4B21-BB5C-5548F8CBA684}" srcOrd="0" destOrd="0" presId="urn:microsoft.com/office/officeart/2008/layout/VerticalCurvedList"/>
    <dgm:cxn modelId="{713E62E2-6DBA-42DC-8008-5A487AD3474C}" type="presOf" srcId="{2575C60E-A54D-419B-BFFD-2B697A2720F8}" destId="{D121B557-F81E-491C-9E9F-5A4358E58F16}" srcOrd="0" destOrd="0" presId="urn:microsoft.com/office/officeart/2008/layout/VerticalCurvedList"/>
    <dgm:cxn modelId="{8A0DA921-E995-45D2-96BB-8793C6C064C4}" srcId="{74F080AA-B036-481F-BD66-7A85221FE8C8}" destId="{671712D7-763F-49A5-BB12-289039C925B7}" srcOrd="3" destOrd="0" parTransId="{35B3583A-78FA-4FFD-AABA-B73BAA449006}" sibTransId="{0EB25307-C995-4995-B3C0-362BD5CAC114}"/>
    <dgm:cxn modelId="{F7D6CF88-A4BF-44F4-8F75-FEC3A73515E6}" type="presOf" srcId="{9331D49A-271D-4877-8F6B-9D30D202C71B}" destId="{5A19EFA8-B374-44B4-AB9E-3E80855E5732}" srcOrd="0" destOrd="0" presId="urn:microsoft.com/office/officeart/2008/layout/VerticalCurvedList"/>
    <dgm:cxn modelId="{5515F9B0-782D-4621-97A1-D431E2E039F4}" srcId="{74F080AA-B036-481F-BD66-7A85221FE8C8}" destId="{61714059-939D-4509-8663-96FA904EA926}" srcOrd="4" destOrd="0" parTransId="{EC69494F-3C3D-4487-AB8F-20BB24B90A1E}" sibTransId="{F4C4FBB6-A697-4E27-ACF9-0E07F7C2B8A7}"/>
    <dgm:cxn modelId="{8331A0D5-A02A-4C4F-A091-E443EBB3A1EE}" type="presOf" srcId="{9FFCEB08-F218-4CC8-A526-53F9B6EDE87E}" destId="{C6214DA5-A201-484E-8FC7-F994D80C78CA}" srcOrd="0" destOrd="0" presId="urn:microsoft.com/office/officeart/2008/layout/VerticalCurvedList"/>
    <dgm:cxn modelId="{ADA98819-B2A8-4313-9DBB-FD4FDDD7532E}" type="presOf" srcId="{DAE3579A-D36D-4630-83D6-86C79593EDFA}" destId="{B65B14DA-5C7D-40A3-BD58-20A246CBB060}" srcOrd="0" destOrd="0" presId="urn:microsoft.com/office/officeart/2008/layout/VerticalCurvedList"/>
    <dgm:cxn modelId="{2F4F9535-E549-422B-B193-01843EDECA64}" type="presOf" srcId="{61714059-939D-4509-8663-96FA904EA926}" destId="{D8CD35EC-FE8B-4139-B174-1B6301EC7B5B}" srcOrd="0" destOrd="0" presId="urn:microsoft.com/office/officeart/2008/layout/VerticalCurvedList"/>
    <dgm:cxn modelId="{BDD59433-77B9-4035-BCF2-B8D9F715ECD1}" srcId="{74F080AA-B036-481F-BD66-7A85221FE8C8}" destId="{9FFCEB08-F218-4CC8-A526-53F9B6EDE87E}" srcOrd="0" destOrd="0" parTransId="{68CAC8C5-15FC-47DB-B5E9-78317F7EB724}" sibTransId="{2575C60E-A54D-419B-BFFD-2B697A2720F8}"/>
    <dgm:cxn modelId="{33217654-8961-4A05-9CF6-C71DD49E0657}" type="presParOf" srcId="{A09D6188-09AA-4B21-BB5C-5548F8CBA684}" destId="{4EDAD8AC-693E-4724-BFB3-F8F18AD3CBD1}" srcOrd="0" destOrd="0" presId="urn:microsoft.com/office/officeart/2008/layout/VerticalCurvedList"/>
    <dgm:cxn modelId="{4A0B46FA-C266-46EA-B32A-4F462191BC88}" type="presParOf" srcId="{4EDAD8AC-693E-4724-BFB3-F8F18AD3CBD1}" destId="{4FC64E69-0218-4A98-BD0D-2E355251ED7C}" srcOrd="0" destOrd="0" presId="urn:microsoft.com/office/officeart/2008/layout/VerticalCurvedList"/>
    <dgm:cxn modelId="{F3BB688A-517D-4E6B-8856-B66D11E6FBDD}" type="presParOf" srcId="{4FC64E69-0218-4A98-BD0D-2E355251ED7C}" destId="{7B1B806A-1CF9-4FFF-96BB-5C152AE92F03}" srcOrd="0" destOrd="0" presId="urn:microsoft.com/office/officeart/2008/layout/VerticalCurvedList"/>
    <dgm:cxn modelId="{519A88DE-63AB-4712-BA72-B1C44EF3B69A}" type="presParOf" srcId="{4FC64E69-0218-4A98-BD0D-2E355251ED7C}" destId="{D121B557-F81E-491C-9E9F-5A4358E58F16}" srcOrd="1" destOrd="0" presId="urn:microsoft.com/office/officeart/2008/layout/VerticalCurvedList"/>
    <dgm:cxn modelId="{F5761E7E-F99C-41B0-AD1E-C4D3D3E7460B}" type="presParOf" srcId="{4FC64E69-0218-4A98-BD0D-2E355251ED7C}" destId="{654CF734-22F3-419C-AF26-77E4A6141C26}" srcOrd="2" destOrd="0" presId="urn:microsoft.com/office/officeart/2008/layout/VerticalCurvedList"/>
    <dgm:cxn modelId="{CB0263AE-06E5-493F-B855-DB5318DB62E6}" type="presParOf" srcId="{4FC64E69-0218-4A98-BD0D-2E355251ED7C}" destId="{20320CA4-A933-4A80-875C-972665071B83}" srcOrd="3" destOrd="0" presId="urn:microsoft.com/office/officeart/2008/layout/VerticalCurvedList"/>
    <dgm:cxn modelId="{B2F99350-E71C-443E-B08E-216793BC24AA}" type="presParOf" srcId="{4EDAD8AC-693E-4724-BFB3-F8F18AD3CBD1}" destId="{C6214DA5-A201-484E-8FC7-F994D80C78CA}" srcOrd="1" destOrd="0" presId="urn:microsoft.com/office/officeart/2008/layout/VerticalCurvedList"/>
    <dgm:cxn modelId="{2E97F33E-2E80-4F89-BB5C-E8F9C02264B3}" type="presParOf" srcId="{4EDAD8AC-693E-4724-BFB3-F8F18AD3CBD1}" destId="{DC956201-A440-407A-9285-5BC2394C58B4}" srcOrd="2" destOrd="0" presId="urn:microsoft.com/office/officeart/2008/layout/VerticalCurvedList"/>
    <dgm:cxn modelId="{92AE54C4-DDAA-4822-855D-34A1B51639F5}" type="presParOf" srcId="{DC956201-A440-407A-9285-5BC2394C58B4}" destId="{0F1A35BC-04C1-4BBA-AFBE-CE7AD2529789}" srcOrd="0" destOrd="0" presId="urn:microsoft.com/office/officeart/2008/layout/VerticalCurvedList"/>
    <dgm:cxn modelId="{FB6D004D-0E9D-4AB5-8B74-5E333F00C45D}" type="presParOf" srcId="{4EDAD8AC-693E-4724-BFB3-F8F18AD3CBD1}" destId="{B65B14DA-5C7D-40A3-BD58-20A246CBB060}" srcOrd="3" destOrd="0" presId="urn:microsoft.com/office/officeart/2008/layout/VerticalCurvedList"/>
    <dgm:cxn modelId="{A75801B1-BD3E-4597-9D37-25D1EDEBF1A7}" type="presParOf" srcId="{4EDAD8AC-693E-4724-BFB3-F8F18AD3CBD1}" destId="{007C2817-7830-4860-8B38-13A01BB2B1AA}" srcOrd="4" destOrd="0" presId="urn:microsoft.com/office/officeart/2008/layout/VerticalCurvedList"/>
    <dgm:cxn modelId="{6EF47798-4DD4-4445-AEA2-D090DDDFF477}" type="presParOf" srcId="{007C2817-7830-4860-8B38-13A01BB2B1AA}" destId="{C5332E3A-B930-4276-9410-2733E25962CA}" srcOrd="0" destOrd="0" presId="urn:microsoft.com/office/officeart/2008/layout/VerticalCurvedList"/>
    <dgm:cxn modelId="{27C90293-BAF4-4F90-B325-1968F0330C31}" type="presParOf" srcId="{4EDAD8AC-693E-4724-BFB3-F8F18AD3CBD1}" destId="{5A19EFA8-B374-44B4-AB9E-3E80855E5732}" srcOrd="5" destOrd="0" presId="urn:microsoft.com/office/officeart/2008/layout/VerticalCurvedList"/>
    <dgm:cxn modelId="{D6126501-C5D0-41A2-B258-8F72B4962738}" type="presParOf" srcId="{4EDAD8AC-693E-4724-BFB3-F8F18AD3CBD1}" destId="{23A88D61-7FC8-4343-9279-8DF850305A6F}" srcOrd="6" destOrd="0" presId="urn:microsoft.com/office/officeart/2008/layout/VerticalCurvedList"/>
    <dgm:cxn modelId="{E90F819F-1FD8-4594-83A8-823FE96B25E9}" type="presParOf" srcId="{23A88D61-7FC8-4343-9279-8DF850305A6F}" destId="{74FEF712-5E44-46F9-82CF-8A6D2EFEB55E}" srcOrd="0" destOrd="0" presId="urn:microsoft.com/office/officeart/2008/layout/VerticalCurvedList"/>
    <dgm:cxn modelId="{4F993FDD-7903-41F3-950F-1352492FCFC3}" type="presParOf" srcId="{4EDAD8AC-693E-4724-BFB3-F8F18AD3CBD1}" destId="{A4032867-EC9D-4F9A-A0BD-9B691EC53583}" srcOrd="7" destOrd="0" presId="urn:microsoft.com/office/officeart/2008/layout/VerticalCurvedList"/>
    <dgm:cxn modelId="{956F204D-5FDA-40F8-A881-3CA786B438FD}" type="presParOf" srcId="{4EDAD8AC-693E-4724-BFB3-F8F18AD3CBD1}" destId="{20B73B4D-5FB3-446C-9063-2BA74077F1DA}" srcOrd="8" destOrd="0" presId="urn:microsoft.com/office/officeart/2008/layout/VerticalCurvedList"/>
    <dgm:cxn modelId="{DD1C0C81-ACE4-4FED-BD8F-404E2F08862C}" type="presParOf" srcId="{20B73B4D-5FB3-446C-9063-2BA74077F1DA}" destId="{E13EE38E-033F-4FEB-8AF2-4EE6BC3470D9}" srcOrd="0" destOrd="0" presId="urn:microsoft.com/office/officeart/2008/layout/VerticalCurvedList"/>
    <dgm:cxn modelId="{5A17C124-441F-4279-A050-C1A7AD693961}" type="presParOf" srcId="{4EDAD8AC-693E-4724-BFB3-F8F18AD3CBD1}" destId="{D8CD35EC-FE8B-4139-B174-1B6301EC7B5B}" srcOrd="9" destOrd="0" presId="urn:microsoft.com/office/officeart/2008/layout/VerticalCurvedList"/>
    <dgm:cxn modelId="{B9BC554D-4FC6-4C20-8E96-6D271146202F}" type="presParOf" srcId="{4EDAD8AC-693E-4724-BFB3-F8F18AD3CBD1}" destId="{F020ED1D-E5EB-4417-8D9A-29CF91BAC910}" srcOrd="10" destOrd="0" presId="urn:microsoft.com/office/officeart/2008/layout/VerticalCurvedList"/>
    <dgm:cxn modelId="{CD49667C-CE15-4620-8D2E-3CE5FF0DC5C4}" type="presParOf" srcId="{F020ED1D-E5EB-4417-8D9A-29CF91BAC910}" destId="{7BDDD57F-F32D-4F5F-8702-8084EB60C12C}" srcOrd="0" destOrd="0" presId="urn:microsoft.com/office/officeart/2008/layout/VerticalCurv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B0ACCC0F-183F-467E-B5D4-0AD588F8862E}" type="doc">
      <dgm:prSet loTypeId="urn:microsoft.com/office/officeart/2008/layout/VerticalCurvedList" loCatId="list" qsTypeId="urn:microsoft.com/office/officeart/2005/8/quickstyle/simple1" qsCatId="simple" csTypeId="urn:microsoft.com/office/officeart/2005/8/colors/accent1_2" csCatId="accent1" phldr="1"/>
      <dgm:spPr/>
      <dgm:t>
        <a:bodyPr/>
        <a:lstStyle/>
        <a:p>
          <a:endParaRPr lang="es-ES"/>
        </a:p>
      </dgm:t>
    </dgm:pt>
    <dgm:pt modelId="{C1E1C3D4-0458-41DE-A3D9-124A8C1B8619}">
      <dgm:prSet phldrT="[Texto]"/>
      <dgm:spPr/>
      <dgm:t>
        <a:bodyPr/>
        <a:lstStyle/>
        <a:p>
          <a:r>
            <a:rPr lang="es-ES" dirty="0" smtClean="0"/>
            <a:t>Tratado de Ancón 1883</a:t>
          </a:r>
          <a:endParaRPr lang="es-ES" dirty="0"/>
        </a:p>
      </dgm:t>
    </dgm:pt>
    <dgm:pt modelId="{67D03B12-828F-4029-BB19-843424EA54BA}" type="parTrans" cxnId="{42C6B73E-7C79-4BE6-BE6A-C229763A3341}">
      <dgm:prSet/>
      <dgm:spPr/>
      <dgm:t>
        <a:bodyPr/>
        <a:lstStyle/>
        <a:p>
          <a:endParaRPr lang="es-ES"/>
        </a:p>
      </dgm:t>
    </dgm:pt>
    <dgm:pt modelId="{5ABF906C-D545-4F01-8D5B-1E38F0A4D006}" type="sibTrans" cxnId="{42C6B73E-7C79-4BE6-BE6A-C229763A3341}">
      <dgm:prSet/>
      <dgm:spPr/>
      <dgm:t>
        <a:bodyPr/>
        <a:lstStyle/>
        <a:p>
          <a:endParaRPr lang="es-ES"/>
        </a:p>
      </dgm:t>
    </dgm:pt>
    <dgm:pt modelId="{780570DF-F0C4-4556-B9CC-D2642D22496B}">
      <dgm:prSet phldrT="[Texto]"/>
      <dgm:spPr/>
      <dgm:t>
        <a:bodyPr/>
        <a:lstStyle/>
        <a:p>
          <a:r>
            <a:rPr lang="es-ES" dirty="0" smtClean="0"/>
            <a:t>Tratado de Tregua con Bolivia 1884.</a:t>
          </a:r>
          <a:endParaRPr lang="es-ES" dirty="0"/>
        </a:p>
      </dgm:t>
    </dgm:pt>
    <dgm:pt modelId="{BF186B21-0252-470E-B210-96BF90E7670F}" type="parTrans" cxnId="{7AD91D8C-3147-45CC-AE77-028350ABAA7A}">
      <dgm:prSet/>
      <dgm:spPr/>
      <dgm:t>
        <a:bodyPr/>
        <a:lstStyle/>
        <a:p>
          <a:endParaRPr lang="es-ES"/>
        </a:p>
      </dgm:t>
    </dgm:pt>
    <dgm:pt modelId="{E21B8509-66B2-4027-8104-F12F56844835}" type="sibTrans" cxnId="{7AD91D8C-3147-45CC-AE77-028350ABAA7A}">
      <dgm:prSet/>
      <dgm:spPr/>
      <dgm:t>
        <a:bodyPr/>
        <a:lstStyle/>
        <a:p>
          <a:endParaRPr lang="es-ES"/>
        </a:p>
      </dgm:t>
    </dgm:pt>
    <dgm:pt modelId="{5302FAE6-7690-4E77-8007-631073D1E778}">
      <dgm:prSet phldrT="[Texto]"/>
      <dgm:spPr/>
      <dgm:t>
        <a:bodyPr/>
        <a:lstStyle/>
        <a:p>
          <a:r>
            <a:rPr lang="es-ES" dirty="0" smtClean="0"/>
            <a:t>Tratado de paz con Bolivia 1904.</a:t>
          </a:r>
          <a:endParaRPr lang="es-ES" dirty="0"/>
        </a:p>
      </dgm:t>
    </dgm:pt>
    <dgm:pt modelId="{9D7B0206-F826-4A0A-A93A-10C7BBE8FF91}" type="parTrans" cxnId="{1454F6C4-88D1-4927-B168-23D2D4CB25DC}">
      <dgm:prSet/>
      <dgm:spPr/>
      <dgm:t>
        <a:bodyPr/>
        <a:lstStyle/>
        <a:p>
          <a:endParaRPr lang="es-ES"/>
        </a:p>
      </dgm:t>
    </dgm:pt>
    <dgm:pt modelId="{5B408660-2A08-4894-8001-8B9FF7DC5C43}" type="sibTrans" cxnId="{1454F6C4-88D1-4927-B168-23D2D4CB25DC}">
      <dgm:prSet/>
      <dgm:spPr/>
      <dgm:t>
        <a:bodyPr/>
        <a:lstStyle/>
        <a:p>
          <a:endParaRPr lang="es-ES"/>
        </a:p>
      </dgm:t>
    </dgm:pt>
    <dgm:pt modelId="{9B9C2C05-2042-4D8E-9B46-AF1DC7A661AA}">
      <dgm:prSet phldrT="[Texto]"/>
      <dgm:spPr/>
      <dgm:t>
        <a:bodyPr/>
        <a:lstStyle/>
        <a:p>
          <a:r>
            <a:rPr lang="es-ES" dirty="0" smtClean="0"/>
            <a:t>Tratado de Lima 1929.</a:t>
          </a:r>
          <a:endParaRPr lang="es-ES" dirty="0"/>
        </a:p>
      </dgm:t>
    </dgm:pt>
    <dgm:pt modelId="{40A7D257-DDAF-4EEF-A33B-8CE70F0CC97A}" type="parTrans" cxnId="{442FC6DB-3AD5-45BE-9EF1-1D94C1536B14}">
      <dgm:prSet/>
      <dgm:spPr/>
      <dgm:t>
        <a:bodyPr/>
        <a:lstStyle/>
        <a:p>
          <a:endParaRPr lang="es-ES"/>
        </a:p>
      </dgm:t>
    </dgm:pt>
    <dgm:pt modelId="{3DF474C5-F890-4DBE-BDA0-A2F714D63818}" type="sibTrans" cxnId="{442FC6DB-3AD5-45BE-9EF1-1D94C1536B14}">
      <dgm:prSet/>
      <dgm:spPr/>
      <dgm:t>
        <a:bodyPr/>
        <a:lstStyle/>
        <a:p>
          <a:endParaRPr lang="es-ES"/>
        </a:p>
      </dgm:t>
    </dgm:pt>
    <dgm:pt modelId="{216911D6-E3C7-4557-BA75-B78DB9D505C7}" type="pres">
      <dgm:prSet presAssocID="{B0ACCC0F-183F-467E-B5D4-0AD588F8862E}" presName="Name0" presStyleCnt="0">
        <dgm:presLayoutVars>
          <dgm:chMax val="7"/>
          <dgm:chPref val="7"/>
          <dgm:dir/>
        </dgm:presLayoutVars>
      </dgm:prSet>
      <dgm:spPr/>
      <dgm:t>
        <a:bodyPr/>
        <a:lstStyle/>
        <a:p>
          <a:endParaRPr lang="es-ES"/>
        </a:p>
      </dgm:t>
    </dgm:pt>
    <dgm:pt modelId="{7A84277A-9282-4C63-A8C8-DAAE52BC9F5E}" type="pres">
      <dgm:prSet presAssocID="{B0ACCC0F-183F-467E-B5D4-0AD588F8862E}" presName="Name1" presStyleCnt="0"/>
      <dgm:spPr/>
    </dgm:pt>
    <dgm:pt modelId="{E978EC0C-47B0-40B9-AFB1-D061657C4A90}" type="pres">
      <dgm:prSet presAssocID="{B0ACCC0F-183F-467E-B5D4-0AD588F8862E}" presName="cycle" presStyleCnt="0"/>
      <dgm:spPr/>
    </dgm:pt>
    <dgm:pt modelId="{D59B333E-CCEB-4287-A6E4-5506352AE19D}" type="pres">
      <dgm:prSet presAssocID="{B0ACCC0F-183F-467E-B5D4-0AD588F8862E}" presName="srcNode" presStyleLbl="node1" presStyleIdx="0" presStyleCnt="4"/>
      <dgm:spPr/>
    </dgm:pt>
    <dgm:pt modelId="{770728F3-B7DE-41F6-B621-76321A907331}" type="pres">
      <dgm:prSet presAssocID="{B0ACCC0F-183F-467E-B5D4-0AD588F8862E}" presName="conn" presStyleLbl="parChTrans1D2" presStyleIdx="0" presStyleCnt="1"/>
      <dgm:spPr/>
      <dgm:t>
        <a:bodyPr/>
        <a:lstStyle/>
        <a:p>
          <a:endParaRPr lang="es-ES"/>
        </a:p>
      </dgm:t>
    </dgm:pt>
    <dgm:pt modelId="{50E886EA-C3B0-404B-A1CC-FDEA6DBE75A1}" type="pres">
      <dgm:prSet presAssocID="{B0ACCC0F-183F-467E-B5D4-0AD588F8862E}" presName="extraNode" presStyleLbl="node1" presStyleIdx="0" presStyleCnt="4"/>
      <dgm:spPr/>
    </dgm:pt>
    <dgm:pt modelId="{62073B8D-9BDD-4411-BA2B-83FDD7BF280E}" type="pres">
      <dgm:prSet presAssocID="{B0ACCC0F-183F-467E-B5D4-0AD588F8862E}" presName="dstNode" presStyleLbl="node1" presStyleIdx="0" presStyleCnt="4"/>
      <dgm:spPr/>
    </dgm:pt>
    <dgm:pt modelId="{B675C375-E3FF-4833-BEE2-82970FCFEE64}" type="pres">
      <dgm:prSet presAssocID="{C1E1C3D4-0458-41DE-A3D9-124A8C1B8619}" presName="text_1" presStyleLbl="node1" presStyleIdx="0" presStyleCnt="4">
        <dgm:presLayoutVars>
          <dgm:bulletEnabled val="1"/>
        </dgm:presLayoutVars>
      </dgm:prSet>
      <dgm:spPr/>
      <dgm:t>
        <a:bodyPr/>
        <a:lstStyle/>
        <a:p>
          <a:endParaRPr lang="es-ES"/>
        </a:p>
      </dgm:t>
    </dgm:pt>
    <dgm:pt modelId="{F3A4F1FA-0748-4A77-83A5-5450FF45495C}" type="pres">
      <dgm:prSet presAssocID="{C1E1C3D4-0458-41DE-A3D9-124A8C1B8619}" presName="accent_1" presStyleCnt="0"/>
      <dgm:spPr/>
    </dgm:pt>
    <dgm:pt modelId="{1E06BD2F-18D5-4C1A-83E0-668F8ACC643D}" type="pres">
      <dgm:prSet presAssocID="{C1E1C3D4-0458-41DE-A3D9-124A8C1B8619}" presName="accentRepeatNode" presStyleLbl="solidFgAcc1" presStyleIdx="0" presStyleCnt="4"/>
      <dgm:spPr/>
    </dgm:pt>
    <dgm:pt modelId="{09512CBB-9FEA-4819-A723-DC63928AB31B}" type="pres">
      <dgm:prSet presAssocID="{780570DF-F0C4-4556-B9CC-D2642D22496B}" presName="text_2" presStyleLbl="node1" presStyleIdx="1" presStyleCnt="4">
        <dgm:presLayoutVars>
          <dgm:bulletEnabled val="1"/>
        </dgm:presLayoutVars>
      </dgm:prSet>
      <dgm:spPr/>
      <dgm:t>
        <a:bodyPr/>
        <a:lstStyle/>
        <a:p>
          <a:endParaRPr lang="es-ES"/>
        </a:p>
      </dgm:t>
    </dgm:pt>
    <dgm:pt modelId="{12B1A98B-5226-4467-BB8D-720DAC648144}" type="pres">
      <dgm:prSet presAssocID="{780570DF-F0C4-4556-B9CC-D2642D22496B}" presName="accent_2" presStyleCnt="0"/>
      <dgm:spPr/>
    </dgm:pt>
    <dgm:pt modelId="{EC941925-60EB-4814-BF8C-7E195939190A}" type="pres">
      <dgm:prSet presAssocID="{780570DF-F0C4-4556-B9CC-D2642D22496B}" presName="accentRepeatNode" presStyleLbl="solidFgAcc1" presStyleIdx="1" presStyleCnt="4"/>
      <dgm:spPr/>
    </dgm:pt>
    <dgm:pt modelId="{E7ED3B7A-3725-4618-A159-E78D95CAF46C}" type="pres">
      <dgm:prSet presAssocID="{5302FAE6-7690-4E77-8007-631073D1E778}" presName="text_3" presStyleLbl="node1" presStyleIdx="2" presStyleCnt="4">
        <dgm:presLayoutVars>
          <dgm:bulletEnabled val="1"/>
        </dgm:presLayoutVars>
      </dgm:prSet>
      <dgm:spPr/>
      <dgm:t>
        <a:bodyPr/>
        <a:lstStyle/>
        <a:p>
          <a:endParaRPr lang="es-ES"/>
        </a:p>
      </dgm:t>
    </dgm:pt>
    <dgm:pt modelId="{541315F3-E91B-4013-B143-8A7A8E32A2D4}" type="pres">
      <dgm:prSet presAssocID="{5302FAE6-7690-4E77-8007-631073D1E778}" presName="accent_3" presStyleCnt="0"/>
      <dgm:spPr/>
    </dgm:pt>
    <dgm:pt modelId="{632252CE-D0E2-4958-9370-B61F2840544B}" type="pres">
      <dgm:prSet presAssocID="{5302FAE6-7690-4E77-8007-631073D1E778}" presName="accentRepeatNode" presStyleLbl="solidFgAcc1" presStyleIdx="2" presStyleCnt="4"/>
      <dgm:spPr/>
    </dgm:pt>
    <dgm:pt modelId="{5E753807-1F10-42DF-93AA-1954C581A1DD}" type="pres">
      <dgm:prSet presAssocID="{9B9C2C05-2042-4D8E-9B46-AF1DC7A661AA}" presName="text_4" presStyleLbl="node1" presStyleIdx="3" presStyleCnt="4">
        <dgm:presLayoutVars>
          <dgm:bulletEnabled val="1"/>
        </dgm:presLayoutVars>
      </dgm:prSet>
      <dgm:spPr/>
      <dgm:t>
        <a:bodyPr/>
        <a:lstStyle/>
        <a:p>
          <a:endParaRPr lang="es-ES"/>
        </a:p>
      </dgm:t>
    </dgm:pt>
    <dgm:pt modelId="{1A859EE6-2250-420A-A171-CD9D423329E8}" type="pres">
      <dgm:prSet presAssocID="{9B9C2C05-2042-4D8E-9B46-AF1DC7A661AA}" presName="accent_4" presStyleCnt="0"/>
      <dgm:spPr/>
    </dgm:pt>
    <dgm:pt modelId="{D662AF46-8A4D-41FA-8F3D-CC8FC1B0BAE0}" type="pres">
      <dgm:prSet presAssocID="{9B9C2C05-2042-4D8E-9B46-AF1DC7A661AA}" presName="accentRepeatNode" presStyleLbl="solidFgAcc1" presStyleIdx="3" presStyleCnt="4"/>
      <dgm:spPr/>
    </dgm:pt>
  </dgm:ptLst>
  <dgm:cxnLst>
    <dgm:cxn modelId="{42C6B73E-7C79-4BE6-BE6A-C229763A3341}" srcId="{B0ACCC0F-183F-467E-B5D4-0AD588F8862E}" destId="{C1E1C3D4-0458-41DE-A3D9-124A8C1B8619}" srcOrd="0" destOrd="0" parTransId="{67D03B12-828F-4029-BB19-843424EA54BA}" sibTransId="{5ABF906C-D545-4F01-8D5B-1E38F0A4D006}"/>
    <dgm:cxn modelId="{1454F6C4-88D1-4927-B168-23D2D4CB25DC}" srcId="{B0ACCC0F-183F-467E-B5D4-0AD588F8862E}" destId="{5302FAE6-7690-4E77-8007-631073D1E778}" srcOrd="2" destOrd="0" parTransId="{9D7B0206-F826-4A0A-A93A-10C7BBE8FF91}" sibTransId="{5B408660-2A08-4894-8001-8B9FF7DC5C43}"/>
    <dgm:cxn modelId="{BBC2786F-C7B1-4101-BCF8-0AE2BC6CDD62}" type="presOf" srcId="{5ABF906C-D545-4F01-8D5B-1E38F0A4D006}" destId="{770728F3-B7DE-41F6-B621-76321A907331}" srcOrd="0" destOrd="0" presId="urn:microsoft.com/office/officeart/2008/layout/VerticalCurvedList"/>
    <dgm:cxn modelId="{7AD91D8C-3147-45CC-AE77-028350ABAA7A}" srcId="{B0ACCC0F-183F-467E-B5D4-0AD588F8862E}" destId="{780570DF-F0C4-4556-B9CC-D2642D22496B}" srcOrd="1" destOrd="0" parTransId="{BF186B21-0252-470E-B210-96BF90E7670F}" sibTransId="{E21B8509-66B2-4027-8104-F12F56844835}"/>
    <dgm:cxn modelId="{C5729816-1CC1-4605-B3E0-43090F8705F9}" type="presOf" srcId="{5302FAE6-7690-4E77-8007-631073D1E778}" destId="{E7ED3B7A-3725-4618-A159-E78D95CAF46C}" srcOrd="0" destOrd="0" presId="urn:microsoft.com/office/officeart/2008/layout/VerticalCurvedList"/>
    <dgm:cxn modelId="{442FC6DB-3AD5-45BE-9EF1-1D94C1536B14}" srcId="{B0ACCC0F-183F-467E-B5D4-0AD588F8862E}" destId="{9B9C2C05-2042-4D8E-9B46-AF1DC7A661AA}" srcOrd="3" destOrd="0" parTransId="{40A7D257-DDAF-4EEF-A33B-8CE70F0CC97A}" sibTransId="{3DF474C5-F890-4DBE-BDA0-A2F714D63818}"/>
    <dgm:cxn modelId="{03EBC91C-80AB-468F-8D80-491F1FD101C8}" type="presOf" srcId="{9B9C2C05-2042-4D8E-9B46-AF1DC7A661AA}" destId="{5E753807-1F10-42DF-93AA-1954C581A1DD}" srcOrd="0" destOrd="0" presId="urn:microsoft.com/office/officeart/2008/layout/VerticalCurvedList"/>
    <dgm:cxn modelId="{26A70410-FAE0-4891-84D0-6B496C4D322E}" type="presOf" srcId="{B0ACCC0F-183F-467E-B5D4-0AD588F8862E}" destId="{216911D6-E3C7-4557-BA75-B78DB9D505C7}" srcOrd="0" destOrd="0" presId="urn:microsoft.com/office/officeart/2008/layout/VerticalCurvedList"/>
    <dgm:cxn modelId="{6E976C5D-DF11-46D7-B5A0-F61FB2DA1F02}" type="presOf" srcId="{780570DF-F0C4-4556-B9CC-D2642D22496B}" destId="{09512CBB-9FEA-4819-A723-DC63928AB31B}" srcOrd="0" destOrd="0" presId="urn:microsoft.com/office/officeart/2008/layout/VerticalCurvedList"/>
    <dgm:cxn modelId="{CC469F77-2467-42E8-AF86-48F819D7A9B3}" type="presOf" srcId="{C1E1C3D4-0458-41DE-A3D9-124A8C1B8619}" destId="{B675C375-E3FF-4833-BEE2-82970FCFEE64}" srcOrd="0" destOrd="0" presId="urn:microsoft.com/office/officeart/2008/layout/VerticalCurvedList"/>
    <dgm:cxn modelId="{9463D49B-5482-4CF5-8447-B53E10076E41}" type="presParOf" srcId="{216911D6-E3C7-4557-BA75-B78DB9D505C7}" destId="{7A84277A-9282-4C63-A8C8-DAAE52BC9F5E}" srcOrd="0" destOrd="0" presId="urn:microsoft.com/office/officeart/2008/layout/VerticalCurvedList"/>
    <dgm:cxn modelId="{5BE986F6-1582-4B48-923A-F2B532BC035C}" type="presParOf" srcId="{7A84277A-9282-4C63-A8C8-DAAE52BC9F5E}" destId="{E978EC0C-47B0-40B9-AFB1-D061657C4A90}" srcOrd="0" destOrd="0" presId="urn:microsoft.com/office/officeart/2008/layout/VerticalCurvedList"/>
    <dgm:cxn modelId="{DFE7C258-A121-4D8D-9FA1-F45715A15BBF}" type="presParOf" srcId="{E978EC0C-47B0-40B9-AFB1-D061657C4A90}" destId="{D59B333E-CCEB-4287-A6E4-5506352AE19D}" srcOrd="0" destOrd="0" presId="urn:microsoft.com/office/officeart/2008/layout/VerticalCurvedList"/>
    <dgm:cxn modelId="{FF349A76-7E2D-44DB-A134-013FAF2502FA}" type="presParOf" srcId="{E978EC0C-47B0-40B9-AFB1-D061657C4A90}" destId="{770728F3-B7DE-41F6-B621-76321A907331}" srcOrd="1" destOrd="0" presId="urn:microsoft.com/office/officeart/2008/layout/VerticalCurvedList"/>
    <dgm:cxn modelId="{98A02B28-45B0-423A-AE48-CBC96C358071}" type="presParOf" srcId="{E978EC0C-47B0-40B9-AFB1-D061657C4A90}" destId="{50E886EA-C3B0-404B-A1CC-FDEA6DBE75A1}" srcOrd="2" destOrd="0" presId="urn:microsoft.com/office/officeart/2008/layout/VerticalCurvedList"/>
    <dgm:cxn modelId="{8D906956-3396-4793-AD5D-BFEA2A1C33CE}" type="presParOf" srcId="{E978EC0C-47B0-40B9-AFB1-D061657C4A90}" destId="{62073B8D-9BDD-4411-BA2B-83FDD7BF280E}" srcOrd="3" destOrd="0" presId="urn:microsoft.com/office/officeart/2008/layout/VerticalCurvedList"/>
    <dgm:cxn modelId="{0DE53856-4D27-4BCC-80B6-B6289AAF688A}" type="presParOf" srcId="{7A84277A-9282-4C63-A8C8-DAAE52BC9F5E}" destId="{B675C375-E3FF-4833-BEE2-82970FCFEE64}" srcOrd="1" destOrd="0" presId="urn:microsoft.com/office/officeart/2008/layout/VerticalCurvedList"/>
    <dgm:cxn modelId="{87A0CBC9-0085-4B28-A438-7E96686BA688}" type="presParOf" srcId="{7A84277A-9282-4C63-A8C8-DAAE52BC9F5E}" destId="{F3A4F1FA-0748-4A77-83A5-5450FF45495C}" srcOrd="2" destOrd="0" presId="urn:microsoft.com/office/officeart/2008/layout/VerticalCurvedList"/>
    <dgm:cxn modelId="{0F6FC536-3E61-4EB8-8475-6B27C0C98679}" type="presParOf" srcId="{F3A4F1FA-0748-4A77-83A5-5450FF45495C}" destId="{1E06BD2F-18D5-4C1A-83E0-668F8ACC643D}" srcOrd="0" destOrd="0" presId="urn:microsoft.com/office/officeart/2008/layout/VerticalCurvedList"/>
    <dgm:cxn modelId="{0F7DF794-F1B4-4BC2-8175-8C6BFAF08FB0}" type="presParOf" srcId="{7A84277A-9282-4C63-A8C8-DAAE52BC9F5E}" destId="{09512CBB-9FEA-4819-A723-DC63928AB31B}" srcOrd="3" destOrd="0" presId="urn:microsoft.com/office/officeart/2008/layout/VerticalCurvedList"/>
    <dgm:cxn modelId="{D0F96285-93FF-4EB6-B4FC-4BEC9385F607}" type="presParOf" srcId="{7A84277A-9282-4C63-A8C8-DAAE52BC9F5E}" destId="{12B1A98B-5226-4467-BB8D-720DAC648144}" srcOrd="4" destOrd="0" presId="urn:microsoft.com/office/officeart/2008/layout/VerticalCurvedList"/>
    <dgm:cxn modelId="{591D9CA2-16A6-420D-90B3-004F01CF17EC}" type="presParOf" srcId="{12B1A98B-5226-4467-BB8D-720DAC648144}" destId="{EC941925-60EB-4814-BF8C-7E195939190A}" srcOrd="0" destOrd="0" presId="urn:microsoft.com/office/officeart/2008/layout/VerticalCurvedList"/>
    <dgm:cxn modelId="{635B7929-75CD-4A39-8DBB-77C51FDFF12E}" type="presParOf" srcId="{7A84277A-9282-4C63-A8C8-DAAE52BC9F5E}" destId="{E7ED3B7A-3725-4618-A159-E78D95CAF46C}" srcOrd="5" destOrd="0" presId="urn:microsoft.com/office/officeart/2008/layout/VerticalCurvedList"/>
    <dgm:cxn modelId="{C5A6050B-B950-4B85-9A94-8184AA0E8719}" type="presParOf" srcId="{7A84277A-9282-4C63-A8C8-DAAE52BC9F5E}" destId="{541315F3-E91B-4013-B143-8A7A8E32A2D4}" srcOrd="6" destOrd="0" presId="urn:microsoft.com/office/officeart/2008/layout/VerticalCurvedList"/>
    <dgm:cxn modelId="{D12297A8-E98B-427F-8AB4-A10AD4CC8F1E}" type="presParOf" srcId="{541315F3-E91B-4013-B143-8A7A8E32A2D4}" destId="{632252CE-D0E2-4958-9370-B61F2840544B}" srcOrd="0" destOrd="0" presId="urn:microsoft.com/office/officeart/2008/layout/VerticalCurvedList"/>
    <dgm:cxn modelId="{9BF9BADF-5D2B-4FDD-BA0A-E5DA6ED238E1}" type="presParOf" srcId="{7A84277A-9282-4C63-A8C8-DAAE52BC9F5E}" destId="{5E753807-1F10-42DF-93AA-1954C581A1DD}" srcOrd="7" destOrd="0" presId="urn:microsoft.com/office/officeart/2008/layout/VerticalCurvedList"/>
    <dgm:cxn modelId="{992C657F-23BE-4DCD-9E68-3B6B68A00984}" type="presParOf" srcId="{7A84277A-9282-4C63-A8C8-DAAE52BC9F5E}" destId="{1A859EE6-2250-420A-A171-CD9D423329E8}" srcOrd="8" destOrd="0" presId="urn:microsoft.com/office/officeart/2008/layout/VerticalCurvedList"/>
    <dgm:cxn modelId="{90B77620-1504-4240-9C07-1F8D875FE0DC}" type="presParOf" srcId="{1A859EE6-2250-420A-A171-CD9D423329E8}" destId="{D662AF46-8A4D-41FA-8F3D-CC8FC1B0BAE0}" srcOrd="0" destOrd="0" presId="urn:microsoft.com/office/officeart/2008/layout/VerticalCurv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356A57CB-006E-45DA-8F53-C374E49C0285}" type="doc">
      <dgm:prSet loTypeId="urn:microsoft.com/office/officeart/2005/8/layout/hList6" loCatId="list" qsTypeId="urn:microsoft.com/office/officeart/2005/8/quickstyle/simple1" qsCatId="simple" csTypeId="urn:microsoft.com/office/officeart/2005/8/colors/accent1_2" csCatId="accent1" phldr="1"/>
      <dgm:spPr/>
      <dgm:t>
        <a:bodyPr/>
        <a:lstStyle/>
        <a:p>
          <a:endParaRPr lang="es-ES"/>
        </a:p>
      </dgm:t>
    </dgm:pt>
    <dgm:pt modelId="{E0020666-CE6B-453E-B537-16D7BFA1D3FA}">
      <dgm:prSet phldrT="[Texto]"/>
      <dgm:spPr/>
      <dgm:t>
        <a:bodyPr/>
        <a:lstStyle/>
        <a:p>
          <a:r>
            <a:rPr lang="es-ES" dirty="0" smtClean="0"/>
            <a:t>POPULISMO: </a:t>
          </a:r>
        </a:p>
        <a:p>
          <a:endParaRPr lang="es-ES" dirty="0"/>
        </a:p>
      </dgm:t>
    </dgm:pt>
    <dgm:pt modelId="{C39073DA-5FC5-4348-93E5-FDFAB54895C1}" type="parTrans" cxnId="{F72F0877-99E9-4C07-B66E-7FBDA133BBDC}">
      <dgm:prSet/>
      <dgm:spPr/>
      <dgm:t>
        <a:bodyPr/>
        <a:lstStyle/>
        <a:p>
          <a:endParaRPr lang="es-ES"/>
        </a:p>
      </dgm:t>
    </dgm:pt>
    <dgm:pt modelId="{4A58D9D8-2FC0-4D1A-9D81-930653B02274}" type="sibTrans" cxnId="{F72F0877-99E9-4C07-B66E-7FBDA133BBDC}">
      <dgm:prSet/>
      <dgm:spPr/>
      <dgm:t>
        <a:bodyPr/>
        <a:lstStyle/>
        <a:p>
          <a:endParaRPr lang="es-ES"/>
        </a:p>
      </dgm:t>
    </dgm:pt>
    <dgm:pt modelId="{387DE37F-7AC3-48BC-AE14-3CFA46136A83}">
      <dgm:prSet phldrT="[Texto]"/>
      <dgm:spPr/>
      <dgm:t>
        <a:bodyPr/>
        <a:lstStyle/>
        <a:p>
          <a:r>
            <a:rPr lang="es-CL" dirty="0" smtClean="0"/>
            <a:t>Perseguían una revolución socialista campesina. El MIR( comunidad rural) era la base sobre la que había de iniciarse el camino hacia el socialismo, seguido por la colectivización de la tierra y sin necesidad de tránsito previo por el capitalismo burgués.</a:t>
          </a:r>
          <a:endParaRPr lang="es-ES" dirty="0"/>
        </a:p>
      </dgm:t>
    </dgm:pt>
    <dgm:pt modelId="{7858EEDC-F552-433B-91A2-4CB614E98997}" type="parTrans" cxnId="{C5A2338B-37FF-4306-A55E-E685BDD20098}">
      <dgm:prSet/>
      <dgm:spPr/>
      <dgm:t>
        <a:bodyPr/>
        <a:lstStyle/>
        <a:p>
          <a:endParaRPr lang="es-ES"/>
        </a:p>
      </dgm:t>
    </dgm:pt>
    <dgm:pt modelId="{A98360B1-D975-445C-AB71-79AB20632C69}" type="sibTrans" cxnId="{C5A2338B-37FF-4306-A55E-E685BDD20098}">
      <dgm:prSet/>
      <dgm:spPr/>
      <dgm:t>
        <a:bodyPr/>
        <a:lstStyle/>
        <a:p>
          <a:endParaRPr lang="es-ES"/>
        </a:p>
      </dgm:t>
    </dgm:pt>
    <dgm:pt modelId="{7BA2BEE2-4CF8-478D-95B4-F2D063E6D670}">
      <dgm:prSet phldrT="[Texto]"/>
      <dgm:spPr/>
      <dgm:t>
        <a:bodyPr/>
        <a:lstStyle/>
        <a:p>
          <a:r>
            <a:rPr lang="es-ES" dirty="0" smtClean="0"/>
            <a:t>EL PARTIDO SOCIALISTA REVOLUCIONARIO:</a:t>
          </a:r>
          <a:endParaRPr lang="es-ES" dirty="0"/>
        </a:p>
      </dgm:t>
    </dgm:pt>
    <dgm:pt modelId="{7991C453-238F-44CB-ABC8-67532FBB6283}" type="parTrans" cxnId="{A59E0AB9-6E4C-4890-926A-549E9F9D0EEB}">
      <dgm:prSet/>
      <dgm:spPr/>
      <dgm:t>
        <a:bodyPr/>
        <a:lstStyle/>
        <a:p>
          <a:endParaRPr lang="es-ES"/>
        </a:p>
      </dgm:t>
    </dgm:pt>
    <dgm:pt modelId="{AC548AC7-14F5-4348-BE43-51674934D79D}" type="sibTrans" cxnId="{A59E0AB9-6E4C-4890-926A-549E9F9D0EEB}">
      <dgm:prSet/>
      <dgm:spPr/>
      <dgm:t>
        <a:bodyPr/>
        <a:lstStyle/>
        <a:p>
          <a:endParaRPr lang="es-ES"/>
        </a:p>
      </dgm:t>
    </dgm:pt>
    <dgm:pt modelId="{640F475A-BDBE-46B4-AE79-4A79BAB601AF}">
      <dgm:prSet phldrT="[Texto]"/>
      <dgm:spPr/>
      <dgm:t>
        <a:bodyPr/>
        <a:lstStyle/>
        <a:p>
          <a:r>
            <a:rPr lang="es-CL" dirty="0" smtClean="0"/>
            <a:t>Fundado en 1901, su principal líder fue </a:t>
          </a:r>
          <a:r>
            <a:rPr lang="es-CL" dirty="0" err="1" smtClean="0"/>
            <a:t>Kerensky</a:t>
          </a:r>
          <a:r>
            <a:rPr lang="es-CL" dirty="0" smtClean="0"/>
            <a:t>. Propugnaba por una sociedad colectivista de base rural y sus principales apoyos le vinieron del campesinado. </a:t>
          </a:r>
          <a:endParaRPr lang="es-ES" dirty="0"/>
        </a:p>
      </dgm:t>
    </dgm:pt>
    <dgm:pt modelId="{E446D6D3-3974-47A5-9065-495F6658039E}" type="parTrans" cxnId="{9A32ACAD-1EDD-4B19-9BBA-67BA0611E009}">
      <dgm:prSet/>
      <dgm:spPr/>
      <dgm:t>
        <a:bodyPr/>
        <a:lstStyle/>
        <a:p>
          <a:endParaRPr lang="es-ES"/>
        </a:p>
      </dgm:t>
    </dgm:pt>
    <dgm:pt modelId="{B0130F99-7F40-4ECB-B200-97DAEDD50128}" type="sibTrans" cxnId="{9A32ACAD-1EDD-4B19-9BBA-67BA0611E009}">
      <dgm:prSet/>
      <dgm:spPr/>
      <dgm:t>
        <a:bodyPr/>
        <a:lstStyle/>
        <a:p>
          <a:endParaRPr lang="es-ES"/>
        </a:p>
      </dgm:t>
    </dgm:pt>
    <dgm:pt modelId="{B98F8562-A5A8-4C8C-AA13-E60C69ECB532}">
      <dgm:prSet phldrT="[Texto]"/>
      <dgm:spPr/>
      <dgm:t>
        <a:bodyPr/>
        <a:lstStyle/>
        <a:p>
          <a:r>
            <a:rPr lang="es-ES" dirty="0" smtClean="0"/>
            <a:t>EL PARTIDO CONSTITUCIONALISTA DEMOCRÁTICO: </a:t>
          </a:r>
          <a:endParaRPr lang="es-ES" dirty="0"/>
        </a:p>
      </dgm:t>
    </dgm:pt>
    <dgm:pt modelId="{624F2631-F5A4-43C6-9196-5B9023AF3DCA}" type="parTrans" cxnId="{F9BE54B1-ACD7-4A3B-8797-EAF294357AC9}">
      <dgm:prSet/>
      <dgm:spPr/>
      <dgm:t>
        <a:bodyPr/>
        <a:lstStyle/>
        <a:p>
          <a:endParaRPr lang="es-ES"/>
        </a:p>
      </dgm:t>
    </dgm:pt>
    <dgm:pt modelId="{266964E4-103A-45EE-84D8-4A8DBB3B9567}" type="sibTrans" cxnId="{F9BE54B1-ACD7-4A3B-8797-EAF294357AC9}">
      <dgm:prSet/>
      <dgm:spPr/>
      <dgm:t>
        <a:bodyPr/>
        <a:lstStyle/>
        <a:p>
          <a:endParaRPr lang="es-ES"/>
        </a:p>
      </dgm:t>
    </dgm:pt>
    <dgm:pt modelId="{7C3CD62D-E2AC-41D7-B719-36B312BA054A}">
      <dgm:prSet phldrT="[Texto]"/>
      <dgm:spPr/>
      <dgm:t>
        <a:bodyPr/>
        <a:lstStyle/>
        <a:p>
          <a:r>
            <a:rPr lang="es-ES" dirty="0" smtClean="0"/>
            <a:t>Fundado en 1905, por </a:t>
          </a:r>
          <a:r>
            <a:rPr lang="es-ES" dirty="0" err="1" smtClean="0"/>
            <a:t>Milyukov</a:t>
          </a:r>
          <a:r>
            <a:rPr lang="es-ES" dirty="0" smtClean="0"/>
            <a:t>. De tendencia Liberal, era partidario de una república parlamentaria al estilo occidental</a:t>
          </a:r>
          <a:r>
            <a:rPr lang="es-ES" smtClean="0"/>
            <a:t>. </a:t>
          </a:r>
          <a:endParaRPr lang="es-ES" dirty="0"/>
        </a:p>
      </dgm:t>
    </dgm:pt>
    <dgm:pt modelId="{826ECEC2-BAE8-4C71-9343-624B4D58AD2B}" type="parTrans" cxnId="{5821E84C-E182-44AC-81CE-2878033D26DF}">
      <dgm:prSet/>
      <dgm:spPr/>
      <dgm:t>
        <a:bodyPr/>
        <a:lstStyle/>
        <a:p>
          <a:endParaRPr lang="es-ES"/>
        </a:p>
      </dgm:t>
    </dgm:pt>
    <dgm:pt modelId="{FB693237-C6DD-4682-954E-DDD2013DB737}" type="sibTrans" cxnId="{5821E84C-E182-44AC-81CE-2878033D26DF}">
      <dgm:prSet/>
      <dgm:spPr/>
      <dgm:t>
        <a:bodyPr/>
        <a:lstStyle/>
        <a:p>
          <a:endParaRPr lang="es-ES"/>
        </a:p>
      </dgm:t>
    </dgm:pt>
    <dgm:pt modelId="{2BF5D46B-FDF4-47FE-8FA7-72699AC41CCB}">
      <dgm:prSet phldrT="[Texto]"/>
      <dgm:spPr/>
      <dgm:t>
        <a:bodyPr/>
        <a:lstStyle/>
        <a:p>
          <a:r>
            <a:rPr lang="es-ES" dirty="0" smtClean="0"/>
            <a:t>PARTIDO OBRERO SOCIAL DEMÓCRATA RUSO:</a:t>
          </a:r>
          <a:endParaRPr lang="es-ES" dirty="0"/>
        </a:p>
      </dgm:t>
    </dgm:pt>
    <dgm:pt modelId="{B20D36A5-4A66-46E8-9313-591253851883}" type="parTrans" cxnId="{C4364297-183E-4F87-BBC7-D734A12A4D08}">
      <dgm:prSet/>
      <dgm:spPr/>
      <dgm:t>
        <a:bodyPr/>
        <a:lstStyle/>
        <a:p>
          <a:endParaRPr lang="es-ES"/>
        </a:p>
      </dgm:t>
    </dgm:pt>
    <dgm:pt modelId="{5505E09F-51BA-4746-A0BC-6F8CB5776054}" type="sibTrans" cxnId="{C4364297-183E-4F87-BBC7-D734A12A4D08}">
      <dgm:prSet/>
      <dgm:spPr/>
      <dgm:t>
        <a:bodyPr/>
        <a:lstStyle/>
        <a:p>
          <a:endParaRPr lang="es-ES"/>
        </a:p>
      </dgm:t>
    </dgm:pt>
    <dgm:pt modelId="{60850A60-A354-47B0-8D55-E83A2AD38CD3}">
      <dgm:prSet phldrT="[Texto]"/>
      <dgm:spPr/>
      <dgm:t>
        <a:bodyPr/>
        <a:lstStyle/>
        <a:p>
          <a:r>
            <a:rPr lang="es-CL" dirty="0" smtClean="0"/>
            <a:t>Fundado en 1898. ideología marxista. En 1903 se divide en dos facciones (menchevique y bolchevique) </a:t>
          </a:r>
          <a:endParaRPr lang="es-ES" dirty="0" smtClean="0"/>
        </a:p>
        <a:p>
          <a:endParaRPr lang="es-ES" dirty="0"/>
        </a:p>
      </dgm:t>
    </dgm:pt>
    <dgm:pt modelId="{7EC967AA-93D6-4ED7-982E-6784FCDEF8F8}" type="parTrans" cxnId="{50707658-8005-4763-B0AD-D2A2A8E00D25}">
      <dgm:prSet/>
      <dgm:spPr/>
      <dgm:t>
        <a:bodyPr/>
        <a:lstStyle/>
        <a:p>
          <a:endParaRPr lang="es-ES"/>
        </a:p>
      </dgm:t>
    </dgm:pt>
    <dgm:pt modelId="{1DBADFA4-515C-494C-95A1-3BDAB5E442F8}" type="sibTrans" cxnId="{50707658-8005-4763-B0AD-D2A2A8E00D25}">
      <dgm:prSet/>
      <dgm:spPr/>
      <dgm:t>
        <a:bodyPr/>
        <a:lstStyle/>
        <a:p>
          <a:endParaRPr lang="es-ES"/>
        </a:p>
      </dgm:t>
    </dgm:pt>
    <dgm:pt modelId="{9C72930A-3EEE-46B4-8A73-43CAF5079D82}" type="pres">
      <dgm:prSet presAssocID="{356A57CB-006E-45DA-8F53-C374E49C0285}" presName="Name0" presStyleCnt="0">
        <dgm:presLayoutVars>
          <dgm:dir/>
          <dgm:resizeHandles val="exact"/>
        </dgm:presLayoutVars>
      </dgm:prSet>
      <dgm:spPr/>
      <dgm:t>
        <a:bodyPr/>
        <a:lstStyle/>
        <a:p>
          <a:endParaRPr lang="es-ES"/>
        </a:p>
      </dgm:t>
    </dgm:pt>
    <dgm:pt modelId="{A01ECCF0-3BCB-46BA-BB60-E7F4986EB56E}" type="pres">
      <dgm:prSet presAssocID="{E0020666-CE6B-453E-B537-16D7BFA1D3FA}" presName="node" presStyleLbl="node1" presStyleIdx="0" presStyleCnt="4">
        <dgm:presLayoutVars>
          <dgm:bulletEnabled val="1"/>
        </dgm:presLayoutVars>
      </dgm:prSet>
      <dgm:spPr/>
      <dgm:t>
        <a:bodyPr/>
        <a:lstStyle/>
        <a:p>
          <a:endParaRPr lang="es-ES"/>
        </a:p>
      </dgm:t>
    </dgm:pt>
    <dgm:pt modelId="{56EE7F1F-95C2-489E-BAF2-F00A1CAFC6C7}" type="pres">
      <dgm:prSet presAssocID="{4A58D9D8-2FC0-4D1A-9D81-930653B02274}" presName="sibTrans" presStyleCnt="0"/>
      <dgm:spPr/>
    </dgm:pt>
    <dgm:pt modelId="{1CB1556D-89CA-433F-8E12-4E315F76B56A}" type="pres">
      <dgm:prSet presAssocID="{7BA2BEE2-4CF8-478D-95B4-F2D063E6D670}" presName="node" presStyleLbl="node1" presStyleIdx="1" presStyleCnt="4">
        <dgm:presLayoutVars>
          <dgm:bulletEnabled val="1"/>
        </dgm:presLayoutVars>
      </dgm:prSet>
      <dgm:spPr/>
      <dgm:t>
        <a:bodyPr/>
        <a:lstStyle/>
        <a:p>
          <a:endParaRPr lang="es-ES"/>
        </a:p>
      </dgm:t>
    </dgm:pt>
    <dgm:pt modelId="{711AB7DB-392B-40FA-ADFC-BCE4FE3D289E}" type="pres">
      <dgm:prSet presAssocID="{AC548AC7-14F5-4348-BE43-51674934D79D}" presName="sibTrans" presStyleCnt="0"/>
      <dgm:spPr/>
    </dgm:pt>
    <dgm:pt modelId="{A3A3B970-4CB7-44E0-8699-0C01764EFFAA}" type="pres">
      <dgm:prSet presAssocID="{B98F8562-A5A8-4C8C-AA13-E60C69ECB532}" presName="node" presStyleLbl="node1" presStyleIdx="2" presStyleCnt="4">
        <dgm:presLayoutVars>
          <dgm:bulletEnabled val="1"/>
        </dgm:presLayoutVars>
      </dgm:prSet>
      <dgm:spPr/>
      <dgm:t>
        <a:bodyPr/>
        <a:lstStyle/>
        <a:p>
          <a:endParaRPr lang="es-ES"/>
        </a:p>
      </dgm:t>
    </dgm:pt>
    <dgm:pt modelId="{E111B38F-F00B-4658-B5EE-7D66EEFCEC77}" type="pres">
      <dgm:prSet presAssocID="{266964E4-103A-45EE-84D8-4A8DBB3B9567}" presName="sibTrans" presStyleCnt="0"/>
      <dgm:spPr/>
    </dgm:pt>
    <dgm:pt modelId="{D8F9638D-B263-4BA3-84F9-006E392B7912}" type="pres">
      <dgm:prSet presAssocID="{2BF5D46B-FDF4-47FE-8FA7-72699AC41CCB}" presName="node" presStyleLbl="node1" presStyleIdx="3" presStyleCnt="4">
        <dgm:presLayoutVars>
          <dgm:bulletEnabled val="1"/>
        </dgm:presLayoutVars>
      </dgm:prSet>
      <dgm:spPr/>
      <dgm:t>
        <a:bodyPr/>
        <a:lstStyle/>
        <a:p>
          <a:endParaRPr lang="es-ES"/>
        </a:p>
      </dgm:t>
    </dgm:pt>
  </dgm:ptLst>
  <dgm:cxnLst>
    <dgm:cxn modelId="{C4364297-183E-4F87-BBC7-D734A12A4D08}" srcId="{356A57CB-006E-45DA-8F53-C374E49C0285}" destId="{2BF5D46B-FDF4-47FE-8FA7-72699AC41CCB}" srcOrd="3" destOrd="0" parTransId="{B20D36A5-4A66-46E8-9313-591253851883}" sibTransId="{5505E09F-51BA-4746-A0BC-6F8CB5776054}"/>
    <dgm:cxn modelId="{173F09D0-C5EF-4DB3-B1A9-25E9B769C962}" type="presOf" srcId="{7C3CD62D-E2AC-41D7-B719-36B312BA054A}" destId="{A3A3B970-4CB7-44E0-8699-0C01764EFFAA}" srcOrd="0" destOrd="1" presId="urn:microsoft.com/office/officeart/2005/8/layout/hList6"/>
    <dgm:cxn modelId="{9A32ACAD-1EDD-4B19-9BBA-67BA0611E009}" srcId="{7BA2BEE2-4CF8-478D-95B4-F2D063E6D670}" destId="{640F475A-BDBE-46B4-AE79-4A79BAB601AF}" srcOrd="0" destOrd="0" parTransId="{E446D6D3-3974-47A5-9065-495F6658039E}" sibTransId="{B0130F99-7F40-4ECB-B200-97DAEDD50128}"/>
    <dgm:cxn modelId="{8CE3A41B-6955-4E59-A1E8-B6175713A222}" type="presOf" srcId="{7BA2BEE2-4CF8-478D-95B4-F2D063E6D670}" destId="{1CB1556D-89CA-433F-8E12-4E315F76B56A}" srcOrd="0" destOrd="0" presId="urn:microsoft.com/office/officeart/2005/8/layout/hList6"/>
    <dgm:cxn modelId="{50707658-8005-4763-B0AD-D2A2A8E00D25}" srcId="{2BF5D46B-FDF4-47FE-8FA7-72699AC41CCB}" destId="{60850A60-A354-47B0-8D55-E83A2AD38CD3}" srcOrd="0" destOrd="0" parTransId="{7EC967AA-93D6-4ED7-982E-6784FCDEF8F8}" sibTransId="{1DBADFA4-515C-494C-95A1-3BDAB5E442F8}"/>
    <dgm:cxn modelId="{2E05E047-C48C-4904-BF50-FAA016866BB3}" type="presOf" srcId="{60850A60-A354-47B0-8D55-E83A2AD38CD3}" destId="{D8F9638D-B263-4BA3-84F9-006E392B7912}" srcOrd="0" destOrd="1" presId="urn:microsoft.com/office/officeart/2005/8/layout/hList6"/>
    <dgm:cxn modelId="{4464429A-7A8C-4A6D-9C34-F213FA29C704}" type="presOf" srcId="{356A57CB-006E-45DA-8F53-C374E49C0285}" destId="{9C72930A-3EEE-46B4-8A73-43CAF5079D82}" srcOrd="0" destOrd="0" presId="urn:microsoft.com/office/officeart/2005/8/layout/hList6"/>
    <dgm:cxn modelId="{E0C729B8-A210-4224-A483-E9FDA4B12BB7}" type="presOf" srcId="{E0020666-CE6B-453E-B537-16D7BFA1D3FA}" destId="{A01ECCF0-3BCB-46BA-BB60-E7F4986EB56E}" srcOrd="0" destOrd="0" presId="urn:microsoft.com/office/officeart/2005/8/layout/hList6"/>
    <dgm:cxn modelId="{C5A2338B-37FF-4306-A55E-E685BDD20098}" srcId="{E0020666-CE6B-453E-B537-16D7BFA1D3FA}" destId="{387DE37F-7AC3-48BC-AE14-3CFA46136A83}" srcOrd="0" destOrd="0" parTransId="{7858EEDC-F552-433B-91A2-4CB614E98997}" sibTransId="{A98360B1-D975-445C-AB71-79AB20632C69}"/>
    <dgm:cxn modelId="{116A5E83-DF1D-4AC8-9D77-B11FCC91DD99}" type="presOf" srcId="{387DE37F-7AC3-48BC-AE14-3CFA46136A83}" destId="{A01ECCF0-3BCB-46BA-BB60-E7F4986EB56E}" srcOrd="0" destOrd="1" presId="urn:microsoft.com/office/officeart/2005/8/layout/hList6"/>
    <dgm:cxn modelId="{88D1043F-2F71-46DF-978B-A57AE24C36AF}" type="presOf" srcId="{B98F8562-A5A8-4C8C-AA13-E60C69ECB532}" destId="{A3A3B970-4CB7-44E0-8699-0C01764EFFAA}" srcOrd="0" destOrd="0" presId="urn:microsoft.com/office/officeart/2005/8/layout/hList6"/>
    <dgm:cxn modelId="{EB3AA719-A73D-490E-ACEC-8216BA1B7D88}" type="presOf" srcId="{2BF5D46B-FDF4-47FE-8FA7-72699AC41CCB}" destId="{D8F9638D-B263-4BA3-84F9-006E392B7912}" srcOrd="0" destOrd="0" presId="urn:microsoft.com/office/officeart/2005/8/layout/hList6"/>
    <dgm:cxn modelId="{F9BE54B1-ACD7-4A3B-8797-EAF294357AC9}" srcId="{356A57CB-006E-45DA-8F53-C374E49C0285}" destId="{B98F8562-A5A8-4C8C-AA13-E60C69ECB532}" srcOrd="2" destOrd="0" parTransId="{624F2631-F5A4-43C6-9196-5B9023AF3DCA}" sibTransId="{266964E4-103A-45EE-84D8-4A8DBB3B9567}"/>
    <dgm:cxn modelId="{5821E84C-E182-44AC-81CE-2878033D26DF}" srcId="{B98F8562-A5A8-4C8C-AA13-E60C69ECB532}" destId="{7C3CD62D-E2AC-41D7-B719-36B312BA054A}" srcOrd="0" destOrd="0" parTransId="{826ECEC2-BAE8-4C71-9343-624B4D58AD2B}" sibTransId="{FB693237-C6DD-4682-954E-DDD2013DB737}"/>
    <dgm:cxn modelId="{F72F0877-99E9-4C07-B66E-7FBDA133BBDC}" srcId="{356A57CB-006E-45DA-8F53-C374E49C0285}" destId="{E0020666-CE6B-453E-B537-16D7BFA1D3FA}" srcOrd="0" destOrd="0" parTransId="{C39073DA-5FC5-4348-93E5-FDFAB54895C1}" sibTransId="{4A58D9D8-2FC0-4D1A-9D81-930653B02274}"/>
    <dgm:cxn modelId="{3F3CAD57-394B-49CF-BE57-FE1039F5458B}" type="presOf" srcId="{640F475A-BDBE-46B4-AE79-4A79BAB601AF}" destId="{1CB1556D-89CA-433F-8E12-4E315F76B56A}" srcOrd="0" destOrd="1" presId="urn:microsoft.com/office/officeart/2005/8/layout/hList6"/>
    <dgm:cxn modelId="{A59E0AB9-6E4C-4890-926A-549E9F9D0EEB}" srcId="{356A57CB-006E-45DA-8F53-C374E49C0285}" destId="{7BA2BEE2-4CF8-478D-95B4-F2D063E6D670}" srcOrd="1" destOrd="0" parTransId="{7991C453-238F-44CB-ABC8-67532FBB6283}" sibTransId="{AC548AC7-14F5-4348-BE43-51674934D79D}"/>
    <dgm:cxn modelId="{69EAB2AB-0469-4D26-AADA-FE0385F4B048}" type="presParOf" srcId="{9C72930A-3EEE-46B4-8A73-43CAF5079D82}" destId="{A01ECCF0-3BCB-46BA-BB60-E7F4986EB56E}" srcOrd="0" destOrd="0" presId="urn:microsoft.com/office/officeart/2005/8/layout/hList6"/>
    <dgm:cxn modelId="{CBB4B968-4A29-466B-8315-3E22F5BDCA40}" type="presParOf" srcId="{9C72930A-3EEE-46B4-8A73-43CAF5079D82}" destId="{56EE7F1F-95C2-489E-BAF2-F00A1CAFC6C7}" srcOrd="1" destOrd="0" presId="urn:microsoft.com/office/officeart/2005/8/layout/hList6"/>
    <dgm:cxn modelId="{CADA572D-1A2C-4571-9632-930AD5B0302D}" type="presParOf" srcId="{9C72930A-3EEE-46B4-8A73-43CAF5079D82}" destId="{1CB1556D-89CA-433F-8E12-4E315F76B56A}" srcOrd="2" destOrd="0" presId="urn:microsoft.com/office/officeart/2005/8/layout/hList6"/>
    <dgm:cxn modelId="{455DD3D0-07D4-4CF0-97C8-2ED6F2DC402A}" type="presParOf" srcId="{9C72930A-3EEE-46B4-8A73-43CAF5079D82}" destId="{711AB7DB-392B-40FA-ADFC-BCE4FE3D289E}" srcOrd="3" destOrd="0" presId="urn:microsoft.com/office/officeart/2005/8/layout/hList6"/>
    <dgm:cxn modelId="{F3A1B59D-E932-41DC-8883-066F6CD0F176}" type="presParOf" srcId="{9C72930A-3EEE-46B4-8A73-43CAF5079D82}" destId="{A3A3B970-4CB7-44E0-8699-0C01764EFFAA}" srcOrd="4" destOrd="0" presId="urn:microsoft.com/office/officeart/2005/8/layout/hList6"/>
    <dgm:cxn modelId="{3BAF5524-F745-4B26-97F5-BE6E80B51C07}" type="presParOf" srcId="{9C72930A-3EEE-46B4-8A73-43CAF5079D82}" destId="{E111B38F-F00B-4658-B5EE-7D66EEFCEC77}" srcOrd="5" destOrd="0" presId="urn:microsoft.com/office/officeart/2005/8/layout/hList6"/>
    <dgm:cxn modelId="{DEE63263-E2FC-481B-B57E-B488D19D1FA8}" type="presParOf" srcId="{9C72930A-3EEE-46B4-8A73-43CAF5079D82}" destId="{D8F9638D-B263-4BA3-84F9-006E392B7912}" srcOrd="6" destOrd="0" presId="urn:microsoft.com/office/officeart/2005/8/layout/hList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FF5A2429-1E2A-4A0E-B783-8F893512ECD3}" type="doc">
      <dgm:prSet loTypeId="urn:microsoft.com/office/officeart/2008/layout/VerticalCurvedList" loCatId="list" qsTypeId="urn:microsoft.com/office/officeart/2005/8/quickstyle/simple1" qsCatId="simple" csTypeId="urn:microsoft.com/office/officeart/2005/8/colors/accent1_2" csCatId="accent1" phldr="1"/>
      <dgm:spPr/>
      <dgm:t>
        <a:bodyPr/>
        <a:lstStyle/>
        <a:p>
          <a:endParaRPr lang="es-ES"/>
        </a:p>
      </dgm:t>
    </dgm:pt>
    <dgm:pt modelId="{D5EE5E49-0B73-46AF-8579-9C85BFC436CE}">
      <dgm:prSet/>
      <dgm:spPr/>
      <dgm:t>
        <a:bodyPr/>
        <a:lstStyle/>
        <a:p>
          <a:r>
            <a:rPr lang="es-CL" smtClean="0"/>
            <a:t>Mientras los demás países de Europa se modernizaban gracias a la Revolución industrial, Rusia no lo hacía, ya que sostenía un sistema económico basado en el monopolio de tierras, nobleza y aristocracia, el cual desfavorecía la economía local y asentaba la diferencia de clases.</a:t>
          </a:r>
          <a:endParaRPr lang="es-ES"/>
        </a:p>
      </dgm:t>
    </dgm:pt>
    <dgm:pt modelId="{F90463D2-8971-4C2B-AA70-15B82806575C}" type="parTrans" cxnId="{FBD24765-3A4A-473E-AC9B-B62C21BA0925}">
      <dgm:prSet/>
      <dgm:spPr/>
      <dgm:t>
        <a:bodyPr/>
        <a:lstStyle/>
        <a:p>
          <a:endParaRPr lang="es-ES"/>
        </a:p>
      </dgm:t>
    </dgm:pt>
    <dgm:pt modelId="{F140E843-239D-4A63-9572-CAA47649AA95}" type="sibTrans" cxnId="{FBD24765-3A4A-473E-AC9B-B62C21BA0925}">
      <dgm:prSet/>
      <dgm:spPr/>
      <dgm:t>
        <a:bodyPr/>
        <a:lstStyle/>
        <a:p>
          <a:endParaRPr lang="es-ES"/>
        </a:p>
      </dgm:t>
    </dgm:pt>
    <dgm:pt modelId="{31498641-42F1-4B70-B971-F7574B1B9004}">
      <dgm:prSet/>
      <dgm:spPr/>
      <dgm:t>
        <a:bodyPr/>
        <a:lstStyle/>
        <a:p>
          <a:r>
            <a:rPr lang="es-CL" smtClean="0"/>
            <a:t>La diferencia entre clases generó que la población se encontrara descontenta con el gobierno del zar Nicolás II.</a:t>
          </a:r>
          <a:endParaRPr lang="es-ES"/>
        </a:p>
      </dgm:t>
    </dgm:pt>
    <dgm:pt modelId="{AF93256C-5D09-48B9-8C82-9EA55FB1F055}" type="parTrans" cxnId="{F1E5F58E-63EE-4805-A60F-9509729A4B18}">
      <dgm:prSet/>
      <dgm:spPr/>
      <dgm:t>
        <a:bodyPr/>
        <a:lstStyle/>
        <a:p>
          <a:endParaRPr lang="es-ES"/>
        </a:p>
      </dgm:t>
    </dgm:pt>
    <dgm:pt modelId="{1EB5572E-B8E5-463B-B35E-953F10ECA5B8}" type="sibTrans" cxnId="{F1E5F58E-63EE-4805-A60F-9509729A4B18}">
      <dgm:prSet/>
      <dgm:spPr/>
      <dgm:t>
        <a:bodyPr/>
        <a:lstStyle/>
        <a:p>
          <a:endParaRPr lang="es-ES"/>
        </a:p>
      </dgm:t>
    </dgm:pt>
    <dgm:pt modelId="{9AC9CE71-7DE9-4293-9317-77BDD270DAA4}">
      <dgm:prSet/>
      <dgm:spPr/>
      <dgm:t>
        <a:bodyPr/>
        <a:lstStyle/>
        <a:p>
          <a:r>
            <a:rPr lang="es-CL" dirty="0" smtClean="0"/>
            <a:t>El hecho de que se permitiera entrar capital extranjero a Rusia, el cual era dominado por los centros productivos, causó revueltos y protestas.</a:t>
          </a:r>
          <a:endParaRPr lang="es-ES" dirty="0"/>
        </a:p>
      </dgm:t>
    </dgm:pt>
    <dgm:pt modelId="{02832A69-120A-42EA-AF68-7EDB1C064515}" type="parTrans" cxnId="{4DFA501D-ACAE-4E96-83D9-86B084E89457}">
      <dgm:prSet/>
      <dgm:spPr/>
      <dgm:t>
        <a:bodyPr/>
        <a:lstStyle/>
        <a:p>
          <a:endParaRPr lang="es-ES"/>
        </a:p>
      </dgm:t>
    </dgm:pt>
    <dgm:pt modelId="{1DADCEC9-3D82-472C-A6AD-81358D16BA52}" type="sibTrans" cxnId="{4DFA501D-ACAE-4E96-83D9-86B084E89457}">
      <dgm:prSet/>
      <dgm:spPr/>
      <dgm:t>
        <a:bodyPr/>
        <a:lstStyle/>
        <a:p>
          <a:endParaRPr lang="es-ES"/>
        </a:p>
      </dgm:t>
    </dgm:pt>
    <dgm:pt modelId="{E9E3C366-FA81-410B-BC2C-6F5EE2DE1E63}">
      <dgm:prSet/>
      <dgm:spPr/>
      <dgm:t>
        <a:bodyPr/>
        <a:lstStyle/>
        <a:p>
          <a:r>
            <a:rPr lang="es-CL" dirty="0" smtClean="0"/>
            <a:t>La economía del país se encontraba paralizada y estancada, lo que generaba mucha escasez, pobreza y miseria.</a:t>
          </a:r>
          <a:endParaRPr lang="es-ES" dirty="0"/>
        </a:p>
      </dgm:t>
    </dgm:pt>
    <dgm:pt modelId="{019E21EA-FBD7-49E5-A36F-632BEB18FEFF}" type="parTrans" cxnId="{8067D541-E395-4FC8-83AD-AACFD807A9DA}">
      <dgm:prSet/>
      <dgm:spPr/>
      <dgm:t>
        <a:bodyPr/>
        <a:lstStyle/>
        <a:p>
          <a:endParaRPr lang="es-ES"/>
        </a:p>
      </dgm:t>
    </dgm:pt>
    <dgm:pt modelId="{DCB6F689-1FAE-493F-A604-439DC57D4ED6}" type="sibTrans" cxnId="{8067D541-E395-4FC8-83AD-AACFD807A9DA}">
      <dgm:prSet/>
      <dgm:spPr/>
      <dgm:t>
        <a:bodyPr/>
        <a:lstStyle/>
        <a:p>
          <a:endParaRPr lang="es-ES"/>
        </a:p>
      </dgm:t>
    </dgm:pt>
    <dgm:pt modelId="{3394BD4D-4A9F-4D8A-A507-29C07811DC11}">
      <dgm:prSet/>
      <dgm:spPr/>
      <dgm:t>
        <a:bodyPr/>
        <a:lstStyle/>
        <a:p>
          <a:r>
            <a:rPr lang="es-CL" dirty="0" smtClean="0"/>
            <a:t>El pueblo se encontraba sometido a un régimen dictatorial que tenía el poder absoluto e imponía fuertes prácticas gobernantes, por ejemplo, el exigir la religión católica ortodoxa a todos los habitantes.</a:t>
          </a:r>
          <a:endParaRPr lang="es-ES" dirty="0"/>
        </a:p>
      </dgm:t>
    </dgm:pt>
    <dgm:pt modelId="{9CE40275-CDD9-4078-847B-CBBC524BCD02}" type="parTrans" cxnId="{0584EE36-05C3-4246-8B01-B9698FF430D1}">
      <dgm:prSet/>
      <dgm:spPr/>
      <dgm:t>
        <a:bodyPr/>
        <a:lstStyle/>
        <a:p>
          <a:endParaRPr lang="es-ES"/>
        </a:p>
      </dgm:t>
    </dgm:pt>
    <dgm:pt modelId="{529CB31A-B1D6-47F8-865A-8B56C64E95AA}" type="sibTrans" cxnId="{0584EE36-05C3-4246-8B01-B9698FF430D1}">
      <dgm:prSet/>
      <dgm:spPr/>
      <dgm:t>
        <a:bodyPr/>
        <a:lstStyle/>
        <a:p>
          <a:endParaRPr lang="es-ES"/>
        </a:p>
      </dgm:t>
    </dgm:pt>
    <dgm:pt modelId="{E088AA0C-A960-4E6F-BFB1-EEBD9CB2F217}" type="pres">
      <dgm:prSet presAssocID="{FF5A2429-1E2A-4A0E-B783-8F893512ECD3}" presName="Name0" presStyleCnt="0">
        <dgm:presLayoutVars>
          <dgm:chMax val="7"/>
          <dgm:chPref val="7"/>
          <dgm:dir/>
        </dgm:presLayoutVars>
      </dgm:prSet>
      <dgm:spPr/>
      <dgm:t>
        <a:bodyPr/>
        <a:lstStyle/>
        <a:p>
          <a:endParaRPr lang="es-ES"/>
        </a:p>
      </dgm:t>
    </dgm:pt>
    <dgm:pt modelId="{A0F6EA60-9EA3-4CF1-A445-DEFC4951429E}" type="pres">
      <dgm:prSet presAssocID="{FF5A2429-1E2A-4A0E-B783-8F893512ECD3}" presName="Name1" presStyleCnt="0"/>
      <dgm:spPr/>
    </dgm:pt>
    <dgm:pt modelId="{4D817B1C-AB0F-4131-AE12-CD79931441CF}" type="pres">
      <dgm:prSet presAssocID="{FF5A2429-1E2A-4A0E-B783-8F893512ECD3}" presName="cycle" presStyleCnt="0"/>
      <dgm:spPr/>
    </dgm:pt>
    <dgm:pt modelId="{E5321713-8850-4705-967D-6105321ED1A3}" type="pres">
      <dgm:prSet presAssocID="{FF5A2429-1E2A-4A0E-B783-8F893512ECD3}" presName="srcNode" presStyleLbl="node1" presStyleIdx="0" presStyleCnt="5"/>
      <dgm:spPr/>
    </dgm:pt>
    <dgm:pt modelId="{9A89E1E0-9B9A-476A-B56F-13C6675FCAB6}" type="pres">
      <dgm:prSet presAssocID="{FF5A2429-1E2A-4A0E-B783-8F893512ECD3}" presName="conn" presStyleLbl="parChTrans1D2" presStyleIdx="0" presStyleCnt="1"/>
      <dgm:spPr/>
      <dgm:t>
        <a:bodyPr/>
        <a:lstStyle/>
        <a:p>
          <a:endParaRPr lang="es-ES"/>
        </a:p>
      </dgm:t>
    </dgm:pt>
    <dgm:pt modelId="{9D49955D-F090-4BE8-B14A-967AC5062E29}" type="pres">
      <dgm:prSet presAssocID="{FF5A2429-1E2A-4A0E-B783-8F893512ECD3}" presName="extraNode" presStyleLbl="node1" presStyleIdx="0" presStyleCnt="5"/>
      <dgm:spPr/>
    </dgm:pt>
    <dgm:pt modelId="{09965330-50CA-478F-9EB0-D4D474651F59}" type="pres">
      <dgm:prSet presAssocID="{FF5A2429-1E2A-4A0E-B783-8F893512ECD3}" presName="dstNode" presStyleLbl="node1" presStyleIdx="0" presStyleCnt="5"/>
      <dgm:spPr/>
    </dgm:pt>
    <dgm:pt modelId="{00279545-1A50-4DEF-967F-24B075C09640}" type="pres">
      <dgm:prSet presAssocID="{D5EE5E49-0B73-46AF-8579-9C85BFC436CE}" presName="text_1" presStyleLbl="node1" presStyleIdx="0" presStyleCnt="5">
        <dgm:presLayoutVars>
          <dgm:bulletEnabled val="1"/>
        </dgm:presLayoutVars>
      </dgm:prSet>
      <dgm:spPr/>
      <dgm:t>
        <a:bodyPr/>
        <a:lstStyle/>
        <a:p>
          <a:endParaRPr lang="es-ES"/>
        </a:p>
      </dgm:t>
    </dgm:pt>
    <dgm:pt modelId="{52452C51-80E0-4F34-A3FE-8034EF3DE60F}" type="pres">
      <dgm:prSet presAssocID="{D5EE5E49-0B73-46AF-8579-9C85BFC436CE}" presName="accent_1" presStyleCnt="0"/>
      <dgm:spPr/>
    </dgm:pt>
    <dgm:pt modelId="{B2D2ECB6-AD56-43C4-908E-2C27EF22A59C}" type="pres">
      <dgm:prSet presAssocID="{D5EE5E49-0B73-46AF-8579-9C85BFC436CE}" presName="accentRepeatNode" presStyleLbl="solidFgAcc1" presStyleIdx="0" presStyleCnt="5"/>
      <dgm:spPr/>
    </dgm:pt>
    <dgm:pt modelId="{CDE4A72B-CAEA-4A98-9E5B-6C61FC7023D9}" type="pres">
      <dgm:prSet presAssocID="{31498641-42F1-4B70-B971-F7574B1B9004}" presName="text_2" presStyleLbl="node1" presStyleIdx="1" presStyleCnt="5">
        <dgm:presLayoutVars>
          <dgm:bulletEnabled val="1"/>
        </dgm:presLayoutVars>
      </dgm:prSet>
      <dgm:spPr/>
      <dgm:t>
        <a:bodyPr/>
        <a:lstStyle/>
        <a:p>
          <a:endParaRPr lang="es-ES"/>
        </a:p>
      </dgm:t>
    </dgm:pt>
    <dgm:pt modelId="{4EBF7551-0D2E-4E2E-9833-5F9656791156}" type="pres">
      <dgm:prSet presAssocID="{31498641-42F1-4B70-B971-F7574B1B9004}" presName="accent_2" presStyleCnt="0"/>
      <dgm:spPr/>
    </dgm:pt>
    <dgm:pt modelId="{9B19A499-0E7D-4AC8-A5BB-01401A74D1A8}" type="pres">
      <dgm:prSet presAssocID="{31498641-42F1-4B70-B971-F7574B1B9004}" presName="accentRepeatNode" presStyleLbl="solidFgAcc1" presStyleIdx="1" presStyleCnt="5"/>
      <dgm:spPr/>
    </dgm:pt>
    <dgm:pt modelId="{94672A56-CD86-4561-8B28-93AFD2015672}" type="pres">
      <dgm:prSet presAssocID="{9AC9CE71-7DE9-4293-9317-77BDD270DAA4}" presName="text_3" presStyleLbl="node1" presStyleIdx="2" presStyleCnt="5">
        <dgm:presLayoutVars>
          <dgm:bulletEnabled val="1"/>
        </dgm:presLayoutVars>
      </dgm:prSet>
      <dgm:spPr/>
      <dgm:t>
        <a:bodyPr/>
        <a:lstStyle/>
        <a:p>
          <a:endParaRPr lang="es-ES"/>
        </a:p>
      </dgm:t>
    </dgm:pt>
    <dgm:pt modelId="{6F267024-FF37-4CFD-9AAF-8E7F0C998660}" type="pres">
      <dgm:prSet presAssocID="{9AC9CE71-7DE9-4293-9317-77BDD270DAA4}" presName="accent_3" presStyleCnt="0"/>
      <dgm:spPr/>
    </dgm:pt>
    <dgm:pt modelId="{53963ACF-670B-42D0-90FD-EB59BFED45C1}" type="pres">
      <dgm:prSet presAssocID="{9AC9CE71-7DE9-4293-9317-77BDD270DAA4}" presName="accentRepeatNode" presStyleLbl="solidFgAcc1" presStyleIdx="2" presStyleCnt="5"/>
      <dgm:spPr/>
    </dgm:pt>
    <dgm:pt modelId="{8E1B34C1-0668-4594-88D6-82E69ED3B5DC}" type="pres">
      <dgm:prSet presAssocID="{E9E3C366-FA81-410B-BC2C-6F5EE2DE1E63}" presName="text_4" presStyleLbl="node1" presStyleIdx="3" presStyleCnt="5">
        <dgm:presLayoutVars>
          <dgm:bulletEnabled val="1"/>
        </dgm:presLayoutVars>
      </dgm:prSet>
      <dgm:spPr/>
      <dgm:t>
        <a:bodyPr/>
        <a:lstStyle/>
        <a:p>
          <a:endParaRPr lang="es-ES"/>
        </a:p>
      </dgm:t>
    </dgm:pt>
    <dgm:pt modelId="{08D3C0B2-1770-4E3A-A153-724AD5A6F253}" type="pres">
      <dgm:prSet presAssocID="{E9E3C366-FA81-410B-BC2C-6F5EE2DE1E63}" presName="accent_4" presStyleCnt="0"/>
      <dgm:spPr/>
    </dgm:pt>
    <dgm:pt modelId="{E602F666-1221-443F-96AD-29DFCC3C04CF}" type="pres">
      <dgm:prSet presAssocID="{E9E3C366-FA81-410B-BC2C-6F5EE2DE1E63}" presName="accentRepeatNode" presStyleLbl="solidFgAcc1" presStyleIdx="3" presStyleCnt="5"/>
      <dgm:spPr/>
    </dgm:pt>
    <dgm:pt modelId="{6BA391DA-F291-4BF8-8ACB-A067C914D6D9}" type="pres">
      <dgm:prSet presAssocID="{3394BD4D-4A9F-4D8A-A507-29C07811DC11}" presName="text_5" presStyleLbl="node1" presStyleIdx="4" presStyleCnt="5">
        <dgm:presLayoutVars>
          <dgm:bulletEnabled val="1"/>
        </dgm:presLayoutVars>
      </dgm:prSet>
      <dgm:spPr/>
      <dgm:t>
        <a:bodyPr/>
        <a:lstStyle/>
        <a:p>
          <a:endParaRPr lang="es-ES"/>
        </a:p>
      </dgm:t>
    </dgm:pt>
    <dgm:pt modelId="{19BA5CC6-852C-4717-8948-DCEA339911E6}" type="pres">
      <dgm:prSet presAssocID="{3394BD4D-4A9F-4D8A-A507-29C07811DC11}" presName="accent_5" presStyleCnt="0"/>
      <dgm:spPr/>
    </dgm:pt>
    <dgm:pt modelId="{F8607BF1-54AA-41A6-B591-85A7E2365CC2}" type="pres">
      <dgm:prSet presAssocID="{3394BD4D-4A9F-4D8A-A507-29C07811DC11}" presName="accentRepeatNode" presStyleLbl="solidFgAcc1" presStyleIdx="4" presStyleCnt="5"/>
      <dgm:spPr/>
    </dgm:pt>
  </dgm:ptLst>
  <dgm:cxnLst>
    <dgm:cxn modelId="{ACEB341C-0D4E-4990-9486-671538C1B7B6}" type="presOf" srcId="{FF5A2429-1E2A-4A0E-B783-8F893512ECD3}" destId="{E088AA0C-A960-4E6F-BFB1-EEBD9CB2F217}" srcOrd="0" destOrd="0" presId="urn:microsoft.com/office/officeart/2008/layout/VerticalCurvedList"/>
    <dgm:cxn modelId="{EF797B89-B8E1-4FC8-8A61-03EF72E5F501}" type="presOf" srcId="{9AC9CE71-7DE9-4293-9317-77BDD270DAA4}" destId="{94672A56-CD86-4561-8B28-93AFD2015672}" srcOrd="0" destOrd="0" presId="urn:microsoft.com/office/officeart/2008/layout/VerticalCurvedList"/>
    <dgm:cxn modelId="{88102C32-5239-4021-AD65-17C92D93CA54}" type="presOf" srcId="{3394BD4D-4A9F-4D8A-A507-29C07811DC11}" destId="{6BA391DA-F291-4BF8-8ACB-A067C914D6D9}" srcOrd="0" destOrd="0" presId="urn:microsoft.com/office/officeart/2008/layout/VerticalCurvedList"/>
    <dgm:cxn modelId="{F14E1B5C-B2C6-4F85-8B37-92D70AF1A397}" type="presOf" srcId="{E9E3C366-FA81-410B-BC2C-6F5EE2DE1E63}" destId="{8E1B34C1-0668-4594-88D6-82E69ED3B5DC}" srcOrd="0" destOrd="0" presId="urn:microsoft.com/office/officeart/2008/layout/VerticalCurvedList"/>
    <dgm:cxn modelId="{883BE099-0E46-438E-85E3-F0A1C5886F06}" type="presOf" srcId="{31498641-42F1-4B70-B971-F7574B1B9004}" destId="{CDE4A72B-CAEA-4A98-9E5B-6C61FC7023D9}" srcOrd="0" destOrd="0" presId="urn:microsoft.com/office/officeart/2008/layout/VerticalCurvedList"/>
    <dgm:cxn modelId="{F1E5F58E-63EE-4805-A60F-9509729A4B18}" srcId="{FF5A2429-1E2A-4A0E-B783-8F893512ECD3}" destId="{31498641-42F1-4B70-B971-F7574B1B9004}" srcOrd="1" destOrd="0" parTransId="{AF93256C-5D09-48B9-8C82-9EA55FB1F055}" sibTransId="{1EB5572E-B8E5-463B-B35E-953F10ECA5B8}"/>
    <dgm:cxn modelId="{8067D541-E395-4FC8-83AD-AACFD807A9DA}" srcId="{FF5A2429-1E2A-4A0E-B783-8F893512ECD3}" destId="{E9E3C366-FA81-410B-BC2C-6F5EE2DE1E63}" srcOrd="3" destOrd="0" parTransId="{019E21EA-FBD7-49E5-A36F-632BEB18FEFF}" sibTransId="{DCB6F689-1FAE-493F-A604-439DC57D4ED6}"/>
    <dgm:cxn modelId="{0584EE36-05C3-4246-8B01-B9698FF430D1}" srcId="{FF5A2429-1E2A-4A0E-B783-8F893512ECD3}" destId="{3394BD4D-4A9F-4D8A-A507-29C07811DC11}" srcOrd="4" destOrd="0" parTransId="{9CE40275-CDD9-4078-847B-CBBC524BCD02}" sibTransId="{529CB31A-B1D6-47F8-865A-8B56C64E95AA}"/>
    <dgm:cxn modelId="{29D99FC9-DCBB-4DDB-BFB4-F738018A6243}" type="presOf" srcId="{F140E843-239D-4A63-9572-CAA47649AA95}" destId="{9A89E1E0-9B9A-476A-B56F-13C6675FCAB6}" srcOrd="0" destOrd="0" presId="urn:microsoft.com/office/officeart/2008/layout/VerticalCurvedList"/>
    <dgm:cxn modelId="{5C17796B-005F-4514-90C9-D8AE0698CF89}" type="presOf" srcId="{D5EE5E49-0B73-46AF-8579-9C85BFC436CE}" destId="{00279545-1A50-4DEF-967F-24B075C09640}" srcOrd="0" destOrd="0" presId="urn:microsoft.com/office/officeart/2008/layout/VerticalCurvedList"/>
    <dgm:cxn modelId="{4DFA501D-ACAE-4E96-83D9-86B084E89457}" srcId="{FF5A2429-1E2A-4A0E-B783-8F893512ECD3}" destId="{9AC9CE71-7DE9-4293-9317-77BDD270DAA4}" srcOrd="2" destOrd="0" parTransId="{02832A69-120A-42EA-AF68-7EDB1C064515}" sibTransId="{1DADCEC9-3D82-472C-A6AD-81358D16BA52}"/>
    <dgm:cxn modelId="{FBD24765-3A4A-473E-AC9B-B62C21BA0925}" srcId="{FF5A2429-1E2A-4A0E-B783-8F893512ECD3}" destId="{D5EE5E49-0B73-46AF-8579-9C85BFC436CE}" srcOrd="0" destOrd="0" parTransId="{F90463D2-8971-4C2B-AA70-15B82806575C}" sibTransId="{F140E843-239D-4A63-9572-CAA47649AA95}"/>
    <dgm:cxn modelId="{7E50133E-7C74-44F3-844A-A89731B3E604}" type="presParOf" srcId="{E088AA0C-A960-4E6F-BFB1-EEBD9CB2F217}" destId="{A0F6EA60-9EA3-4CF1-A445-DEFC4951429E}" srcOrd="0" destOrd="0" presId="urn:microsoft.com/office/officeart/2008/layout/VerticalCurvedList"/>
    <dgm:cxn modelId="{29CD71A9-414F-4F5B-A16F-3458A889AAA7}" type="presParOf" srcId="{A0F6EA60-9EA3-4CF1-A445-DEFC4951429E}" destId="{4D817B1C-AB0F-4131-AE12-CD79931441CF}" srcOrd="0" destOrd="0" presId="urn:microsoft.com/office/officeart/2008/layout/VerticalCurvedList"/>
    <dgm:cxn modelId="{3289F9CB-1FFD-4C32-87BC-753E6A19B980}" type="presParOf" srcId="{4D817B1C-AB0F-4131-AE12-CD79931441CF}" destId="{E5321713-8850-4705-967D-6105321ED1A3}" srcOrd="0" destOrd="0" presId="urn:microsoft.com/office/officeart/2008/layout/VerticalCurvedList"/>
    <dgm:cxn modelId="{D238D772-F170-4B6B-A392-3392A96D3F5F}" type="presParOf" srcId="{4D817B1C-AB0F-4131-AE12-CD79931441CF}" destId="{9A89E1E0-9B9A-476A-B56F-13C6675FCAB6}" srcOrd="1" destOrd="0" presId="urn:microsoft.com/office/officeart/2008/layout/VerticalCurvedList"/>
    <dgm:cxn modelId="{D77341E3-E8D6-46E3-8125-D42BE6F684CC}" type="presParOf" srcId="{4D817B1C-AB0F-4131-AE12-CD79931441CF}" destId="{9D49955D-F090-4BE8-B14A-967AC5062E29}" srcOrd="2" destOrd="0" presId="urn:microsoft.com/office/officeart/2008/layout/VerticalCurvedList"/>
    <dgm:cxn modelId="{BBE662C5-96F7-45C8-8C9B-6B03C2423457}" type="presParOf" srcId="{4D817B1C-AB0F-4131-AE12-CD79931441CF}" destId="{09965330-50CA-478F-9EB0-D4D474651F59}" srcOrd="3" destOrd="0" presId="urn:microsoft.com/office/officeart/2008/layout/VerticalCurvedList"/>
    <dgm:cxn modelId="{75A0BF0E-5807-4440-8AE1-F96F743E7A6F}" type="presParOf" srcId="{A0F6EA60-9EA3-4CF1-A445-DEFC4951429E}" destId="{00279545-1A50-4DEF-967F-24B075C09640}" srcOrd="1" destOrd="0" presId="urn:microsoft.com/office/officeart/2008/layout/VerticalCurvedList"/>
    <dgm:cxn modelId="{D7E1145D-34F4-4B0C-A84C-EFCB60934A57}" type="presParOf" srcId="{A0F6EA60-9EA3-4CF1-A445-DEFC4951429E}" destId="{52452C51-80E0-4F34-A3FE-8034EF3DE60F}" srcOrd="2" destOrd="0" presId="urn:microsoft.com/office/officeart/2008/layout/VerticalCurvedList"/>
    <dgm:cxn modelId="{1CC3A31A-E522-4577-B97C-A05C57322C37}" type="presParOf" srcId="{52452C51-80E0-4F34-A3FE-8034EF3DE60F}" destId="{B2D2ECB6-AD56-43C4-908E-2C27EF22A59C}" srcOrd="0" destOrd="0" presId="urn:microsoft.com/office/officeart/2008/layout/VerticalCurvedList"/>
    <dgm:cxn modelId="{747AD9EE-A2DE-4C00-B5BD-68CBC0C16069}" type="presParOf" srcId="{A0F6EA60-9EA3-4CF1-A445-DEFC4951429E}" destId="{CDE4A72B-CAEA-4A98-9E5B-6C61FC7023D9}" srcOrd="3" destOrd="0" presId="urn:microsoft.com/office/officeart/2008/layout/VerticalCurvedList"/>
    <dgm:cxn modelId="{4AC2F49D-8881-4F63-AC92-845E9D7B8BDB}" type="presParOf" srcId="{A0F6EA60-9EA3-4CF1-A445-DEFC4951429E}" destId="{4EBF7551-0D2E-4E2E-9833-5F9656791156}" srcOrd="4" destOrd="0" presId="urn:microsoft.com/office/officeart/2008/layout/VerticalCurvedList"/>
    <dgm:cxn modelId="{5DFF9FC7-DCE1-4C87-9D02-0DC74EE676CD}" type="presParOf" srcId="{4EBF7551-0D2E-4E2E-9833-5F9656791156}" destId="{9B19A499-0E7D-4AC8-A5BB-01401A74D1A8}" srcOrd="0" destOrd="0" presId="urn:microsoft.com/office/officeart/2008/layout/VerticalCurvedList"/>
    <dgm:cxn modelId="{DCA7E0A4-F9C6-4D1B-988C-7826B9AF1914}" type="presParOf" srcId="{A0F6EA60-9EA3-4CF1-A445-DEFC4951429E}" destId="{94672A56-CD86-4561-8B28-93AFD2015672}" srcOrd="5" destOrd="0" presId="urn:microsoft.com/office/officeart/2008/layout/VerticalCurvedList"/>
    <dgm:cxn modelId="{18EE8B26-4A3E-4C82-9DF6-207C5439221A}" type="presParOf" srcId="{A0F6EA60-9EA3-4CF1-A445-DEFC4951429E}" destId="{6F267024-FF37-4CFD-9AAF-8E7F0C998660}" srcOrd="6" destOrd="0" presId="urn:microsoft.com/office/officeart/2008/layout/VerticalCurvedList"/>
    <dgm:cxn modelId="{F67F25B5-025A-4A9C-B7F9-C9084FEE1D33}" type="presParOf" srcId="{6F267024-FF37-4CFD-9AAF-8E7F0C998660}" destId="{53963ACF-670B-42D0-90FD-EB59BFED45C1}" srcOrd="0" destOrd="0" presId="urn:microsoft.com/office/officeart/2008/layout/VerticalCurvedList"/>
    <dgm:cxn modelId="{97F99B4B-9F4F-43EC-9A64-93314CCFFE94}" type="presParOf" srcId="{A0F6EA60-9EA3-4CF1-A445-DEFC4951429E}" destId="{8E1B34C1-0668-4594-88D6-82E69ED3B5DC}" srcOrd="7" destOrd="0" presId="urn:microsoft.com/office/officeart/2008/layout/VerticalCurvedList"/>
    <dgm:cxn modelId="{16996422-BF85-4B49-8B9C-49BDFFDECCC3}" type="presParOf" srcId="{A0F6EA60-9EA3-4CF1-A445-DEFC4951429E}" destId="{08D3C0B2-1770-4E3A-A153-724AD5A6F253}" srcOrd="8" destOrd="0" presId="urn:microsoft.com/office/officeart/2008/layout/VerticalCurvedList"/>
    <dgm:cxn modelId="{91AE6095-24EE-4673-A073-AAF980B0786B}" type="presParOf" srcId="{08D3C0B2-1770-4E3A-A153-724AD5A6F253}" destId="{E602F666-1221-443F-96AD-29DFCC3C04CF}" srcOrd="0" destOrd="0" presId="urn:microsoft.com/office/officeart/2008/layout/VerticalCurvedList"/>
    <dgm:cxn modelId="{8F5004CD-E7AE-483F-9B30-599197270543}" type="presParOf" srcId="{A0F6EA60-9EA3-4CF1-A445-DEFC4951429E}" destId="{6BA391DA-F291-4BF8-8ACB-A067C914D6D9}" srcOrd="9" destOrd="0" presId="urn:microsoft.com/office/officeart/2008/layout/VerticalCurvedList"/>
    <dgm:cxn modelId="{AB6064FE-C342-415C-88C2-AC34DBB5737E}" type="presParOf" srcId="{A0F6EA60-9EA3-4CF1-A445-DEFC4951429E}" destId="{19BA5CC6-852C-4717-8948-DCEA339911E6}" srcOrd="10" destOrd="0" presId="urn:microsoft.com/office/officeart/2008/layout/VerticalCurvedList"/>
    <dgm:cxn modelId="{8C579DB6-04A3-41DD-B521-0764576A8042}" type="presParOf" srcId="{19BA5CC6-852C-4717-8948-DCEA339911E6}" destId="{F8607BF1-54AA-41A6-B591-85A7E2365CC2}" srcOrd="0" destOrd="0" presId="urn:microsoft.com/office/officeart/2008/layout/VerticalCurv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0344C9DD-663F-452C-9E8F-9041DE5BD5D4}" type="doc">
      <dgm:prSet loTypeId="urn:microsoft.com/office/officeart/2005/8/layout/chevron1" loCatId="process" qsTypeId="urn:microsoft.com/office/officeart/2005/8/quickstyle/simple1" qsCatId="simple" csTypeId="urn:microsoft.com/office/officeart/2005/8/colors/accent1_2" csCatId="accent1" phldr="1"/>
      <dgm:spPr/>
    </dgm:pt>
    <dgm:pt modelId="{B2F1F49E-E717-46FE-B71A-3D68EAF2BF37}">
      <dgm:prSet/>
      <dgm:spPr/>
      <dgm:t>
        <a:bodyPr/>
        <a:lstStyle/>
        <a:p>
          <a:r>
            <a:rPr lang="es-ES" dirty="0" smtClean="0"/>
            <a:t>Revolución de febrero</a:t>
          </a:r>
          <a:endParaRPr lang="es-ES" dirty="0"/>
        </a:p>
      </dgm:t>
    </dgm:pt>
    <dgm:pt modelId="{8E5BB43E-29C7-49CF-89CD-011F02425E01}" type="parTrans" cxnId="{EA43FE4A-01C7-4239-8C46-E2BF3D1D4ADA}">
      <dgm:prSet/>
      <dgm:spPr/>
      <dgm:t>
        <a:bodyPr/>
        <a:lstStyle/>
        <a:p>
          <a:endParaRPr lang="es-ES"/>
        </a:p>
      </dgm:t>
    </dgm:pt>
    <dgm:pt modelId="{127D347E-F919-4653-A401-27B12E54686C}" type="sibTrans" cxnId="{EA43FE4A-01C7-4239-8C46-E2BF3D1D4ADA}">
      <dgm:prSet/>
      <dgm:spPr/>
      <dgm:t>
        <a:bodyPr/>
        <a:lstStyle/>
        <a:p>
          <a:endParaRPr lang="es-ES"/>
        </a:p>
      </dgm:t>
    </dgm:pt>
    <dgm:pt modelId="{18BB93C0-5BCC-4CF8-8E93-42075487DBE6}">
      <dgm:prSet/>
      <dgm:spPr/>
      <dgm:t>
        <a:bodyPr/>
        <a:lstStyle/>
        <a:p>
          <a:r>
            <a:rPr lang="es-ES" smtClean="0"/>
            <a:t>Revolución de octubre</a:t>
          </a:r>
          <a:endParaRPr lang="es-ES"/>
        </a:p>
      </dgm:t>
    </dgm:pt>
    <dgm:pt modelId="{10583998-91F0-47CF-A7FA-AAE5E95010D7}" type="parTrans" cxnId="{52B66BA1-D62B-465D-A3B8-2EDE75F10C22}">
      <dgm:prSet/>
      <dgm:spPr/>
      <dgm:t>
        <a:bodyPr/>
        <a:lstStyle/>
        <a:p>
          <a:endParaRPr lang="es-ES"/>
        </a:p>
      </dgm:t>
    </dgm:pt>
    <dgm:pt modelId="{D97D129A-E546-404B-B313-D83AEA79EE54}" type="sibTrans" cxnId="{52B66BA1-D62B-465D-A3B8-2EDE75F10C22}">
      <dgm:prSet/>
      <dgm:spPr/>
      <dgm:t>
        <a:bodyPr/>
        <a:lstStyle/>
        <a:p>
          <a:endParaRPr lang="es-ES"/>
        </a:p>
      </dgm:t>
    </dgm:pt>
    <dgm:pt modelId="{00B25C32-36F7-4B7F-802E-985C5B26C9FB}">
      <dgm:prSet/>
      <dgm:spPr/>
      <dgm:t>
        <a:bodyPr/>
        <a:lstStyle/>
        <a:p>
          <a:r>
            <a:rPr lang="es-ES" dirty="0" smtClean="0"/>
            <a:t>ETAPAS DE LA REVOLUCIÓN RUSA 1917:</a:t>
          </a:r>
          <a:endParaRPr lang="es-ES" dirty="0"/>
        </a:p>
      </dgm:t>
    </dgm:pt>
    <dgm:pt modelId="{3BC8063B-2314-4C4C-8500-6EC9E300D81F}" type="parTrans" cxnId="{6558BF61-6B5F-45D5-871B-8B66D3EDEFB6}">
      <dgm:prSet/>
      <dgm:spPr/>
      <dgm:t>
        <a:bodyPr/>
        <a:lstStyle/>
        <a:p>
          <a:endParaRPr lang="es-ES"/>
        </a:p>
      </dgm:t>
    </dgm:pt>
    <dgm:pt modelId="{3E279986-765B-4CBC-A6BE-A6C1C0ABD817}" type="sibTrans" cxnId="{6558BF61-6B5F-45D5-871B-8B66D3EDEFB6}">
      <dgm:prSet/>
      <dgm:spPr/>
      <dgm:t>
        <a:bodyPr/>
        <a:lstStyle/>
        <a:p>
          <a:endParaRPr lang="es-ES"/>
        </a:p>
      </dgm:t>
    </dgm:pt>
    <dgm:pt modelId="{0ADE5A22-8CF0-4D1C-A05A-9DD6AF867B2D}" type="pres">
      <dgm:prSet presAssocID="{0344C9DD-663F-452C-9E8F-9041DE5BD5D4}" presName="Name0" presStyleCnt="0">
        <dgm:presLayoutVars>
          <dgm:dir/>
          <dgm:animLvl val="lvl"/>
          <dgm:resizeHandles val="exact"/>
        </dgm:presLayoutVars>
      </dgm:prSet>
      <dgm:spPr/>
    </dgm:pt>
    <dgm:pt modelId="{DCA54CE2-8393-4BC0-A051-7E42303475B0}" type="pres">
      <dgm:prSet presAssocID="{00B25C32-36F7-4B7F-802E-985C5B26C9FB}" presName="parTxOnly" presStyleLbl="node1" presStyleIdx="0" presStyleCnt="3">
        <dgm:presLayoutVars>
          <dgm:chMax val="0"/>
          <dgm:chPref val="0"/>
          <dgm:bulletEnabled val="1"/>
        </dgm:presLayoutVars>
      </dgm:prSet>
      <dgm:spPr/>
      <dgm:t>
        <a:bodyPr/>
        <a:lstStyle/>
        <a:p>
          <a:endParaRPr lang="es-ES"/>
        </a:p>
      </dgm:t>
    </dgm:pt>
    <dgm:pt modelId="{40E51EEF-68CE-4C4F-8085-06AF95748463}" type="pres">
      <dgm:prSet presAssocID="{3E279986-765B-4CBC-A6BE-A6C1C0ABD817}" presName="parTxOnlySpace" presStyleCnt="0"/>
      <dgm:spPr/>
    </dgm:pt>
    <dgm:pt modelId="{5212A2BF-8CA8-4FE1-952C-B9A33351E211}" type="pres">
      <dgm:prSet presAssocID="{B2F1F49E-E717-46FE-B71A-3D68EAF2BF37}" presName="parTxOnly" presStyleLbl="node1" presStyleIdx="1" presStyleCnt="3">
        <dgm:presLayoutVars>
          <dgm:chMax val="0"/>
          <dgm:chPref val="0"/>
          <dgm:bulletEnabled val="1"/>
        </dgm:presLayoutVars>
      </dgm:prSet>
      <dgm:spPr/>
      <dgm:t>
        <a:bodyPr/>
        <a:lstStyle/>
        <a:p>
          <a:endParaRPr lang="es-ES"/>
        </a:p>
      </dgm:t>
    </dgm:pt>
    <dgm:pt modelId="{3C816E68-AB3D-4240-9340-CE04CAEDCF34}" type="pres">
      <dgm:prSet presAssocID="{127D347E-F919-4653-A401-27B12E54686C}" presName="parTxOnlySpace" presStyleCnt="0"/>
      <dgm:spPr/>
    </dgm:pt>
    <dgm:pt modelId="{9ED69AC8-13CE-436E-83F6-1E94F86AA805}" type="pres">
      <dgm:prSet presAssocID="{18BB93C0-5BCC-4CF8-8E93-42075487DBE6}" presName="parTxOnly" presStyleLbl="node1" presStyleIdx="2" presStyleCnt="3">
        <dgm:presLayoutVars>
          <dgm:chMax val="0"/>
          <dgm:chPref val="0"/>
          <dgm:bulletEnabled val="1"/>
        </dgm:presLayoutVars>
      </dgm:prSet>
      <dgm:spPr/>
      <dgm:t>
        <a:bodyPr/>
        <a:lstStyle/>
        <a:p>
          <a:endParaRPr lang="es-ES"/>
        </a:p>
      </dgm:t>
    </dgm:pt>
  </dgm:ptLst>
  <dgm:cxnLst>
    <dgm:cxn modelId="{07EE451F-C14B-46BA-B95D-E6A160410CD6}" type="presOf" srcId="{18BB93C0-5BCC-4CF8-8E93-42075487DBE6}" destId="{9ED69AC8-13CE-436E-83F6-1E94F86AA805}" srcOrd="0" destOrd="0" presId="urn:microsoft.com/office/officeart/2005/8/layout/chevron1"/>
    <dgm:cxn modelId="{CBB83C23-2D46-4184-9D06-2BF7462395FF}" type="presOf" srcId="{00B25C32-36F7-4B7F-802E-985C5B26C9FB}" destId="{DCA54CE2-8393-4BC0-A051-7E42303475B0}" srcOrd="0" destOrd="0" presId="urn:microsoft.com/office/officeart/2005/8/layout/chevron1"/>
    <dgm:cxn modelId="{81406225-8C62-4B85-AC60-2194A14C25AC}" type="presOf" srcId="{B2F1F49E-E717-46FE-B71A-3D68EAF2BF37}" destId="{5212A2BF-8CA8-4FE1-952C-B9A33351E211}" srcOrd="0" destOrd="0" presId="urn:microsoft.com/office/officeart/2005/8/layout/chevron1"/>
    <dgm:cxn modelId="{52B66BA1-D62B-465D-A3B8-2EDE75F10C22}" srcId="{0344C9DD-663F-452C-9E8F-9041DE5BD5D4}" destId="{18BB93C0-5BCC-4CF8-8E93-42075487DBE6}" srcOrd="2" destOrd="0" parTransId="{10583998-91F0-47CF-A7FA-AAE5E95010D7}" sibTransId="{D97D129A-E546-404B-B313-D83AEA79EE54}"/>
    <dgm:cxn modelId="{EA43FE4A-01C7-4239-8C46-E2BF3D1D4ADA}" srcId="{0344C9DD-663F-452C-9E8F-9041DE5BD5D4}" destId="{B2F1F49E-E717-46FE-B71A-3D68EAF2BF37}" srcOrd="1" destOrd="0" parTransId="{8E5BB43E-29C7-49CF-89CD-011F02425E01}" sibTransId="{127D347E-F919-4653-A401-27B12E54686C}"/>
    <dgm:cxn modelId="{544B01F7-D122-4E55-ABC3-FC38F81333FC}" type="presOf" srcId="{0344C9DD-663F-452C-9E8F-9041DE5BD5D4}" destId="{0ADE5A22-8CF0-4D1C-A05A-9DD6AF867B2D}" srcOrd="0" destOrd="0" presId="urn:microsoft.com/office/officeart/2005/8/layout/chevron1"/>
    <dgm:cxn modelId="{6558BF61-6B5F-45D5-871B-8B66D3EDEFB6}" srcId="{0344C9DD-663F-452C-9E8F-9041DE5BD5D4}" destId="{00B25C32-36F7-4B7F-802E-985C5B26C9FB}" srcOrd="0" destOrd="0" parTransId="{3BC8063B-2314-4C4C-8500-6EC9E300D81F}" sibTransId="{3E279986-765B-4CBC-A6BE-A6C1C0ABD817}"/>
    <dgm:cxn modelId="{784E4AB9-7C08-42B2-BA42-26A5D01F8628}" type="presParOf" srcId="{0ADE5A22-8CF0-4D1C-A05A-9DD6AF867B2D}" destId="{DCA54CE2-8393-4BC0-A051-7E42303475B0}" srcOrd="0" destOrd="0" presId="urn:microsoft.com/office/officeart/2005/8/layout/chevron1"/>
    <dgm:cxn modelId="{7831F89C-2AD8-48AD-BE9F-686E5D75D14C}" type="presParOf" srcId="{0ADE5A22-8CF0-4D1C-A05A-9DD6AF867B2D}" destId="{40E51EEF-68CE-4C4F-8085-06AF95748463}" srcOrd="1" destOrd="0" presId="urn:microsoft.com/office/officeart/2005/8/layout/chevron1"/>
    <dgm:cxn modelId="{7F47C18F-3DCC-425C-9227-98E10BE98A5F}" type="presParOf" srcId="{0ADE5A22-8CF0-4D1C-A05A-9DD6AF867B2D}" destId="{5212A2BF-8CA8-4FE1-952C-B9A33351E211}" srcOrd="2" destOrd="0" presId="urn:microsoft.com/office/officeart/2005/8/layout/chevron1"/>
    <dgm:cxn modelId="{DC260069-20DC-4B7B-A44D-42E7AA05DA75}" type="presParOf" srcId="{0ADE5A22-8CF0-4D1C-A05A-9DD6AF867B2D}" destId="{3C816E68-AB3D-4240-9340-CE04CAEDCF34}" srcOrd="3" destOrd="0" presId="urn:microsoft.com/office/officeart/2005/8/layout/chevron1"/>
    <dgm:cxn modelId="{CF2D940A-E092-4477-AB97-634E2D44F663}" type="presParOf" srcId="{0ADE5A22-8CF0-4D1C-A05A-9DD6AF867B2D}" destId="{9ED69AC8-13CE-436E-83F6-1E94F86AA805}" srcOrd="4" destOrd="0" presId="urn:microsoft.com/office/officeart/2005/8/layout/chevron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F4D6D9B0-1B0D-4F1F-9E28-39F9CD2507FE}" type="doc">
      <dgm:prSet loTypeId="urn:microsoft.com/office/officeart/2008/layout/VerticalCurvedList" loCatId="list" qsTypeId="urn:microsoft.com/office/officeart/2005/8/quickstyle/simple1" qsCatId="simple" csTypeId="urn:microsoft.com/office/officeart/2005/8/colors/accent1_2" csCatId="accent1" phldr="1"/>
      <dgm:spPr/>
      <dgm:t>
        <a:bodyPr/>
        <a:lstStyle/>
        <a:p>
          <a:endParaRPr lang="es-ES"/>
        </a:p>
      </dgm:t>
    </dgm:pt>
    <dgm:pt modelId="{84BD857D-8B9E-4A23-88D5-C8D99B1D8174}">
      <dgm:prSet/>
      <dgm:spPr/>
      <dgm:t>
        <a:bodyPr/>
        <a:lstStyle/>
        <a:p>
          <a:r>
            <a:rPr lang="es-CL" smtClean="0"/>
            <a:t>Se dio lugar a un cambio social, político y cultural que marcó un antes y un después en Rusia.</a:t>
          </a:r>
          <a:endParaRPr lang="es-ES"/>
        </a:p>
      </dgm:t>
    </dgm:pt>
    <dgm:pt modelId="{01BF7416-5999-4FB0-8AFB-FB1188AB4FC8}" type="parTrans" cxnId="{C232E399-0628-4857-A1D7-06C1198655C0}">
      <dgm:prSet/>
      <dgm:spPr/>
      <dgm:t>
        <a:bodyPr/>
        <a:lstStyle/>
        <a:p>
          <a:endParaRPr lang="es-ES"/>
        </a:p>
      </dgm:t>
    </dgm:pt>
    <dgm:pt modelId="{6ABCE1D9-7F37-458E-92B5-A1BF9662A3C7}" type="sibTrans" cxnId="{C232E399-0628-4857-A1D7-06C1198655C0}">
      <dgm:prSet/>
      <dgm:spPr/>
      <dgm:t>
        <a:bodyPr/>
        <a:lstStyle/>
        <a:p>
          <a:endParaRPr lang="es-ES"/>
        </a:p>
      </dgm:t>
    </dgm:pt>
    <dgm:pt modelId="{2B74298B-6B53-4479-B4C7-8B2734ECF35E}">
      <dgm:prSet/>
      <dgm:spPr/>
      <dgm:t>
        <a:bodyPr/>
        <a:lstStyle/>
        <a:p>
          <a:r>
            <a:rPr lang="es-CL" smtClean="0"/>
            <a:t>Se logró derrocar al régimen imperial zarista y, así, se impuso el primer Estado socialista del mundo bajo el mandato de Vladimir Lenin y su gobierno bolchevique.</a:t>
          </a:r>
          <a:endParaRPr lang="es-ES"/>
        </a:p>
      </dgm:t>
    </dgm:pt>
    <dgm:pt modelId="{B0D77B53-9E71-464C-B59C-228591A1624B}" type="parTrans" cxnId="{D8AA9FB2-E877-4C3C-911F-98D8B6316E62}">
      <dgm:prSet/>
      <dgm:spPr/>
      <dgm:t>
        <a:bodyPr/>
        <a:lstStyle/>
        <a:p>
          <a:endParaRPr lang="es-ES"/>
        </a:p>
      </dgm:t>
    </dgm:pt>
    <dgm:pt modelId="{5632A5FA-500F-4AE6-9D8F-2C5E8F52CB64}" type="sibTrans" cxnId="{D8AA9FB2-E877-4C3C-911F-98D8B6316E62}">
      <dgm:prSet/>
      <dgm:spPr/>
      <dgm:t>
        <a:bodyPr/>
        <a:lstStyle/>
        <a:p>
          <a:endParaRPr lang="es-ES"/>
        </a:p>
      </dgm:t>
    </dgm:pt>
    <dgm:pt modelId="{CA6710FA-95C5-4ACD-B7FC-BBF16C56465A}">
      <dgm:prSet/>
      <dgm:spPr/>
      <dgm:t>
        <a:bodyPr/>
        <a:lstStyle/>
        <a:p>
          <a:r>
            <a:rPr lang="es-CL" dirty="0" smtClean="0"/>
            <a:t>En 1922 surgió la Unión Soviética, la cual tendría un gran poder a nivel mundial hasta su disolución en 199.</a:t>
          </a:r>
          <a:endParaRPr lang="es-ES" dirty="0"/>
        </a:p>
      </dgm:t>
    </dgm:pt>
    <dgm:pt modelId="{ABACD6F3-818E-4418-AFAA-609B3D8B6C1A}" type="parTrans" cxnId="{F078F4BA-D3CF-4AD6-A59A-9F9F86627AD9}">
      <dgm:prSet/>
      <dgm:spPr/>
      <dgm:t>
        <a:bodyPr/>
        <a:lstStyle/>
        <a:p>
          <a:endParaRPr lang="es-ES"/>
        </a:p>
      </dgm:t>
    </dgm:pt>
    <dgm:pt modelId="{DBB0CD2A-CF87-4308-B39C-60F787FA0CB0}" type="sibTrans" cxnId="{F078F4BA-D3CF-4AD6-A59A-9F9F86627AD9}">
      <dgm:prSet/>
      <dgm:spPr/>
      <dgm:t>
        <a:bodyPr/>
        <a:lstStyle/>
        <a:p>
          <a:endParaRPr lang="es-ES"/>
        </a:p>
      </dgm:t>
    </dgm:pt>
    <dgm:pt modelId="{04544BFD-683A-431E-B886-4A94170BED90}">
      <dgm:prSet/>
      <dgm:spPr/>
      <dgm:t>
        <a:bodyPr/>
        <a:lstStyle/>
        <a:p>
          <a:r>
            <a:rPr lang="es-CL" dirty="0" smtClean="0"/>
            <a:t>Si bien se logró destituir al gobierno absolutista, comenzó un período en el que se reprimía a cualquier persona que estuviese en contra del gobierno comunista.</a:t>
          </a:r>
          <a:endParaRPr lang="es-ES" dirty="0"/>
        </a:p>
      </dgm:t>
    </dgm:pt>
    <dgm:pt modelId="{03EF1E66-1C73-47E7-B91C-F269138D8EC1}" type="parTrans" cxnId="{9915C8D5-36B9-40D3-B35F-0F1FE3CEA6D9}">
      <dgm:prSet/>
      <dgm:spPr/>
      <dgm:t>
        <a:bodyPr/>
        <a:lstStyle/>
        <a:p>
          <a:endParaRPr lang="es-ES"/>
        </a:p>
      </dgm:t>
    </dgm:pt>
    <dgm:pt modelId="{F17F5BA9-749D-4A69-8245-BFD865376199}" type="sibTrans" cxnId="{9915C8D5-36B9-40D3-B35F-0F1FE3CEA6D9}">
      <dgm:prSet/>
      <dgm:spPr/>
      <dgm:t>
        <a:bodyPr/>
        <a:lstStyle/>
        <a:p>
          <a:endParaRPr lang="es-ES"/>
        </a:p>
      </dgm:t>
    </dgm:pt>
    <dgm:pt modelId="{A781339F-448F-4205-9577-4F0F260CDA64}">
      <dgm:prSet/>
      <dgm:spPr/>
      <dgm:t>
        <a:bodyPr/>
        <a:lstStyle/>
        <a:p>
          <a:r>
            <a:rPr lang="es-CL" dirty="0" smtClean="0"/>
            <a:t>Las religiones se vieron debilitadas ya que se prohibió profesar cualquier religión y se incitó el ateísmo.</a:t>
          </a:r>
          <a:endParaRPr lang="es-ES" dirty="0"/>
        </a:p>
      </dgm:t>
    </dgm:pt>
    <dgm:pt modelId="{788AB52A-8F7C-4DEF-971E-D6952622DC74}" type="parTrans" cxnId="{C1EA2CD1-EC96-49A5-AAAA-1F5132E7C7DB}">
      <dgm:prSet/>
      <dgm:spPr/>
      <dgm:t>
        <a:bodyPr/>
        <a:lstStyle/>
        <a:p>
          <a:endParaRPr lang="es-ES"/>
        </a:p>
      </dgm:t>
    </dgm:pt>
    <dgm:pt modelId="{648D5072-6A4E-4F71-A313-17C89B97CAC0}" type="sibTrans" cxnId="{C1EA2CD1-EC96-49A5-AAAA-1F5132E7C7DB}">
      <dgm:prSet/>
      <dgm:spPr/>
      <dgm:t>
        <a:bodyPr/>
        <a:lstStyle/>
        <a:p>
          <a:endParaRPr lang="es-ES"/>
        </a:p>
      </dgm:t>
    </dgm:pt>
    <dgm:pt modelId="{422D2852-FF33-48D2-ABE9-E550A4C98C27}" type="pres">
      <dgm:prSet presAssocID="{F4D6D9B0-1B0D-4F1F-9E28-39F9CD2507FE}" presName="Name0" presStyleCnt="0">
        <dgm:presLayoutVars>
          <dgm:chMax val="7"/>
          <dgm:chPref val="7"/>
          <dgm:dir/>
        </dgm:presLayoutVars>
      </dgm:prSet>
      <dgm:spPr/>
      <dgm:t>
        <a:bodyPr/>
        <a:lstStyle/>
        <a:p>
          <a:endParaRPr lang="es-ES"/>
        </a:p>
      </dgm:t>
    </dgm:pt>
    <dgm:pt modelId="{C6848756-A9E8-4881-BA33-67972A99FBD3}" type="pres">
      <dgm:prSet presAssocID="{F4D6D9B0-1B0D-4F1F-9E28-39F9CD2507FE}" presName="Name1" presStyleCnt="0"/>
      <dgm:spPr/>
    </dgm:pt>
    <dgm:pt modelId="{F0340ADF-4ABC-4D42-8B13-2C142F6224FC}" type="pres">
      <dgm:prSet presAssocID="{F4D6D9B0-1B0D-4F1F-9E28-39F9CD2507FE}" presName="cycle" presStyleCnt="0"/>
      <dgm:spPr/>
    </dgm:pt>
    <dgm:pt modelId="{52705BF6-6089-42E8-B291-28D078F59A2E}" type="pres">
      <dgm:prSet presAssocID="{F4D6D9B0-1B0D-4F1F-9E28-39F9CD2507FE}" presName="srcNode" presStyleLbl="node1" presStyleIdx="0" presStyleCnt="5"/>
      <dgm:spPr/>
    </dgm:pt>
    <dgm:pt modelId="{C71069E4-48C8-4F48-AA05-619AB486F0E4}" type="pres">
      <dgm:prSet presAssocID="{F4D6D9B0-1B0D-4F1F-9E28-39F9CD2507FE}" presName="conn" presStyleLbl="parChTrans1D2" presStyleIdx="0" presStyleCnt="1"/>
      <dgm:spPr/>
      <dgm:t>
        <a:bodyPr/>
        <a:lstStyle/>
        <a:p>
          <a:endParaRPr lang="es-ES"/>
        </a:p>
      </dgm:t>
    </dgm:pt>
    <dgm:pt modelId="{5DD9455F-00E9-49BD-B9EA-E8679DD620C9}" type="pres">
      <dgm:prSet presAssocID="{F4D6D9B0-1B0D-4F1F-9E28-39F9CD2507FE}" presName="extraNode" presStyleLbl="node1" presStyleIdx="0" presStyleCnt="5"/>
      <dgm:spPr/>
    </dgm:pt>
    <dgm:pt modelId="{71CF1196-7105-4F2C-8510-DFF6952F9F0C}" type="pres">
      <dgm:prSet presAssocID="{F4D6D9B0-1B0D-4F1F-9E28-39F9CD2507FE}" presName="dstNode" presStyleLbl="node1" presStyleIdx="0" presStyleCnt="5"/>
      <dgm:spPr/>
    </dgm:pt>
    <dgm:pt modelId="{9501E6ED-F8B0-4BDF-B133-32E1AB2D871D}" type="pres">
      <dgm:prSet presAssocID="{84BD857D-8B9E-4A23-88D5-C8D99B1D8174}" presName="text_1" presStyleLbl="node1" presStyleIdx="0" presStyleCnt="5">
        <dgm:presLayoutVars>
          <dgm:bulletEnabled val="1"/>
        </dgm:presLayoutVars>
      </dgm:prSet>
      <dgm:spPr/>
      <dgm:t>
        <a:bodyPr/>
        <a:lstStyle/>
        <a:p>
          <a:endParaRPr lang="es-ES"/>
        </a:p>
      </dgm:t>
    </dgm:pt>
    <dgm:pt modelId="{0C7F7CC8-EFFA-4493-BC22-DEC9FCCD005D}" type="pres">
      <dgm:prSet presAssocID="{84BD857D-8B9E-4A23-88D5-C8D99B1D8174}" presName="accent_1" presStyleCnt="0"/>
      <dgm:spPr/>
    </dgm:pt>
    <dgm:pt modelId="{EBE9CE05-532E-4D5A-AEA0-21940F1041F6}" type="pres">
      <dgm:prSet presAssocID="{84BD857D-8B9E-4A23-88D5-C8D99B1D8174}" presName="accentRepeatNode" presStyleLbl="solidFgAcc1" presStyleIdx="0" presStyleCnt="5"/>
      <dgm:spPr/>
    </dgm:pt>
    <dgm:pt modelId="{40356A5A-32FC-4BEE-9B8B-BA3DEBA9E5B3}" type="pres">
      <dgm:prSet presAssocID="{2B74298B-6B53-4479-B4C7-8B2734ECF35E}" presName="text_2" presStyleLbl="node1" presStyleIdx="1" presStyleCnt="5">
        <dgm:presLayoutVars>
          <dgm:bulletEnabled val="1"/>
        </dgm:presLayoutVars>
      </dgm:prSet>
      <dgm:spPr/>
      <dgm:t>
        <a:bodyPr/>
        <a:lstStyle/>
        <a:p>
          <a:endParaRPr lang="es-ES"/>
        </a:p>
      </dgm:t>
    </dgm:pt>
    <dgm:pt modelId="{3D2D4CB8-059D-4A4E-A380-7AB1156739A0}" type="pres">
      <dgm:prSet presAssocID="{2B74298B-6B53-4479-B4C7-8B2734ECF35E}" presName="accent_2" presStyleCnt="0"/>
      <dgm:spPr/>
    </dgm:pt>
    <dgm:pt modelId="{2D3A4AC9-EA98-497B-9EA1-A519AB672283}" type="pres">
      <dgm:prSet presAssocID="{2B74298B-6B53-4479-B4C7-8B2734ECF35E}" presName="accentRepeatNode" presStyleLbl="solidFgAcc1" presStyleIdx="1" presStyleCnt="5"/>
      <dgm:spPr/>
    </dgm:pt>
    <dgm:pt modelId="{98C9EAE0-B1CA-4FC8-97F4-B2A41E42408B}" type="pres">
      <dgm:prSet presAssocID="{CA6710FA-95C5-4ACD-B7FC-BBF16C56465A}" presName="text_3" presStyleLbl="node1" presStyleIdx="2" presStyleCnt="5">
        <dgm:presLayoutVars>
          <dgm:bulletEnabled val="1"/>
        </dgm:presLayoutVars>
      </dgm:prSet>
      <dgm:spPr/>
      <dgm:t>
        <a:bodyPr/>
        <a:lstStyle/>
        <a:p>
          <a:endParaRPr lang="es-ES"/>
        </a:p>
      </dgm:t>
    </dgm:pt>
    <dgm:pt modelId="{71D161EA-A30A-42C0-912C-26F14EB5E5BB}" type="pres">
      <dgm:prSet presAssocID="{CA6710FA-95C5-4ACD-B7FC-BBF16C56465A}" presName="accent_3" presStyleCnt="0"/>
      <dgm:spPr/>
    </dgm:pt>
    <dgm:pt modelId="{D8BC168F-6136-41F1-9758-EE974F6AE08E}" type="pres">
      <dgm:prSet presAssocID="{CA6710FA-95C5-4ACD-B7FC-BBF16C56465A}" presName="accentRepeatNode" presStyleLbl="solidFgAcc1" presStyleIdx="2" presStyleCnt="5"/>
      <dgm:spPr/>
    </dgm:pt>
    <dgm:pt modelId="{EA9372A9-942F-40E9-9CBD-006A4CDD32AA}" type="pres">
      <dgm:prSet presAssocID="{04544BFD-683A-431E-B886-4A94170BED90}" presName="text_4" presStyleLbl="node1" presStyleIdx="3" presStyleCnt="5">
        <dgm:presLayoutVars>
          <dgm:bulletEnabled val="1"/>
        </dgm:presLayoutVars>
      </dgm:prSet>
      <dgm:spPr/>
      <dgm:t>
        <a:bodyPr/>
        <a:lstStyle/>
        <a:p>
          <a:endParaRPr lang="es-ES"/>
        </a:p>
      </dgm:t>
    </dgm:pt>
    <dgm:pt modelId="{0465EB0F-E584-41AA-964F-CF8BA8D2AAF5}" type="pres">
      <dgm:prSet presAssocID="{04544BFD-683A-431E-B886-4A94170BED90}" presName="accent_4" presStyleCnt="0"/>
      <dgm:spPr/>
    </dgm:pt>
    <dgm:pt modelId="{3D2F86B8-A486-478C-A4A6-6A1F814B3B36}" type="pres">
      <dgm:prSet presAssocID="{04544BFD-683A-431E-B886-4A94170BED90}" presName="accentRepeatNode" presStyleLbl="solidFgAcc1" presStyleIdx="3" presStyleCnt="5"/>
      <dgm:spPr/>
    </dgm:pt>
    <dgm:pt modelId="{112A40F0-210C-4EC3-9DF9-CAC48A2B68E4}" type="pres">
      <dgm:prSet presAssocID="{A781339F-448F-4205-9577-4F0F260CDA64}" presName="text_5" presStyleLbl="node1" presStyleIdx="4" presStyleCnt="5">
        <dgm:presLayoutVars>
          <dgm:bulletEnabled val="1"/>
        </dgm:presLayoutVars>
      </dgm:prSet>
      <dgm:spPr/>
      <dgm:t>
        <a:bodyPr/>
        <a:lstStyle/>
        <a:p>
          <a:endParaRPr lang="es-ES"/>
        </a:p>
      </dgm:t>
    </dgm:pt>
    <dgm:pt modelId="{1566E455-13A2-4DC2-AE2A-CBDB5A186CF7}" type="pres">
      <dgm:prSet presAssocID="{A781339F-448F-4205-9577-4F0F260CDA64}" presName="accent_5" presStyleCnt="0"/>
      <dgm:spPr/>
    </dgm:pt>
    <dgm:pt modelId="{E37BC669-27CC-407C-B400-D0FA499A120F}" type="pres">
      <dgm:prSet presAssocID="{A781339F-448F-4205-9577-4F0F260CDA64}" presName="accentRepeatNode" presStyleLbl="solidFgAcc1" presStyleIdx="4" presStyleCnt="5"/>
      <dgm:spPr/>
    </dgm:pt>
  </dgm:ptLst>
  <dgm:cxnLst>
    <dgm:cxn modelId="{260D8655-E779-4AAE-B70E-89EC79E46B5A}" type="presOf" srcId="{F4D6D9B0-1B0D-4F1F-9E28-39F9CD2507FE}" destId="{422D2852-FF33-48D2-ABE9-E550A4C98C27}" srcOrd="0" destOrd="0" presId="urn:microsoft.com/office/officeart/2008/layout/VerticalCurvedList"/>
    <dgm:cxn modelId="{9D711267-4AFC-4637-871E-6A3D47374B51}" type="presOf" srcId="{2B74298B-6B53-4479-B4C7-8B2734ECF35E}" destId="{40356A5A-32FC-4BEE-9B8B-BA3DEBA9E5B3}" srcOrd="0" destOrd="0" presId="urn:microsoft.com/office/officeart/2008/layout/VerticalCurvedList"/>
    <dgm:cxn modelId="{D8AA9FB2-E877-4C3C-911F-98D8B6316E62}" srcId="{F4D6D9B0-1B0D-4F1F-9E28-39F9CD2507FE}" destId="{2B74298B-6B53-4479-B4C7-8B2734ECF35E}" srcOrd="1" destOrd="0" parTransId="{B0D77B53-9E71-464C-B59C-228591A1624B}" sibTransId="{5632A5FA-500F-4AE6-9D8F-2C5E8F52CB64}"/>
    <dgm:cxn modelId="{C232E399-0628-4857-A1D7-06C1198655C0}" srcId="{F4D6D9B0-1B0D-4F1F-9E28-39F9CD2507FE}" destId="{84BD857D-8B9E-4A23-88D5-C8D99B1D8174}" srcOrd="0" destOrd="0" parTransId="{01BF7416-5999-4FB0-8AFB-FB1188AB4FC8}" sibTransId="{6ABCE1D9-7F37-458E-92B5-A1BF9662A3C7}"/>
    <dgm:cxn modelId="{F078F4BA-D3CF-4AD6-A59A-9F9F86627AD9}" srcId="{F4D6D9B0-1B0D-4F1F-9E28-39F9CD2507FE}" destId="{CA6710FA-95C5-4ACD-B7FC-BBF16C56465A}" srcOrd="2" destOrd="0" parTransId="{ABACD6F3-818E-4418-AFAA-609B3D8B6C1A}" sibTransId="{DBB0CD2A-CF87-4308-B39C-60F787FA0CB0}"/>
    <dgm:cxn modelId="{C1EA2CD1-EC96-49A5-AAAA-1F5132E7C7DB}" srcId="{F4D6D9B0-1B0D-4F1F-9E28-39F9CD2507FE}" destId="{A781339F-448F-4205-9577-4F0F260CDA64}" srcOrd="4" destOrd="0" parTransId="{788AB52A-8F7C-4DEF-971E-D6952622DC74}" sibTransId="{648D5072-6A4E-4F71-A313-17C89B97CAC0}"/>
    <dgm:cxn modelId="{B2C4905B-8C3C-444D-81D1-1881564036B9}" type="presOf" srcId="{6ABCE1D9-7F37-458E-92B5-A1BF9662A3C7}" destId="{C71069E4-48C8-4F48-AA05-619AB486F0E4}" srcOrd="0" destOrd="0" presId="urn:microsoft.com/office/officeart/2008/layout/VerticalCurvedList"/>
    <dgm:cxn modelId="{5B5CACC9-6878-41BA-A9C1-6DD843F87E5E}" type="presOf" srcId="{84BD857D-8B9E-4A23-88D5-C8D99B1D8174}" destId="{9501E6ED-F8B0-4BDF-B133-32E1AB2D871D}" srcOrd="0" destOrd="0" presId="urn:microsoft.com/office/officeart/2008/layout/VerticalCurvedList"/>
    <dgm:cxn modelId="{C2FF205E-2733-4CC5-81B5-924906BCDB45}" type="presOf" srcId="{04544BFD-683A-431E-B886-4A94170BED90}" destId="{EA9372A9-942F-40E9-9CBD-006A4CDD32AA}" srcOrd="0" destOrd="0" presId="urn:microsoft.com/office/officeart/2008/layout/VerticalCurvedList"/>
    <dgm:cxn modelId="{9915C8D5-36B9-40D3-B35F-0F1FE3CEA6D9}" srcId="{F4D6D9B0-1B0D-4F1F-9E28-39F9CD2507FE}" destId="{04544BFD-683A-431E-B886-4A94170BED90}" srcOrd="3" destOrd="0" parTransId="{03EF1E66-1C73-47E7-B91C-F269138D8EC1}" sibTransId="{F17F5BA9-749D-4A69-8245-BFD865376199}"/>
    <dgm:cxn modelId="{1A390611-6B6F-4AC8-8B95-F6269BEFDB3E}" type="presOf" srcId="{CA6710FA-95C5-4ACD-B7FC-BBF16C56465A}" destId="{98C9EAE0-B1CA-4FC8-97F4-B2A41E42408B}" srcOrd="0" destOrd="0" presId="urn:microsoft.com/office/officeart/2008/layout/VerticalCurvedList"/>
    <dgm:cxn modelId="{CD80CE99-2DC0-4CB7-ADE3-88D54B1E0996}" type="presOf" srcId="{A781339F-448F-4205-9577-4F0F260CDA64}" destId="{112A40F0-210C-4EC3-9DF9-CAC48A2B68E4}" srcOrd="0" destOrd="0" presId="urn:microsoft.com/office/officeart/2008/layout/VerticalCurvedList"/>
    <dgm:cxn modelId="{7A66EC17-2052-4E03-949E-1BE22FBB028E}" type="presParOf" srcId="{422D2852-FF33-48D2-ABE9-E550A4C98C27}" destId="{C6848756-A9E8-4881-BA33-67972A99FBD3}" srcOrd="0" destOrd="0" presId="urn:microsoft.com/office/officeart/2008/layout/VerticalCurvedList"/>
    <dgm:cxn modelId="{D03D304A-7601-430D-ACF9-CFDE95996755}" type="presParOf" srcId="{C6848756-A9E8-4881-BA33-67972A99FBD3}" destId="{F0340ADF-4ABC-4D42-8B13-2C142F6224FC}" srcOrd="0" destOrd="0" presId="urn:microsoft.com/office/officeart/2008/layout/VerticalCurvedList"/>
    <dgm:cxn modelId="{46D1609D-AFF4-479B-B059-447EB93B311E}" type="presParOf" srcId="{F0340ADF-4ABC-4D42-8B13-2C142F6224FC}" destId="{52705BF6-6089-42E8-B291-28D078F59A2E}" srcOrd="0" destOrd="0" presId="urn:microsoft.com/office/officeart/2008/layout/VerticalCurvedList"/>
    <dgm:cxn modelId="{074855AD-03D9-4671-91A3-0697D1C8ECF2}" type="presParOf" srcId="{F0340ADF-4ABC-4D42-8B13-2C142F6224FC}" destId="{C71069E4-48C8-4F48-AA05-619AB486F0E4}" srcOrd="1" destOrd="0" presId="urn:microsoft.com/office/officeart/2008/layout/VerticalCurvedList"/>
    <dgm:cxn modelId="{870AB9D1-C74C-41B7-A41A-3281FF047608}" type="presParOf" srcId="{F0340ADF-4ABC-4D42-8B13-2C142F6224FC}" destId="{5DD9455F-00E9-49BD-B9EA-E8679DD620C9}" srcOrd="2" destOrd="0" presId="urn:microsoft.com/office/officeart/2008/layout/VerticalCurvedList"/>
    <dgm:cxn modelId="{0FB610C5-ACF6-4252-BD10-B8E28F37BBF6}" type="presParOf" srcId="{F0340ADF-4ABC-4D42-8B13-2C142F6224FC}" destId="{71CF1196-7105-4F2C-8510-DFF6952F9F0C}" srcOrd="3" destOrd="0" presId="urn:microsoft.com/office/officeart/2008/layout/VerticalCurvedList"/>
    <dgm:cxn modelId="{3F49F040-DE6F-4E35-86B5-2E649BE37163}" type="presParOf" srcId="{C6848756-A9E8-4881-BA33-67972A99FBD3}" destId="{9501E6ED-F8B0-4BDF-B133-32E1AB2D871D}" srcOrd="1" destOrd="0" presId="urn:microsoft.com/office/officeart/2008/layout/VerticalCurvedList"/>
    <dgm:cxn modelId="{1F0D72B5-8110-439C-92C7-717ECD66C950}" type="presParOf" srcId="{C6848756-A9E8-4881-BA33-67972A99FBD3}" destId="{0C7F7CC8-EFFA-4493-BC22-DEC9FCCD005D}" srcOrd="2" destOrd="0" presId="urn:microsoft.com/office/officeart/2008/layout/VerticalCurvedList"/>
    <dgm:cxn modelId="{C635F3A8-5EF4-46EF-BC09-5CFE3C061088}" type="presParOf" srcId="{0C7F7CC8-EFFA-4493-BC22-DEC9FCCD005D}" destId="{EBE9CE05-532E-4D5A-AEA0-21940F1041F6}" srcOrd="0" destOrd="0" presId="urn:microsoft.com/office/officeart/2008/layout/VerticalCurvedList"/>
    <dgm:cxn modelId="{BEC2F22E-93EA-4636-8A50-A54D855A18BF}" type="presParOf" srcId="{C6848756-A9E8-4881-BA33-67972A99FBD3}" destId="{40356A5A-32FC-4BEE-9B8B-BA3DEBA9E5B3}" srcOrd="3" destOrd="0" presId="urn:microsoft.com/office/officeart/2008/layout/VerticalCurvedList"/>
    <dgm:cxn modelId="{B0B65493-29EE-4A8C-818A-5D9414CBF1AC}" type="presParOf" srcId="{C6848756-A9E8-4881-BA33-67972A99FBD3}" destId="{3D2D4CB8-059D-4A4E-A380-7AB1156739A0}" srcOrd="4" destOrd="0" presId="urn:microsoft.com/office/officeart/2008/layout/VerticalCurvedList"/>
    <dgm:cxn modelId="{76C8AD32-E245-45C8-96AA-727B81207065}" type="presParOf" srcId="{3D2D4CB8-059D-4A4E-A380-7AB1156739A0}" destId="{2D3A4AC9-EA98-497B-9EA1-A519AB672283}" srcOrd="0" destOrd="0" presId="urn:microsoft.com/office/officeart/2008/layout/VerticalCurvedList"/>
    <dgm:cxn modelId="{3745A839-D936-4FB7-8478-DC45F14D11CB}" type="presParOf" srcId="{C6848756-A9E8-4881-BA33-67972A99FBD3}" destId="{98C9EAE0-B1CA-4FC8-97F4-B2A41E42408B}" srcOrd="5" destOrd="0" presId="urn:microsoft.com/office/officeart/2008/layout/VerticalCurvedList"/>
    <dgm:cxn modelId="{20E21962-3BEF-4B1D-93F8-1BCFAC10F7F0}" type="presParOf" srcId="{C6848756-A9E8-4881-BA33-67972A99FBD3}" destId="{71D161EA-A30A-42C0-912C-26F14EB5E5BB}" srcOrd="6" destOrd="0" presId="urn:microsoft.com/office/officeart/2008/layout/VerticalCurvedList"/>
    <dgm:cxn modelId="{5A1FA8C5-F407-4341-89AA-EB545FB87338}" type="presParOf" srcId="{71D161EA-A30A-42C0-912C-26F14EB5E5BB}" destId="{D8BC168F-6136-41F1-9758-EE974F6AE08E}" srcOrd="0" destOrd="0" presId="urn:microsoft.com/office/officeart/2008/layout/VerticalCurvedList"/>
    <dgm:cxn modelId="{087627F3-1B8B-4990-81E2-536D4BF8B9A7}" type="presParOf" srcId="{C6848756-A9E8-4881-BA33-67972A99FBD3}" destId="{EA9372A9-942F-40E9-9CBD-006A4CDD32AA}" srcOrd="7" destOrd="0" presId="urn:microsoft.com/office/officeart/2008/layout/VerticalCurvedList"/>
    <dgm:cxn modelId="{E52824D3-DB7E-4573-87D9-A9AB6B6030B3}" type="presParOf" srcId="{C6848756-A9E8-4881-BA33-67972A99FBD3}" destId="{0465EB0F-E584-41AA-964F-CF8BA8D2AAF5}" srcOrd="8" destOrd="0" presId="urn:microsoft.com/office/officeart/2008/layout/VerticalCurvedList"/>
    <dgm:cxn modelId="{3AEEACBC-F18A-4190-89C2-B3926678B29F}" type="presParOf" srcId="{0465EB0F-E584-41AA-964F-CF8BA8D2AAF5}" destId="{3D2F86B8-A486-478C-A4A6-6A1F814B3B36}" srcOrd="0" destOrd="0" presId="urn:microsoft.com/office/officeart/2008/layout/VerticalCurvedList"/>
    <dgm:cxn modelId="{00241193-5DDF-44EE-BC15-0A8CB607BCB1}" type="presParOf" srcId="{C6848756-A9E8-4881-BA33-67972A99FBD3}" destId="{112A40F0-210C-4EC3-9DF9-CAC48A2B68E4}" srcOrd="9" destOrd="0" presId="urn:microsoft.com/office/officeart/2008/layout/VerticalCurvedList"/>
    <dgm:cxn modelId="{0727D694-A41E-4A27-87EA-BB0CEC29C224}" type="presParOf" srcId="{C6848756-A9E8-4881-BA33-67972A99FBD3}" destId="{1566E455-13A2-4DC2-AE2A-CBDB5A186CF7}" srcOrd="10" destOrd="0" presId="urn:microsoft.com/office/officeart/2008/layout/VerticalCurvedList"/>
    <dgm:cxn modelId="{DE897CB7-CCF7-4272-800F-8BA581A2E5C7}" type="presParOf" srcId="{1566E455-13A2-4DC2-AE2A-CBDB5A186CF7}" destId="{E37BC669-27CC-407C-B400-D0FA499A120F}" srcOrd="0" destOrd="0" presId="urn:microsoft.com/office/officeart/2008/layout/VerticalCurv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86F4870-A4BB-4F09-8DDF-BCDD937DB839}">
      <dsp:nvSpPr>
        <dsp:cNvPr id="0" name=""/>
        <dsp:cNvSpPr/>
      </dsp:nvSpPr>
      <dsp:spPr>
        <a:xfrm>
          <a:off x="-6126981" y="-937410"/>
          <a:ext cx="7293488" cy="7293488"/>
        </a:xfrm>
        <a:prstGeom prst="blockArc">
          <a:avLst>
            <a:gd name="adj1" fmla="val 18900000"/>
            <a:gd name="adj2" fmla="val 2700000"/>
            <a:gd name="adj3" fmla="val 296"/>
          </a:avLst>
        </a:prstGeom>
        <a:noFill/>
        <a:ln w="19050" cap="rnd"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537E7CC8-A143-4229-8518-40E2F62F5C5A}">
      <dsp:nvSpPr>
        <dsp:cNvPr id="0" name=""/>
        <dsp:cNvSpPr/>
      </dsp:nvSpPr>
      <dsp:spPr>
        <a:xfrm>
          <a:off x="509717" y="338558"/>
          <a:ext cx="7541700" cy="677550"/>
        </a:xfrm>
        <a:prstGeom prst="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7805" tIns="27940" rIns="27940" bIns="27940" numCol="1" spcCol="1270" anchor="ctr" anchorCtr="0">
          <a:noAutofit/>
        </a:bodyPr>
        <a:lstStyle/>
        <a:p>
          <a:pPr lvl="0" algn="l" defTabSz="488950">
            <a:lnSpc>
              <a:spcPct val="90000"/>
            </a:lnSpc>
            <a:spcBef>
              <a:spcPct val="0"/>
            </a:spcBef>
            <a:spcAft>
              <a:spcPct val="35000"/>
            </a:spcAft>
          </a:pPr>
          <a:r>
            <a:rPr lang="es-CL" sz="1100" kern="1200" dirty="0" smtClean="0"/>
            <a:t>La República Liberal se caracterizó por una crecimiento de las ciudades y un constante aumento de la población en Santiago y Valparaíso.</a:t>
          </a:r>
          <a:endParaRPr lang="es-ES" sz="1100" kern="1200" dirty="0"/>
        </a:p>
      </dsp:txBody>
      <dsp:txXfrm>
        <a:off x="509717" y="338558"/>
        <a:ext cx="7541700" cy="677550"/>
      </dsp:txXfrm>
    </dsp:sp>
    <dsp:sp modelId="{80BD15D0-D90B-4465-B329-25F61489DC3D}">
      <dsp:nvSpPr>
        <dsp:cNvPr id="0" name=""/>
        <dsp:cNvSpPr/>
      </dsp:nvSpPr>
      <dsp:spPr>
        <a:xfrm>
          <a:off x="86248" y="253864"/>
          <a:ext cx="846937" cy="846937"/>
        </a:xfrm>
        <a:prstGeom prst="ellipse">
          <a:avLst/>
        </a:prstGeom>
        <a:solidFill>
          <a:schemeClr val="lt1">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555669DF-45C5-473F-8799-3609320E9636}">
      <dsp:nvSpPr>
        <dsp:cNvPr id="0" name=""/>
        <dsp:cNvSpPr/>
      </dsp:nvSpPr>
      <dsp:spPr>
        <a:xfrm>
          <a:off x="995230" y="1354558"/>
          <a:ext cx="7056187" cy="677550"/>
        </a:xfrm>
        <a:prstGeom prst="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7805" tIns="27940" rIns="27940" bIns="27940" numCol="1" spcCol="1270" anchor="ctr" anchorCtr="0">
          <a:noAutofit/>
        </a:bodyPr>
        <a:lstStyle/>
        <a:p>
          <a:pPr lvl="0" algn="l" defTabSz="488950">
            <a:lnSpc>
              <a:spcPct val="90000"/>
            </a:lnSpc>
            <a:spcBef>
              <a:spcPct val="0"/>
            </a:spcBef>
            <a:spcAft>
              <a:spcPct val="35000"/>
            </a:spcAft>
          </a:pPr>
          <a:r>
            <a:rPr lang="es-CL" sz="1100" kern="1200" smtClean="0"/>
            <a:t>La Clase Alta o Aristocracia se transformó en una OLIGARQUÍA: a las antiguas y tradicionales familias se les unieron empresarios que se habían enriquecido en las actividades mineras, comerciales y bancarias.</a:t>
          </a:r>
          <a:endParaRPr lang="es-ES" sz="1100" kern="1200"/>
        </a:p>
      </dsp:txBody>
      <dsp:txXfrm>
        <a:off x="995230" y="1354558"/>
        <a:ext cx="7056187" cy="677550"/>
      </dsp:txXfrm>
    </dsp:sp>
    <dsp:sp modelId="{09F66969-7428-4D4C-948B-FF623F39B90D}">
      <dsp:nvSpPr>
        <dsp:cNvPr id="0" name=""/>
        <dsp:cNvSpPr/>
      </dsp:nvSpPr>
      <dsp:spPr>
        <a:xfrm>
          <a:off x="571761" y="1269864"/>
          <a:ext cx="846937" cy="846937"/>
        </a:xfrm>
        <a:prstGeom prst="ellipse">
          <a:avLst/>
        </a:prstGeom>
        <a:solidFill>
          <a:schemeClr val="lt1">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A9527469-0CAE-4CD7-8F07-161D3F2DBE43}">
      <dsp:nvSpPr>
        <dsp:cNvPr id="0" name=""/>
        <dsp:cNvSpPr/>
      </dsp:nvSpPr>
      <dsp:spPr>
        <a:xfrm>
          <a:off x="1144243" y="2370558"/>
          <a:ext cx="6907174" cy="677550"/>
        </a:xfrm>
        <a:prstGeom prst="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7805" tIns="27940" rIns="27940" bIns="27940" numCol="1" spcCol="1270" anchor="ctr" anchorCtr="0">
          <a:noAutofit/>
        </a:bodyPr>
        <a:lstStyle/>
        <a:p>
          <a:pPr lvl="0" algn="l" defTabSz="488950">
            <a:lnSpc>
              <a:spcPct val="90000"/>
            </a:lnSpc>
            <a:spcBef>
              <a:spcPct val="0"/>
            </a:spcBef>
            <a:spcAft>
              <a:spcPct val="35000"/>
            </a:spcAft>
          </a:pPr>
          <a:r>
            <a:rPr lang="es-CL" sz="1100" kern="1200" dirty="0" smtClean="0"/>
            <a:t>Este nuevo grupo que contaba con gran riqueza, sintió fuerte admiración por la sociedad europea, intentando imitar su arquitectura, sus costumbres y su moda, construyendo grandes palacios y parques privados, primordialmente al estilo francés.</a:t>
          </a:r>
          <a:endParaRPr lang="es-ES" sz="1100" kern="1200" dirty="0"/>
        </a:p>
      </dsp:txBody>
      <dsp:txXfrm>
        <a:off x="1144243" y="2370558"/>
        <a:ext cx="6907174" cy="677550"/>
      </dsp:txXfrm>
    </dsp:sp>
    <dsp:sp modelId="{16C7F258-BD9E-4C52-A071-C2FA55D1A598}">
      <dsp:nvSpPr>
        <dsp:cNvPr id="0" name=""/>
        <dsp:cNvSpPr/>
      </dsp:nvSpPr>
      <dsp:spPr>
        <a:xfrm>
          <a:off x="720774" y="2285864"/>
          <a:ext cx="846937" cy="846937"/>
        </a:xfrm>
        <a:prstGeom prst="ellipse">
          <a:avLst/>
        </a:prstGeom>
        <a:solidFill>
          <a:schemeClr val="lt1">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E5EF9308-2C5B-4F13-96AA-F8C262608A73}">
      <dsp:nvSpPr>
        <dsp:cNvPr id="0" name=""/>
        <dsp:cNvSpPr/>
      </dsp:nvSpPr>
      <dsp:spPr>
        <a:xfrm>
          <a:off x="995230" y="3386558"/>
          <a:ext cx="7056187" cy="677550"/>
        </a:xfrm>
        <a:prstGeom prst="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7805" tIns="27940" rIns="27940" bIns="27940" numCol="1" spcCol="1270" anchor="ctr" anchorCtr="0">
          <a:noAutofit/>
        </a:bodyPr>
        <a:lstStyle/>
        <a:p>
          <a:pPr lvl="0" algn="l" defTabSz="488950">
            <a:lnSpc>
              <a:spcPct val="90000"/>
            </a:lnSpc>
            <a:spcBef>
              <a:spcPct val="0"/>
            </a:spcBef>
            <a:spcAft>
              <a:spcPct val="35000"/>
            </a:spcAft>
          </a:pPr>
          <a:r>
            <a:rPr lang="es-CL" sz="1100" kern="1200" dirty="0" smtClean="0"/>
            <a:t>La modernización de las ciudades muchas veces fue producto del impulso e inversiones de esta oligarquía.</a:t>
          </a:r>
          <a:endParaRPr lang="es-ES" sz="1100" kern="1200" dirty="0"/>
        </a:p>
      </dsp:txBody>
      <dsp:txXfrm>
        <a:off x="995230" y="3386558"/>
        <a:ext cx="7056187" cy="677550"/>
      </dsp:txXfrm>
    </dsp:sp>
    <dsp:sp modelId="{EC9551F8-51A2-43E0-83EA-EEF502B290A0}">
      <dsp:nvSpPr>
        <dsp:cNvPr id="0" name=""/>
        <dsp:cNvSpPr/>
      </dsp:nvSpPr>
      <dsp:spPr>
        <a:xfrm>
          <a:off x="571761" y="3301864"/>
          <a:ext cx="846937" cy="846937"/>
        </a:xfrm>
        <a:prstGeom prst="ellipse">
          <a:avLst/>
        </a:prstGeom>
        <a:solidFill>
          <a:schemeClr val="lt1">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8EF60900-D97F-4AB3-B508-977496DE9455}">
      <dsp:nvSpPr>
        <dsp:cNvPr id="0" name=""/>
        <dsp:cNvSpPr/>
      </dsp:nvSpPr>
      <dsp:spPr>
        <a:xfrm>
          <a:off x="509717" y="4402558"/>
          <a:ext cx="7541700" cy="677550"/>
        </a:xfrm>
        <a:prstGeom prst="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7805" tIns="27940" rIns="27940" bIns="27940" numCol="1" spcCol="1270" anchor="ctr" anchorCtr="0">
          <a:noAutofit/>
        </a:bodyPr>
        <a:lstStyle/>
        <a:p>
          <a:pPr lvl="0" algn="l" defTabSz="488950">
            <a:lnSpc>
              <a:spcPct val="90000"/>
            </a:lnSpc>
            <a:spcBef>
              <a:spcPct val="0"/>
            </a:spcBef>
            <a:spcAft>
              <a:spcPct val="35000"/>
            </a:spcAft>
          </a:pPr>
          <a:r>
            <a:rPr lang="es-CL" sz="1100" kern="1200" dirty="0" smtClean="0"/>
            <a:t>La vida urbana, ligada al aumento de la administración pública y a un mayor acceso a la educación, favoreció el desarrollo de un SECTOR MEDIO conformado por profesionales, comerciantes, empleados y militares. Era una Clase pujante y culta que tenía mucho que aportar al país.</a:t>
          </a:r>
          <a:endParaRPr lang="es-ES" sz="1100" kern="1200" dirty="0"/>
        </a:p>
      </dsp:txBody>
      <dsp:txXfrm>
        <a:off x="509717" y="4402558"/>
        <a:ext cx="7541700" cy="677550"/>
      </dsp:txXfrm>
    </dsp:sp>
    <dsp:sp modelId="{67FDC2CB-399B-4B81-A2BC-2AAF8ADA811A}">
      <dsp:nvSpPr>
        <dsp:cNvPr id="0" name=""/>
        <dsp:cNvSpPr/>
      </dsp:nvSpPr>
      <dsp:spPr>
        <a:xfrm>
          <a:off x="86248" y="4317864"/>
          <a:ext cx="846937" cy="846937"/>
        </a:xfrm>
        <a:prstGeom prst="ellipse">
          <a:avLst/>
        </a:prstGeom>
        <a:solidFill>
          <a:schemeClr val="lt1">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02DD589-82BB-4299-82A4-F9F497BFB9D2}">
      <dsp:nvSpPr>
        <dsp:cNvPr id="0" name=""/>
        <dsp:cNvSpPr/>
      </dsp:nvSpPr>
      <dsp:spPr>
        <a:xfrm>
          <a:off x="870891" y="2663613"/>
          <a:ext cx="568638" cy="91440"/>
        </a:xfrm>
        <a:custGeom>
          <a:avLst/>
          <a:gdLst/>
          <a:ahLst/>
          <a:cxnLst/>
          <a:rect l="0" t="0" r="0" b="0"/>
          <a:pathLst>
            <a:path>
              <a:moveTo>
                <a:pt x="0" y="45720"/>
              </a:moveTo>
              <a:lnTo>
                <a:pt x="568638" y="45720"/>
              </a:lnTo>
            </a:path>
          </a:pathLst>
        </a:custGeom>
        <a:noFill/>
        <a:ln w="19050" cap="rnd"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s-ES" sz="500" kern="1200"/>
        </a:p>
      </dsp:txBody>
      <dsp:txXfrm>
        <a:off x="1140995" y="2695117"/>
        <a:ext cx="28431" cy="28431"/>
      </dsp:txXfrm>
    </dsp:sp>
    <dsp:sp modelId="{76FED5B2-536D-4D8F-89AB-5C49040620EF}">
      <dsp:nvSpPr>
        <dsp:cNvPr id="0" name=""/>
        <dsp:cNvSpPr/>
      </dsp:nvSpPr>
      <dsp:spPr>
        <a:xfrm rot="16200000">
          <a:off x="-1843646" y="2275919"/>
          <a:ext cx="4562248" cy="866827"/>
        </a:xfrm>
        <a:prstGeom prst="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8415" tIns="18415" rIns="18415" bIns="18415" numCol="1" spcCol="1270" anchor="ctr" anchorCtr="0">
          <a:noAutofit/>
        </a:bodyPr>
        <a:lstStyle/>
        <a:p>
          <a:pPr lvl="0" algn="ctr" defTabSz="1289050">
            <a:lnSpc>
              <a:spcPct val="90000"/>
            </a:lnSpc>
            <a:spcBef>
              <a:spcPct val="0"/>
            </a:spcBef>
            <a:spcAft>
              <a:spcPct val="35000"/>
            </a:spcAft>
          </a:pPr>
          <a:r>
            <a:rPr lang="es-ES" sz="2900" kern="1200" dirty="0" smtClean="0"/>
            <a:t>Tratado de Versalles 1919</a:t>
          </a:r>
          <a:endParaRPr lang="es-ES" sz="2900" kern="1200" dirty="0"/>
        </a:p>
      </dsp:txBody>
      <dsp:txXfrm>
        <a:off x="-1843646" y="2275919"/>
        <a:ext cx="4562248" cy="866827"/>
      </dsp:txXfrm>
    </dsp:sp>
    <dsp:sp modelId="{077EEF5C-A633-4828-97C3-24E0B34C2D31}">
      <dsp:nvSpPr>
        <dsp:cNvPr id="0" name=""/>
        <dsp:cNvSpPr/>
      </dsp:nvSpPr>
      <dsp:spPr>
        <a:xfrm>
          <a:off x="1439530" y="1886428"/>
          <a:ext cx="6684404" cy="1645810"/>
        </a:xfrm>
        <a:prstGeom prst="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es-ES" sz="1400" kern="1200" dirty="0" smtClean="0"/>
            <a:t>Fue impuesto a Alemania. Se establece la desmilitarización, confiscación de bienes, pago de cuantiosas compensaciones de guerra y además debe aceptar la responsabilidad total del conflicto. Este tratado abre el camino a la segunda guerra mundial.</a:t>
          </a:r>
          <a:endParaRPr lang="es-ES" sz="1400" kern="1200" dirty="0"/>
        </a:p>
      </dsp:txBody>
      <dsp:txXfrm>
        <a:off x="1439530" y="1886428"/>
        <a:ext cx="6684404" cy="1645810"/>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02DD589-82BB-4299-82A4-F9F497BFB9D2}">
      <dsp:nvSpPr>
        <dsp:cNvPr id="0" name=""/>
        <dsp:cNvSpPr/>
      </dsp:nvSpPr>
      <dsp:spPr>
        <a:xfrm>
          <a:off x="729438" y="2663613"/>
          <a:ext cx="473755" cy="91440"/>
        </a:xfrm>
        <a:custGeom>
          <a:avLst/>
          <a:gdLst/>
          <a:ahLst/>
          <a:cxnLst/>
          <a:rect l="0" t="0" r="0" b="0"/>
          <a:pathLst>
            <a:path>
              <a:moveTo>
                <a:pt x="0" y="45720"/>
              </a:moveTo>
              <a:lnTo>
                <a:pt x="473755" y="45720"/>
              </a:lnTo>
            </a:path>
          </a:pathLst>
        </a:custGeom>
        <a:noFill/>
        <a:ln w="19050" cap="rnd"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s-ES" sz="500" kern="1200"/>
        </a:p>
      </dsp:txBody>
      <dsp:txXfrm>
        <a:off x="954472" y="2697489"/>
        <a:ext cx="23687" cy="23687"/>
      </dsp:txXfrm>
    </dsp:sp>
    <dsp:sp modelId="{76FED5B2-536D-4D8F-89AB-5C49040620EF}">
      <dsp:nvSpPr>
        <dsp:cNvPr id="0" name=""/>
        <dsp:cNvSpPr/>
      </dsp:nvSpPr>
      <dsp:spPr>
        <a:xfrm rot="16200000">
          <a:off x="-1532152" y="2348239"/>
          <a:ext cx="3800993" cy="722188"/>
        </a:xfrm>
        <a:prstGeom prst="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lvl="0" algn="ctr" defTabSz="1066800">
            <a:lnSpc>
              <a:spcPct val="90000"/>
            </a:lnSpc>
            <a:spcBef>
              <a:spcPct val="0"/>
            </a:spcBef>
            <a:spcAft>
              <a:spcPct val="35000"/>
            </a:spcAft>
          </a:pPr>
          <a:r>
            <a:rPr lang="es-ES" sz="2400" kern="1200" dirty="0" smtClean="0"/>
            <a:t>Tratado de Versalles 1919</a:t>
          </a:r>
          <a:endParaRPr lang="es-ES" sz="2400" kern="1200" dirty="0"/>
        </a:p>
      </dsp:txBody>
      <dsp:txXfrm>
        <a:off x="-1532152" y="2348239"/>
        <a:ext cx="3800993" cy="722188"/>
      </dsp:txXfrm>
    </dsp:sp>
    <dsp:sp modelId="{077EEF5C-A633-4828-97C3-24E0B34C2D31}">
      <dsp:nvSpPr>
        <dsp:cNvPr id="0" name=""/>
        <dsp:cNvSpPr/>
      </dsp:nvSpPr>
      <dsp:spPr>
        <a:xfrm>
          <a:off x="1203194" y="2045624"/>
          <a:ext cx="5569046" cy="1327418"/>
        </a:xfrm>
        <a:prstGeom prst="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es-CL" sz="1400" kern="1200" dirty="0" smtClean="0"/>
            <a:t>El Tratado de Versalles fue un tratado de paz que se firmó en dicha ciudad al final de la Primera Guerra Mundial por más de cincuenta países:</a:t>
          </a:r>
        </a:p>
        <a:p>
          <a:pPr lvl="0" algn="ctr" defTabSz="622300">
            <a:lnSpc>
              <a:spcPct val="90000"/>
            </a:lnSpc>
            <a:spcBef>
              <a:spcPct val="0"/>
            </a:spcBef>
            <a:spcAft>
              <a:spcPct val="35000"/>
            </a:spcAft>
          </a:pPr>
          <a:endParaRPr lang="es-CL" sz="1400" kern="1200" dirty="0" smtClean="0"/>
        </a:p>
        <a:p>
          <a:pPr lvl="0" algn="just" defTabSz="622300">
            <a:lnSpc>
              <a:spcPct val="90000"/>
            </a:lnSpc>
            <a:spcBef>
              <a:spcPct val="0"/>
            </a:spcBef>
            <a:spcAft>
              <a:spcPct val="35000"/>
            </a:spcAft>
          </a:pPr>
          <a:r>
            <a:rPr lang="es-CL" sz="1400" kern="1200" dirty="0" smtClean="0"/>
            <a:t> </a:t>
          </a:r>
          <a:endParaRPr lang="es-ES" sz="1400" kern="1200" dirty="0"/>
        </a:p>
      </dsp:txBody>
      <dsp:txXfrm>
        <a:off x="1203194" y="2045624"/>
        <a:ext cx="5569046" cy="1327418"/>
      </dsp:txXfrm>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89A8D6A-0B56-4132-8E27-0FCDEE93F893}">
      <dsp:nvSpPr>
        <dsp:cNvPr id="0" name=""/>
        <dsp:cNvSpPr/>
      </dsp:nvSpPr>
      <dsp:spPr>
        <a:xfrm>
          <a:off x="1088138" y="2709333"/>
          <a:ext cx="674064" cy="2079909"/>
        </a:xfrm>
        <a:custGeom>
          <a:avLst/>
          <a:gdLst/>
          <a:ahLst/>
          <a:cxnLst/>
          <a:rect l="0" t="0" r="0" b="0"/>
          <a:pathLst>
            <a:path>
              <a:moveTo>
                <a:pt x="0" y="0"/>
              </a:moveTo>
              <a:lnTo>
                <a:pt x="337032" y="0"/>
              </a:lnTo>
              <a:lnTo>
                <a:pt x="337032" y="2079909"/>
              </a:lnTo>
              <a:lnTo>
                <a:pt x="674064" y="2079909"/>
              </a:lnTo>
            </a:path>
          </a:pathLst>
        </a:custGeom>
        <a:noFill/>
        <a:ln w="19050" cap="rnd"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311150">
            <a:lnSpc>
              <a:spcPct val="90000"/>
            </a:lnSpc>
            <a:spcBef>
              <a:spcPct val="0"/>
            </a:spcBef>
            <a:spcAft>
              <a:spcPct val="35000"/>
            </a:spcAft>
          </a:pPr>
          <a:endParaRPr lang="es-ES" sz="700" kern="1200"/>
        </a:p>
      </dsp:txBody>
      <dsp:txXfrm>
        <a:off x="1370509" y="3694627"/>
        <a:ext cx="109320" cy="109320"/>
      </dsp:txXfrm>
    </dsp:sp>
    <dsp:sp modelId="{F7A14AFA-A437-44C0-9769-9B1EF9C8E822}">
      <dsp:nvSpPr>
        <dsp:cNvPr id="0" name=""/>
        <dsp:cNvSpPr/>
      </dsp:nvSpPr>
      <dsp:spPr>
        <a:xfrm>
          <a:off x="1088138" y="2709333"/>
          <a:ext cx="674064" cy="795488"/>
        </a:xfrm>
        <a:custGeom>
          <a:avLst/>
          <a:gdLst/>
          <a:ahLst/>
          <a:cxnLst/>
          <a:rect l="0" t="0" r="0" b="0"/>
          <a:pathLst>
            <a:path>
              <a:moveTo>
                <a:pt x="0" y="0"/>
              </a:moveTo>
              <a:lnTo>
                <a:pt x="337032" y="0"/>
              </a:lnTo>
              <a:lnTo>
                <a:pt x="337032" y="795488"/>
              </a:lnTo>
              <a:lnTo>
                <a:pt x="674064" y="795488"/>
              </a:lnTo>
            </a:path>
          </a:pathLst>
        </a:custGeom>
        <a:noFill/>
        <a:ln w="19050" cap="rnd"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s-ES" sz="500" kern="1200"/>
        </a:p>
      </dsp:txBody>
      <dsp:txXfrm>
        <a:off x="1399103" y="3081010"/>
        <a:ext cx="52133" cy="52133"/>
      </dsp:txXfrm>
    </dsp:sp>
    <dsp:sp modelId="{77FE65F2-2FBF-4F9B-B974-9617408D09F1}">
      <dsp:nvSpPr>
        <dsp:cNvPr id="0" name=""/>
        <dsp:cNvSpPr/>
      </dsp:nvSpPr>
      <dsp:spPr>
        <a:xfrm>
          <a:off x="1088138" y="2067122"/>
          <a:ext cx="674064" cy="642210"/>
        </a:xfrm>
        <a:custGeom>
          <a:avLst/>
          <a:gdLst/>
          <a:ahLst/>
          <a:cxnLst/>
          <a:rect l="0" t="0" r="0" b="0"/>
          <a:pathLst>
            <a:path>
              <a:moveTo>
                <a:pt x="0" y="642210"/>
              </a:moveTo>
              <a:lnTo>
                <a:pt x="337032" y="642210"/>
              </a:lnTo>
              <a:lnTo>
                <a:pt x="337032" y="0"/>
              </a:lnTo>
              <a:lnTo>
                <a:pt x="674064" y="0"/>
              </a:lnTo>
            </a:path>
          </a:pathLst>
        </a:custGeom>
        <a:noFill/>
        <a:ln w="19050" cap="rnd"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s-ES" sz="500" kern="1200"/>
        </a:p>
      </dsp:txBody>
      <dsp:txXfrm>
        <a:off x="1401894" y="2364952"/>
        <a:ext cx="46550" cy="46550"/>
      </dsp:txXfrm>
    </dsp:sp>
    <dsp:sp modelId="{E5501818-CB0A-48AC-B10B-C0BEA50CBF75}">
      <dsp:nvSpPr>
        <dsp:cNvPr id="0" name=""/>
        <dsp:cNvSpPr/>
      </dsp:nvSpPr>
      <dsp:spPr>
        <a:xfrm>
          <a:off x="1088138" y="629424"/>
          <a:ext cx="674064" cy="2079909"/>
        </a:xfrm>
        <a:custGeom>
          <a:avLst/>
          <a:gdLst/>
          <a:ahLst/>
          <a:cxnLst/>
          <a:rect l="0" t="0" r="0" b="0"/>
          <a:pathLst>
            <a:path>
              <a:moveTo>
                <a:pt x="0" y="2079909"/>
              </a:moveTo>
              <a:lnTo>
                <a:pt x="337032" y="2079909"/>
              </a:lnTo>
              <a:lnTo>
                <a:pt x="337032" y="0"/>
              </a:lnTo>
              <a:lnTo>
                <a:pt x="674064" y="0"/>
              </a:lnTo>
            </a:path>
          </a:pathLst>
        </a:custGeom>
        <a:noFill/>
        <a:ln w="19050" cap="rnd"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311150">
            <a:lnSpc>
              <a:spcPct val="90000"/>
            </a:lnSpc>
            <a:spcBef>
              <a:spcPct val="0"/>
            </a:spcBef>
            <a:spcAft>
              <a:spcPct val="35000"/>
            </a:spcAft>
          </a:pPr>
          <a:endParaRPr lang="es-ES" sz="700" kern="1200"/>
        </a:p>
      </dsp:txBody>
      <dsp:txXfrm>
        <a:off x="1370509" y="1614718"/>
        <a:ext cx="109320" cy="109320"/>
      </dsp:txXfrm>
    </dsp:sp>
    <dsp:sp modelId="{76FED5B2-536D-4D8F-89AB-5C49040620EF}">
      <dsp:nvSpPr>
        <dsp:cNvPr id="0" name=""/>
        <dsp:cNvSpPr/>
      </dsp:nvSpPr>
      <dsp:spPr>
        <a:xfrm rot="16200000">
          <a:off x="-2129674" y="2195565"/>
          <a:ext cx="5408088" cy="1027536"/>
        </a:xfrm>
        <a:prstGeom prst="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225" tIns="22225" rIns="22225" bIns="22225" numCol="1" spcCol="1270" anchor="ctr" anchorCtr="0">
          <a:noAutofit/>
        </a:bodyPr>
        <a:lstStyle/>
        <a:p>
          <a:pPr lvl="0" algn="ctr" defTabSz="1555750">
            <a:lnSpc>
              <a:spcPct val="90000"/>
            </a:lnSpc>
            <a:spcBef>
              <a:spcPct val="0"/>
            </a:spcBef>
            <a:spcAft>
              <a:spcPct val="35000"/>
            </a:spcAft>
          </a:pPr>
          <a:r>
            <a:rPr lang="es-ES" sz="3500" kern="1200" dirty="0" smtClean="0"/>
            <a:t>Tratado de Versalles 1919</a:t>
          </a:r>
          <a:endParaRPr lang="es-ES" sz="3500" kern="1200" dirty="0"/>
        </a:p>
      </dsp:txBody>
      <dsp:txXfrm>
        <a:off x="-2129674" y="2195565"/>
        <a:ext cx="5408088" cy="1027536"/>
      </dsp:txXfrm>
    </dsp:sp>
    <dsp:sp modelId="{8D308EB2-86BC-4126-9423-7A2970CED193}">
      <dsp:nvSpPr>
        <dsp:cNvPr id="0" name=""/>
        <dsp:cNvSpPr/>
      </dsp:nvSpPr>
      <dsp:spPr>
        <a:xfrm>
          <a:off x="1762202" y="115655"/>
          <a:ext cx="3370320" cy="1027536"/>
        </a:xfrm>
        <a:prstGeom prst="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es-CL" sz="1400" kern="1200" dirty="0" smtClean="0"/>
            <a:t>Este tratado terminó oficialmente con el estado de guerra entre la Alemania del segundo Reich y los Aliados de la Primera Guerra Mundial. </a:t>
          </a:r>
        </a:p>
      </dsp:txBody>
      <dsp:txXfrm>
        <a:off x="1762202" y="115655"/>
        <a:ext cx="3370320" cy="1027536"/>
      </dsp:txXfrm>
    </dsp:sp>
    <dsp:sp modelId="{87CC65F0-CB7F-45EE-90FC-C536D7D9075D}">
      <dsp:nvSpPr>
        <dsp:cNvPr id="0" name=""/>
        <dsp:cNvSpPr/>
      </dsp:nvSpPr>
      <dsp:spPr>
        <a:xfrm>
          <a:off x="1762202" y="1400076"/>
          <a:ext cx="5973826" cy="1334092"/>
        </a:xfrm>
        <a:prstGeom prst="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es-CL" sz="1400" kern="1200" dirty="0" smtClean="0"/>
            <a:t>Fue firmado el 28 de junio de 1919 en la Galería de los Espejos del palacio de Versalles, exactamente cinco años después del atentado de Sarajevo en el que fue asesinado el archiduque Francisco Fernando.</a:t>
          </a:r>
        </a:p>
      </dsp:txBody>
      <dsp:txXfrm>
        <a:off x="1762202" y="1400076"/>
        <a:ext cx="5973826" cy="1334092"/>
      </dsp:txXfrm>
    </dsp:sp>
    <dsp:sp modelId="{6B88CE36-FB12-4307-A3AF-6CB2B89401A7}">
      <dsp:nvSpPr>
        <dsp:cNvPr id="0" name=""/>
        <dsp:cNvSpPr/>
      </dsp:nvSpPr>
      <dsp:spPr>
        <a:xfrm>
          <a:off x="1762202" y="2991053"/>
          <a:ext cx="6305196" cy="1027536"/>
        </a:xfrm>
        <a:prstGeom prst="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es-CL" sz="1400" kern="1200" dirty="0" smtClean="0"/>
            <a:t>A pesar de que el armisticio fue firmado meses antes (11 de noviembre de 1918) para poner fin a las hostilidades en el campo de batalla, se necesitaron seis meses de negociaciones en la Conferencia de Paz de París para concluir el tratado de paz.</a:t>
          </a:r>
        </a:p>
      </dsp:txBody>
      <dsp:txXfrm>
        <a:off x="1762202" y="2991053"/>
        <a:ext cx="6305196" cy="1027536"/>
      </dsp:txXfrm>
    </dsp:sp>
    <dsp:sp modelId="{DA107FBC-6794-48C7-959A-4F8147D008B4}">
      <dsp:nvSpPr>
        <dsp:cNvPr id="0" name=""/>
        <dsp:cNvSpPr/>
      </dsp:nvSpPr>
      <dsp:spPr>
        <a:xfrm>
          <a:off x="1762202" y="4275474"/>
          <a:ext cx="3370320" cy="1027536"/>
        </a:xfrm>
        <a:prstGeom prst="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es-CL" sz="1400" kern="1200" dirty="0" smtClean="0"/>
            <a:t>El Tratado de Versalles entró en vigor el 10 de enero de 1920</a:t>
          </a:r>
        </a:p>
      </dsp:txBody>
      <dsp:txXfrm>
        <a:off x="1762202" y="4275474"/>
        <a:ext cx="3370320" cy="1027536"/>
      </dsp:txXfrm>
    </dsp:sp>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28E21A0-5A71-4A3B-8F7C-17C66F295BD8}">
      <dsp:nvSpPr>
        <dsp:cNvPr id="0" name=""/>
        <dsp:cNvSpPr/>
      </dsp:nvSpPr>
      <dsp:spPr>
        <a:xfrm>
          <a:off x="-6125176" y="-937410"/>
          <a:ext cx="7293488" cy="7293488"/>
        </a:xfrm>
        <a:prstGeom prst="blockArc">
          <a:avLst>
            <a:gd name="adj1" fmla="val 18900000"/>
            <a:gd name="adj2" fmla="val 2700000"/>
            <a:gd name="adj3" fmla="val 296"/>
          </a:avLst>
        </a:prstGeom>
        <a:noFill/>
        <a:ln w="19050" cap="rnd"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311C1B92-4C7F-4B18-ABF3-F239FA085E7A}">
      <dsp:nvSpPr>
        <dsp:cNvPr id="0" name=""/>
        <dsp:cNvSpPr/>
      </dsp:nvSpPr>
      <dsp:spPr>
        <a:xfrm>
          <a:off x="752110" y="541866"/>
          <a:ext cx="7301111" cy="1083733"/>
        </a:xfrm>
        <a:prstGeom prst="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60213" tIns="35560" rIns="35560" bIns="35560" numCol="1" spcCol="1270" anchor="ctr" anchorCtr="0">
          <a:noAutofit/>
        </a:bodyPr>
        <a:lstStyle/>
        <a:p>
          <a:pPr lvl="0" algn="l" defTabSz="622300">
            <a:lnSpc>
              <a:spcPct val="90000"/>
            </a:lnSpc>
            <a:spcBef>
              <a:spcPct val="0"/>
            </a:spcBef>
            <a:spcAft>
              <a:spcPct val="35000"/>
            </a:spcAft>
          </a:pPr>
          <a:r>
            <a:rPr lang="es-CL" sz="1400" kern="1200" dirty="0" smtClean="0"/>
            <a:t>Según el artículo 231, Alemania (y sus aliados) fueron la única responsable de la guerra:</a:t>
          </a:r>
          <a:endParaRPr lang="es-ES" sz="1400" kern="1200" dirty="0"/>
        </a:p>
      </dsp:txBody>
      <dsp:txXfrm>
        <a:off x="752110" y="541866"/>
        <a:ext cx="7301111" cy="1083733"/>
      </dsp:txXfrm>
    </dsp:sp>
    <dsp:sp modelId="{4CCB9DF2-F3EE-4C8F-BFBE-2B64145548F0}">
      <dsp:nvSpPr>
        <dsp:cNvPr id="0" name=""/>
        <dsp:cNvSpPr/>
      </dsp:nvSpPr>
      <dsp:spPr>
        <a:xfrm>
          <a:off x="74777" y="406400"/>
          <a:ext cx="1354666" cy="1354666"/>
        </a:xfrm>
        <a:prstGeom prst="ellipse">
          <a:avLst/>
        </a:prstGeom>
        <a:solidFill>
          <a:schemeClr val="lt1">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3E3BE988-D999-4F2D-8E83-141ED4C16892}">
      <dsp:nvSpPr>
        <dsp:cNvPr id="0" name=""/>
        <dsp:cNvSpPr/>
      </dsp:nvSpPr>
      <dsp:spPr>
        <a:xfrm>
          <a:off x="1146048" y="2167466"/>
          <a:ext cx="6907174" cy="1083733"/>
        </a:xfrm>
        <a:prstGeom prst="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60213" tIns="35560" rIns="35560" bIns="35560" numCol="1" spcCol="1270" anchor="ctr" anchorCtr="0">
          <a:noAutofit/>
        </a:bodyPr>
        <a:lstStyle/>
        <a:p>
          <a:pPr lvl="0" algn="l" defTabSz="622300">
            <a:lnSpc>
              <a:spcPct val="90000"/>
            </a:lnSpc>
            <a:spcBef>
              <a:spcPct val="0"/>
            </a:spcBef>
            <a:spcAft>
              <a:spcPct val="35000"/>
            </a:spcAft>
          </a:pPr>
          <a:r>
            <a:rPr lang="es-CL" sz="1400" kern="1200" dirty="0" smtClean="0"/>
            <a:t>“Los gobiernos aliados y asociados declaran, y Alemania reconoce, la responsabilidad de Alemania y sus aliados por haber causado todos los daños y pérdidas, a los cuales los gobiernos aliados y asociados se han visto sometidos como consecuencia de la guerra impuesta a ellos por la agresión de Alemania y sus aliados”.</a:t>
          </a:r>
          <a:endParaRPr lang="es-ES" sz="1400" kern="1200" dirty="0"/>
        </a:p>
      </dsp:txBody>
      <dsp:txXfrm>
        <a:off x="1146048" y="2167466"/>
        <a:ext cx="6907174" cy="1083733"/>
      </dsp:txXfrm>
    </dsp:sp>
    <dsp:sp modelId="{8B9D540B-F18A-4063-B163-DE6617BC560A}">
      <dsp:nvSpPr>
        <dsp:cNvPr id="0" name=""/>
        <dsp:cNvSpPr/>
      </dsp:nvSpPr>
      <dsp:spPr>
        <a:xfrm>
          <a:off x="468714" y="2032000"/>
          <a:ext cx="1354666" cy="1354666"/>
        </a:xfrm>
        <a:prstGeom prst="ellipse">
          <a:avLst/>
        </a:prstGeom>
        <a:solidFill>
          <a:schemeClr val="lt1">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B29E8635-8AA0-4203-A993-04548870E4C3}">
      <dsp:nvSpPr>
        <dsp:cNvPr id="0" name=""/>
        <dsp:cNvSpPr/>
      </dsp:nvSpPr>
      <dsp:spPr>
        <a:xfrm>
          <a:off x="752110" y="3793066"/>
          <a:ext cx="7301111" cy="1083733"/>
        </a:xfrm>
        <a:prstGeom prst="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60213" tIns="35560" rIns="35560" bIns="35560" numCol="1" spcCol="1270" anchor="ctr" anchorCtr="0">
          <a:noAutofit/>
        </a:bodyPr>
        <a:lstStyle/>
        <a:p>
          <a:pPr lvl="0" algn="l" defTabSz="622300">
            <a:lnSpc>
              <a:spcPct val="90000"/>
            </a:lnSpc>
            <a:spcBef>
              <a:spcPct val="0"/>
            </a:spcBef>
            <a:spcAft>
              <a:spcPct val="35000"/>
            </a:spcAft>
          </a:pPr>
          <a:r>
            <a:rPr lang="es-CL" sz="1400" kern="1200" smtClean="0"/>
            <a:t>Se prohíbe el ingreso de Alemania en la Sociedad de Naciones.</a:t>
          </a:r>
          <a:endParaRPr lang="es-ES" sz="1400" kern="1200"/>
        </a:p>
      </dsp:txBody>
      <dsp:txXfrm>
        <a:off x="752110" y="3793066"/>
        <a:ext cx="7301111" cy="1083733"/>
      </dsp:txXfrm>
    </dsp:sp>
    <dsp:sp modelId="{3D3D0BC3-2475-4280-AA0F-C0B371496CDA}">
      <dsp:nvSpPr>
        <dsp:cNvPr id="0" name=""/>
        <dsp:cNvSpPr/>
      </dsp:nvSpPr>
      <dsp:spPr>
        <a:xfrm>
          <a:off x="74777" y="3657600"/>
          <a:ext cx="1354666" cy="1354666"/>
        </a:xfrm>
        <a:prstGeom prst="ellipse">
          <a:avLst/>
        </a:prstGeom>
        <a:solidFill>
          <a:schemeClr val="lt1">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1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4BD6FE0-2E15-4F9E-9DD7-C4005424783C}">
      <dsp:nvSpPr>
        <dsp:cNvPr id="0" name=""/>
        <dsp:cNvSpPr/>
      </dsp:nvSpPr>
      <dsp:spPr>
        <a:xfrm>
          <a:off x="-6122738" y="-937410"/>
          <a:ext cx="7293488" cy="7293488"/>
        </a:xfrm>
        <a:prstGeom prst="blockArc">
          <a:avLst>
            <a:gd name="adj1" fmla="val 18900000"/>
            <a:gd name="adj2" fmla="val 2700000"/>
            <a:gd name="adj3" fmla="val 296"/>
          </a:avLst>
        </a:prstGeom>
        <a:noFill/>
        <a:ln w="19050" cap="rnd"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D2F31E76-6811-4908-BB87-59DDE9E3F304}">
      <dsp:nvSpPr>
        <dsp:cNvPr id="0" name=""/>
        <dsp:cNvSpPr/>
      </dsp:nvSpPr>
      <dsp:spPr>
        <a:xfrm>
          <a:off x="380119" y="246332"/>
          <a:ext cx="7675541" cy="492448"/>
        </a:xfrm>
        <a:prstGeom prst="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90881" tIns="35560" rIns="35560" bIns="35560" numCol="1" spcCol="1270" anchor="ctr" anchorCtr="0">
          <a:noAutofit/>
        </a:bodyPr>
        <a:lstStyle/>
        <a:p>
          <a:pPr lvl="0" algn="l" defTabSz="622300">
            <a:lnSpc>
              <a:spcPct val="90000"/>
            </a:lnSpc>
            <a:spcBef>
              <a:spcPct val="0"/>
            </a:spcBef>
            <a:spcAft>
              <a:spcPct val="35000"/>
            </a:spcAft>
          </a:pPr>
          <a:r>
            <a:rPr lang="es-CL" sz="1400" kern="1200" dirty="0" smtClean="0"/>
            <a:t>Entrega de material militar y de la flota de guerra.</a:t>
          </a:r>
          <a:endParaRPr lang="es-ES" sz="1400" kern="1200" dirty="0"/>
        </a:p>
      </dsp:txBody>
      <dsp:txXfrm>
        <a:off x="380119" y="246332"/>
        <a:ext cx="7675541" cy="492448"/>
      </dsp:txXfrm>
    </dsp:sp>
    <dsp:sp modelId="{026F9D32-A55F-4F5C-88BA-EDC72C5BACC6}">
      <dsp:nvSpPr>
        <dsp:cNvPr id="0" name=""/>
        <dsp:cNvSpPr/>
      </dsp:nvSpPr>
      <dsp:spPr>
        <a:xfrm>
          <a:off x="72339" y="184776"/>
          <a:ext cx="615560" cy="615560"/>
        </a:xfrm>
        <a:prstGeom prst="ellipse">
          <a:avLst/>
        </a:prstGeom>
        <a:solidFill>
          <a:schemeClr val="lt1">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500DF47B-2EE1-47D3-A065-10E3B9F157B8}">
      <dsp:nvSpPr>
        <dsp:cNvPr id="0" name=""/>
        <dsp:cNvSpPr/>
      </dsp:nvSpPr>
      <dsp:spPr>
        <a:xfrm>
          <a:off x="826075" y="985438"/>
          <a:ext cx="7229585" cy="492448"/>
        </a:xfrm>
        <a:prstGeom prst="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90881" tIns="35560" rIns="35560" bIns="35560" numCol="1" spcCol="1270" anchor="ctr" anchorCtr="0">
          <a:noAutofit/>
        </a:bodyPr>
        <a:lstStyle/>
        <a:p>
          <a:pPr lvl="0" algn="l" defTabSz="622300">
            <a:lnSpc>
              <a:spcPct val="90000"/>
            </a:lnSpc>
            <a:spcBef>
              <a:spcPct val="0"/>
            </a:spcBef>
            <a:spcAft>
              <a:spcPct val="35000"/>
            </a:spcAft>
          </a:pPr>
          <a:r>
            <a:rPr lang="es-CL" sz="1400" kern="1200" smtClean="0"/>
            <a:t>Ocupación de la orilla izquierda del Rin y desmilitarización de Renania.</a:t>
          </a:r>
          <a:endParaRPr lang="es-ES" sz="1400" kern="1200"/>
        </a:p>
      </dsp:txBody>
      <dsp:txXfrm>
        <a:off x="826075" y="985438"/>
        <a:ext cx="7229585" cy="492448"/>
      </dsp:txXfrm>
    </dsp:sp>
    <dsp:sp modelId="{7DFB3E64-6364-4D59-8391-0CF22ECAC0BD}">
      <dsp:nvSpPr>
        <dsp:cNvPr id="0" name=""/>
        <dsp:cNvSpPr/>
      </dsp:nvSpPr>
      <dsp:spPr>
        <a:xfrm>
          <a:off x="518295" y="923882"/>
          <a:ext cx="615560" cy="615560"/>
        </a:xfrm>
        <a:prstGeom prst="ellipse">
          <a:avLst/>
        </a:prstGeom>
        <a:solidFill>
          <a:schemeClr val="lt1">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2AE7836B-64F0-4729-A233-0D21B48059E0}">
      <dsp:nvSpPr>
        <dsp:cNvPr id="0" name=""/>
        <dsp:cNvSpPr/>
      </dsp:nvSpPr>
      <dsp:spPr>
        <a:xfrm>
          <a:off x="1070457" y="1724003"/>
          <a:ext cx="6985203" cy="492448"/>
        </a:xfrm>
        <a:prstGeom prst="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90881" tIns="35560" rIns="35560" bIns="35560" numCol="1" spcCol="1270" anchor="ctr" anchorCtr="0">
          <a:noAutofit/>
        </a:bodyPr>
        <a:lstStyle/>
        <a:p>
          <a:pPr lvl="0" algn="l" defTabSz="622300">
            <a:lnSpc>
              <a:spcPct val="90000"/>
            </a:lnSpc>
            <a:spcBef>
              <a:spcPct val="0"/>
            </a:spcBef>
            <a:spcAft>
              <a:spcPct val="35000"/>
            </a:spcAft>
          </a:pPr>
          <a:r>
            <a:rPr lang="es-CL" sz="1400" kern="1200" smtClean="0"/>
            <a:t>Reducción del ejército a 100 000 hombres y 4000 oficiales, sin artillería pesada, submarinos ni aviación.</a:t>
          </a:r>
          <a:endParaRPr lang="es-ES" sz="1400" kern="1200"/>
        </a:p>
      </dsp:txBody>
      <dsp:txXfrm>
        <a:off x="1070457" y="1724003"/>
        <a:ext cx="6985203" cy="492448"/>
      </dsp:txXfrm>
    </dsp:sp>
    <dsp:sp modelId="{C7CCFB00-17FD-43CA-8CC3-900A9D88EBCC}">
      <dsp:nvSpPr>
        <dsp:cNvPr id="0" name=""/>
        <dsp:cNvSpPr/>
      </dsp:nvSpPr>
      <dsp:spPr>
        <a:xfrm>
          <a:off x="762677" y="1662447"/>
          <a:ext cx="615560" cy="615560"/>
        </a:xfrm>
        <a:prstGeom prst="ellipse">
          <a:avLst/>
        </a:prstGeom>
        <a:solidFill>
          <a:schemeClr val="lt1">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FF40FFF1-9040-4831-AE9E-B3D56F76D68A}">
      <dsp:nvSpPr>
        <dsp:cNvPr id="0" name=""/>
        <dsp:cNvSpPr/>
      </dsp:nvSpPr>
      <dsp:spPr>
        <a:xfrm>
          <a:off x="1148486" y="2463109"/>
          <a:ext cx="6907174" cy="492448"/>
        </a:xfrm>
        <a:prstGeom prst="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90881" tIns="35560" rIns="35560" bIns="35560" numCol="1" spcCol="1270" anchor="ctr" anchorCtr="0">
          <a:noAutofit/>
        </a:bodyPr>
        <a:lstStyle/>
        <a:p>
          <a:pPr lvl="0" algn="l" defTabSz="622300">
            <a:lnSpc>
              <a:spcPct val="90000"/>
            </a:lnSpc>
            <a:spcBef>
              <a:spcPct val="0"/>
            </a:spcBef>
            <a:spcAft>
              <a:spcPct val="35000"/>
            </a:spcAft>
          </a:pPr>
          <a:r>
            <a:rPr lang="es-CL" sz="1400" kern="1200" smtClean="0"/>
            <a:t>Prohibición de fabricar material de guerra.</a:t>
          </a:r>
          <a:endParaRPr lang="es-ES" sz="1400" kern="1200"/>
        </a:p>
      </dsp:txBody>
      <dsp:txXfrm>
        <a:off x="1148486" y="2463109"/>
        <a:ext cx="6907174" cy="492448"/>
      </dsp:txXfrm>
    </dsp:sp>
    <dsp:sp modelId="{09AB7FD7-6870-4874-B93A-8935198B5ED2}">
      <dsp:nvSpPr>
        <dsp:cNvPr id="0" name=""/>
        <dsp:cNvSpPr/>
      </dsp:nvSpPr>
      <dsp:spPr>
        <a:xfrm>
          <a:off x="840706" y="2401553"/>
          <a:ext cx="615560" cy="615560"/>
        </a:xfrm>
        <a:prstGeom prst="ellipse">
          <a:avLst/>
        </a:prstGeom>
        <a:solidFill>
          <a:schemeClr val="lt1">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82FE84AD-512D-4872-B9EB-A9A9DAFC173C}">
      <dsp:nvSpPr>
        <dsp:cNvPr id="0" name=""/>
        <dsp:cNvSpPr/>
      </dsp:nvSpPr>
      <dsp:spPr>
        <a:xfrm>
          <a:off x="1070457" y="3202215"/>
          <a:ext cx="6985203" cy="492448"/>
        </a:xfrm>
        <a:prstGeom prst="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90881" tIns="35560" rIns="35560" bIns="35560" numCol="1" spcCol="1270" anchor="ctr" anchorCtr="0">
          <a:noAutofit/>
        </a:bodyPr>
        <a:lstStyle/>
        <a:p>
          <a:pPr lvl="0" algn="l" defTabSz="622300">
            <a:lnSpc>
              <a:spcPct val="90000"/>
            </a:lnSpc>
            <a:spcBef>
              <a:spcPct val="0"/>
            </a:spcBef>
            <a:spcAft>
              <a:spcPct val="35000"/>
            </a:spcAft>
          </a:pPr>
          <a:r>
            <a:rPr lang="es-CL" sz="1400" kern="1200" smtClean="0"/>
            <a:t>Disolución del Estado Mayor del Ejército (OHL).</a:t>
          </a:r>
          <a:endParaRPr lang="es-ES" sz="1400" kern="1200"/>
        </a:p>
      </dsp:txBody>
      <dsp:txXfrm>
        <a:off x="1070457" y="3202215"/>
        <a:ext cx="6985203" cy="492448"/>
      </dsp:txXfrm>
    </dsp:sp>
    <dsp:sp modelId="{CEEB522C-3EB7-44A9-8178-C69BC1A0F803}">
      <dsp:nvSpPr>
        <dsp:cNvPr id="0" name=""/>
        <dsp:cNvSpPr/>
      </dsp:nvSpPr>
      <dsp:spPr>
        <a:xfrm>
          <a:off x="762677" y="3140659"/>
          <a:ext cx="615560" cy="615560"/>
        </a:xfrm>
        <a:prstGeom prst="ellipse">
          <a:avLst/>
        </a:prstGeom>
        <a:solidFill>
          <a:schemeClr val="lt1">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D65DAC73-49AD-4DCC-8720-879A8C85CFFD}">
      <dsp:nvSpPr>
        <dsp:cNvPr id="0" name=""/>
        <dsp:cNvSpPr/>
      </dsp:nvSpPr>
      <dsp:spPr>
        <a:xfrm>
          <a:off x="826075" y="3940779"/>
          <a:ext cx="7229585" cy="492448"/>
        </a:xfrm>
        <a:prstGeom prst="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90881" tIns="35560" rIns="35560" bIns="35560" numCol="1" spcCol="1270" anchor="ctr" anchorCtr="0">
          <a:noAutofit/>
        </a:bodyPr>
        <a:lstStyle/>
        <a:p>
          <a:pPr lvl="0" algn="l" defTabSz="622300">
            <a:lnSpc>
              <a:spcPct val="90000"/>
            </a:lnSpc>
            <a:spcBef>
              <a:spcPct val="0"/>
            </a:spcBef>
            <a:spcAft>
              <a:spcPct val="35000"/>
            </a:spcAft>
          </a:pPr>
          <a:r>
            <a:rPr lang="es-CL" sz="1400" kern="1200" smtClean="0"/>
            <a:t>Supresión del servicio militar obligatorio en Alemania.</a:t>
          </a:r>
          <a:endParaRPr lang="es-ES" sz="1400" kern="1200"/>
        </a:p>
      </dsp:txBody>
      <dsp:txXfrm>
        <a:off x="826075" y="3940779"/>
        <a:ext cx="7229585" cy="492448"/>
      </dsp:txXfrm>
    </dsp:sp>
    <dsp:sp modelId="{47E6B9F7-02C5-4518-9EFB-8D75E55338FF}">
      <dsp:nvSpPr>
        <dsp:cNvPr id="0" name=""/>
        <dsp:cNvSpPr/>
      </dsp:nvSpPr>
      <dsp:spPr>
        <a:xfrm>
          <a:off x="518295" y="3879223"/>
          <a:ext cx="615560" cy="615560"/>
        </a:xfrm>
        <a:prstGeom prst="ellipse">
          <a:avLst/>
        </a:prstGeom>
        <a:solidFill>
          <a:schemeClr val="lt1">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BB182E65-E50A-4503-A0ED-0656E7D6255E}">
      <dsp:nvSpPr>
        <dsp:cNvPr id="0" name=""/>
        <dsp:cNvSpPr/>
      </dsp:nvSpPr>
      <dsp:spPr>
        <a:xfrm>
          <a:off x="380119" y="4679885"/>
          <a:ext cx="7675541" cy="492448"/>
        </a:xfrm>
        <a:prstGeom prst="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90881" tIns="35560" rIns="35560" bIns="35560" numCol="1" spcCol="1270" anchor="ctr" anchorCtr="0">
          <a:noAutofit/>
        </a:bodyPr>
        <a:lstStyle/>
        <a:p>
          <a:pPr lvl="0" algn="l" defTabSz="622300">
            <a:lnSpc>
              <a:spcPct val="90000"/>
            </a:lnSpc>
            <a:spcBef>
              <a:spcPct val="0"/>
            </a:spcBef>
            <a:spcAft>
              <a:spcPct val="35000"/>
            </a:spcAft>
          </a:pPr>
          <a:r>
            <a:rPr lang="es-CL" sz="1400" kern="1200" smtClean="0"/>
            <a:t>Internacionalización del canal de Kiel.</a:t>
          </a:r>
          <a:endParaRPr lang="es-ES" sz="1400" kern="1200"/>
        </a:p>
      </dsp:txBody>
      <dsp:txXfrm>
        <a:off x="380119" y="4679885"/>
        <a:ext cx="7675541" cy="492448"/>
      </dsp:txXfrm>
    </dsp:sp>
    <dsp:sp modelId="{056B51AB-6D94-49A4-9CA7-9A2C632E9D0C}">
      <dsp:nvSpPr>
        <dsp:cNvPr id="0" name=""/>
        <dsp:cNvSpPr/>
      </dsp:nvSpPr>
      <dsp:spPr>
        <a:xfrm>
          <a:off x="72339" y="4618329"/>
          <a:ext cx="615560" cy="615560"/>
        </a:xfrm>
        <a:prstGeom prst="ellipse">
          <a:avLst/>
        </a:prstGeom>
        <a:solidFill>
          <a:schemeClr val="lt1">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1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2277E38-3829-439F-BEC5-47D34F973E61}">
      <dsp:nvSpPr>
        <dsp:cNvPr id="0" name=""/>
        <dsp:cNvSpPr/>
      </dsp:nvSpPr>
      <dsp:spPr>
        <a:xfrm>
          <a:off x="-7175448" y="-1096805"/>
          <a:ext cx="8538992" cy="8538992"/>
        </a:xfrm>
        <a:prstGeom prst="blockArc">
          <a:avLst>
            <a:gd name="adj1" fmla="val 18900000"/>
            <a:gd name="adj2" fmla="val 2700000"/>
            <a:gd name="adj3" fmla="val 253"/>
          </a:avLst>
        </a:prstGeom>
        <a:noFill/>
        <a:ln w="19050" cap="rnd"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1BA7687D-58CD-4D3E-8F0D-F63914D007A8}">
      <dsp:nvSpPr>
        <dsp:cNvPr id="0" name=""/>
        <dsp:cNvSpPr/>
      </dsp:nvSpPr>
      <dsp:spPr>
        <a:xfrm>
          <a:off x="595351" y="396459"/>
          <a:ext cx="8669865" cy="793426"/>
        </a:xfrm>
        <a:prstGeom prst="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29782" tIns="25400" rIns="25400" bIns="25400" numCol="1" spcCol="1270" anchor="ctr" anchorCtr="0">
          <a:noAutofit/>
        </a:bodyPr>
        <a:lstStyle/>
        <a:p>
          <a:pPr lvl="0" algn="l" defTabSz="444500">
            <a:lnSpc>
              <a:spcPct val="90000"/>
            </a:lnSpc>
            <a:spcBef>
              <a:spcPct val="0"/>
            </a:spcBef>
            <a:spcAft>
              <a:spcPct val="35000"/>
            </a:spcAft>
          </a:pPr>
          <a:r>
            <a:rPr lang="es-CL" sz="1000" kern="1200" dirty="0" smtClean="0"/>
            <a:t>Creación de la Comisión de Reparaciones de Guerra (REPKO), cuyo monto quedaba por definir.</a:t>
          </a:r>
          <a:endParaRPr lang="es-ES" sz="1000" kern="1200" dirty="0"/>
        </a:p>
      </dsp:txBody>
      <dsp:txXfrm>
        <a:off x="595351" y="396459"/>
        <a:ext cx="8669865" cy="793426"/>
      </dsp:txXfrm>
    </dsp:sp>
    <dsp:sp modelId="{F4170E21-DCDC-4757-A449-FE7A66198A28}">
      <dsp:nvSpPr>
        <dsp:cNvPr id="0" name=""/>
        <dsp:cNvSpPr/>
      </dsp:nvSpPr>
      <dsp:spPr>
        <a:xfrm>
          <a:off x="99460" y="297281"/>
          <a:ext cx="991783" cy="991783"/>
        </a:xfrm>
        <a:prstGeom prst="ellipse">
          <a:avLst/>
        </a:prstGeom>
        <a:solidFill>
          <a:schemeClr val="lt1">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10BCE2E4-B6B5-4AEF-8528-D9D12D80C793}">
      <dsp:nvSpPr>
        <dsp:cNvPr id="0" name=""/>
        <dsp:cNvSpPr/>
      </dsp:nvSpPr>
      <dsp:spPr>
        <a:xfrm>
          <a:off x="1163897" y="1586218"/>
          <a:ext cx="8101319" cy="793426"/>
        </a:xfrm>
        <a:prstGeom prst="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29782" tIns="25400" rIns="25400" bIns="25400" numCol="1" spcCol="1270" anchor="ctr" anchorCtr="0">
          <a:noAutofit/>
        </a:bodyPr>
        <a:lstStyle/>
        <a:p>
          <a:pPr lvl="0" algn="l" defTabSz="444500">
            <a:lnSpc>
              <a:spcPct val="90000"/>
            </a:lnSpc>
            <a:spcBef>
              <a:spcPct val="0"/>
            </a:spcBef>
            <a:spcAft>
              <a:spcPct val="35000"/>
            </a:spcAft>
          </a:pPr>
          <a:r>
            <a:rPr lang="es-CL" sz="1000" kern="1200" smtClean="0"/>
            <a:t>Entrega de todos los barcos mercantes alemanes de más de 1400 Tm de desplazamiento y cesión anual de 200 000 t de nuevos barcos, para restituir toda la flota mercante perdida por los aliados durante el conflicto.</a:t>
          </a:r>
          <a:endParaRPr lang="es-ES" sz="1000" kern="1200"/>
        </a:p>
      </dsp:txBody>
      <dsp:txXfrm>
        <a:off x="1163897" y="1586218"/>
        <a:ext cx="8101319" cy="793426"/>
      </dsp:txXfrm>
    </dsp:sp>
    <dsp:sp modelId="{89226D59-6F4B-4893-89CC-389743509B02}">
      <dsp:nvSpPr>
        <dsp:cNvPr id="0" name=""/>
        <dsp:cNvSpPr/>
      </dsp:nvSpPr>
      <dsp:spPr>
        <a:xfrm>
          <a:off x="668006" y="1487040"/>
          <a:ext cx="991783" cy="991783"/>
        </a:xfrm>
        <a:prstGeom prst="ellipse">
          <a:avLst/>
        </a:prstGeom>
        <a:solidFill>
          <a:schemeClr val="lt1">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2EB00FF9-2F3A-4C16-9881-F081FEB48D58}">
      <dsp:nvSpPr>
        <dsp:cNvPr id="0" name=""/>
        <dsp:cNvSpPr/>
      </dsp:nvSpPr>
      <dsp:spPr>
        <a:xfrm>
          <a:off x="1338395" y="2775977"/>
          <a:ext cx="7926821" cy="793426"/>
        </a:xfrm>
        <a:prstGeom prst="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29782" tIns="25400" rIns="25400" bIns="25400" numCol="1" spcCol="1270" anchor="ctr" anchorCtr="0">
          <a:noAutofit/>
        </a:bodyPr>
        <a:lstStyle/>
        <a:p>
          <a:pPr lvl="0" algn="l" defTabSz="444500">
            <a:lnSpc>
              <a:spcPct val="90000"/>
            </a:lnSpc>
            <a:spcBef>
              <a:spcPct val="0"/>
            </a:spcBef>
            <a:spcAft>
              <a:spcPct val="35000"/>
            </a:spcAft>
          </a:pPr>
          <a:r>
            <a:rPr lang="es-CL" sz="1000" kern="1200" smtClean="0"/>
            <a:t>Entrega anual de 44 millones toneladas de carbón, 371 000 cabezas de ganado, la mitad de la producción química y farmacéutica, la totalidad de cables submarinos, etc., durante cinco años.</a:t>
          </a:r>
          <a:endParaRPr lang="es-ES" sz="1000" kern="1200"/>
        </a:p>
      </dsp:txBody>
      <dsp:txXfrm>
        <a:off x="1338395" y="2775977"/>
        <a:ext cx="7926821" cy="793426"/>
      </dsp:txXfrm>
    </dsp:sp>
    <dsp:sp modelId="{13EDAC3F-694A-4809-8A82-162E2D7BBAF6}">
      <dsp:nvSpPr>
        <dsp:cNvPr id="0" name=""/>
        <dsp:cNvSpPr/>
      </dsp:nvSpPr>
      <dsp:spPr>
        <a:xfrm>
          <a:off x="842504" y="2676798"/>
          <a:ext cx="991783" cy="991783"/>
        </a:xfrm>
        <a:prstGeom prst="ellipse">
          <a:avLst/>
        </a:prstGeom>
        <a:solidFill>
          <a:schemeClr val="lt1">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D8D077AB-F7C9-4850-AD1E-047F92F38E48}">
      <dsp:nvSpPr>
        <dsp:cNvPr id="0" name=""/>
        <dsp:cNvSpPr/>
      </dsp:nvSpPr>
      <dsp:spPr>
        <a:xfrm>
          <a:off x="1163897" y="3965736"/>
          <a:ext cx="8101319" cy="793426"/>
        </a:xfrm>
        <a:prstGeom prst="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29782" tIns="25400" rIns="25400" bIns="25400" numCol="1" spcCol="1270" anchor="ctr" anchorCtr="0">
          <a:noAutofit/>
        </a:bodyPr>
        <a:lstStyle/>
        <a:p>
          <a:pPr lvl="0" algn="l" defTabSz="444500">
            <a:lnSpc>
              <a:spcPct val="90000"/>
            </a:lnSpc>
            <a:spcBef>
              <a:spcPct val="0"/>
            </a:spcBef>
            <a:spcAft>
              <a:spcPct val="35000"/>
            </a:spcAft>
          </a:pPr>
          <a:r>
            <a:rPr lang="es-CL" sz="1000" kern="1200" smtClean="0"/>
            <a:t>Expropiación de la propiedad privada alemana en los territorios y colonias perdidas.</a:t>
          </a:r>
          <a:endParaRPr lang="es-ES" sz="1000" kern="1200"/>
        </a:p>
      </dsp:txBody>
      <dsp:txXfrm>
        <a:off x="1163897" y="3965736"/>
        <a:ext cx="8101319" cy="793426"/>
      </dsp:txXfrm>
    </dsp:sp>
    <dsp:sp modelId="{E514C5FA-338E-4D6A-BBAD-6071358E942B}">
      <dsp:nvSpPr>
        <dsp:cNvPr id="0" name=""/>
        <dsp:cNvSpPr/>
      </dsp:nvSpPr>
      <dsp:spPr>
        <a:xfrm>
          <a:off x="668006" y="3866557"/>
          <a:ext cx="991783" cy="991783"/>
        </a:xfrm>
        <a:prstGeom prst="ellipse">
          <a:avLst/>
        </a:prstGeom>
        <a:solidFill>
          <a:schemeClr val="lt1">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9D1A0EC8-8B58-46A8-A26D-EA4F6452D131}">
      <dsp:nvSpPr>
        <dsp:cNvPr id="0" name=""/>
        <dsp:cNvSpPr/>
      </dsp:nvSpPr>
      <dsp:spPr>
        <a:xfrm>
          <a:off x="595351" y="5155495"/>
          <a:ext cx="8669865" cy="793426"/>
        </a:xfrm>
        <a:prstGeom prst="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29782" tIns="25400" rIns="25400" bIns="25400" numCol="1" spcCol="1270" anchor="ctr" anchorCtr="0">
          <a:noAutofit/>
        </a:bodyPr>
        <a:lstStyle/>
        <a:p>
          <a:pPr lvl="0" algn="l" defTabSz="444500">
            <a:lnSpc>
              <a:spcPct val="90000"/>
            </a:lnSpc>
            <a:spcBef>
              <a:spcPct val="0"/>
            </a:spcBef>
            <a:spcAft>
              <a:spcPct val="35000"/>
            </a:spcAft>
          </a:pPr>
          <a:r>
            <a:rPr lang="es-CL" sz="1000" kern="1200" smtClean="0"/>
            <a:t>El pago de 132 000 millones de marcos de oro alemanes (para aquella época 31 400 millones de dólares, 6600 millones de libras esterlinas), lo que equivale aproximadamente a 642 000 millones de dólares estadounidenses a fecha de 2020, una suma que Alemania no podía pagar y que muchos economistas en el momento consideraron excesiva,22​ ya que significaba más que las reservas internacionales de Alemania, que según muchos autores causó la posterior hiperinflación.</a:t>
          </a:r>
          <a:endParaRPr lang="es-ES" sz="1000" kern="1200"/>
        </a:p>
      </dsp:txBody>
      <dsp:txXfrm>
        <a:off x="595351" y="5155495"/>
        <a:ext cx="8669865" cy="793426"/>
      </dsp:txXfrm>
    </dsp:sp>
    <dsp:sp modelId="{136539A2-4AC6-4F4C-885B-0E3E8669DCDA}">
      <dsp:nvSpPr>
        <dsp:cNvPr id="0" name=""/>
        <dsp:cNvSpPr/>
      </dsp:nvSpPr>
      <dsp:spPr>
        <a:xfrm>
          <a:off x="99460" y="5056316"/>
          <a:ext cx="991783" cy="991783"/>
        </a:xfrm>
        <a:prstGeom prst="ellipse">
          <a:avLst/>
        </a:prstGeom>
        <a:solidFill>
          <a:schemeClr val="lt1">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1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3E3683F-7C3B-4239-BEB9-BCCDF1E4951D}">
      <dsp:nvSpPr>
        <dsp:cNvPr id="0" name=""/>
        <dsp:cNvSpPr/>
      </dsp:nvSpPr>
      <dsp:spPr>
        <a:xfrm>
          <a:off x="3571" y="1147630"/>
          <a:ext cx="3123406" cy="3123406"/>
        </a:xfrm>
        <a:prstGeom prst="ellipse">
          <a:avLst/>
        </a:prstGeom>
        <a:solidFill>
          <a:schemeClr val="accent1">
            <a:alpha val="50000"/>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171891" tIns="27940" rIns="171891" bIns="27940" numCol="1" spcCol="1270" anchor="ctr" anchorCtr="0">
          <a:noAutofit/>
        </a:bodyPr>
        <a:lstStyle/>
        <a:p>
          <a:pPr lvl="0" algn="ctr" defTabSz="977900">
            <a:lnSpc>
              <a:spcPct val="90000"/>
            </a:lnSpc>
            <a:spcBef>
              <a:spcPct val="0"/>
            </a:spcBef>
            <a:spcAft>
              <a:spcPct val="35000"/>
            </a:spcAft>
          </a:pPr>
          <a:r>
            <a:rPr lang="es-ES" sz="2200" kern="1200" dirty="0" smtClean="0"/>
            <a:t>Participación política electoral</a:t>
          </a:r>
          <a:endParaRPr lang="es-ES" sz="2200" kern="1200" dirty="0"/>
        </a:p>
      </dsp:txBody>
      <dsp:txXfrm>
        <a:off x="460983" y="1605042"/>
        <a:ext cx="2208582" cy="2208582"/>
      </dsp:txXfrm>
    </dsp:sp>
    <dsp:sp modelId="{B19A6ECB-D115-4C5B-8008-E75A485BFA45}">
      <dsp:nvSpPr>
        <dsp:cNvPr id="0" name=""/>
        <dsp:cNvSpPr/>
      </dsp:nvSpPr>
      <dsp:spPr>
        <a:xfrm>
          <a:off x="2502296" y="1147630"/>
          <a:ext cx="3123406" cy="3123406"/>
        </a:xfrm>
        <a:prstGeom prst="ellipse">
          <a:avLst/>
        </a:prstGeom>
        <a:solidFill>
          <a:schemeClr val="accent1">
            <a:alpha val="50000"/>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171891" tIns="27940" rIns="171891" bIns="27940" numCol="1" spcCol="1270" anchor="ctr" anchorCtr="0">
          <a:noAutofit/>
        </a:bodyPr>
        <a:lstStyle/>
        <a:p>
          <a:pPr lvl="0" algn="ctr" defTabSz="977900">
            <a:lnSpc>
              <a:spcPct val="90000"/>
            </a:lnSpc>
            <a:spcBef>
              <a:spcPct val="0"/>
            </a:spcBef>
            <a:spcAft>
              <a:spcPct val="35000"/>
            </a:spcAft>
          </a:pPr>
          <a:r>
            <a:rPr lang="es-ES" sz="2200" kern="1200" dirty="0" smtClean="0"/>
            <a:t>Participación política partidaria</a:t>
          </a:r>
          <a:endParaRPr lang="es-ES" sz="2200" kern="1200" dirty="0"/>
        </a:p>
      </dsp:txBody>
      <dsp:txXfrm>
        <a:off x="2959708" y="1605042"/>
        <a:ext cx="2208582" cy="2208582"/>
      </dsp:txXfrm>
    </dsp:sp>
    <dsp:sp modelId="{4C142887-BD84-41FB-A9F6-84446B7EBA06}">
      <dsp:nvSpPr>
        <dsp:cNvPr id="0" name=""/>
        <dsp:cNvSpPr/>
      </dsp:nvSpPr>
      <dsp:spPr>
        <a:xfrm>
          <a:off x="5001021" y="1147630"/>
          <a:ext cx="3123406" cy="3123406"/>
        </a:xfrm>
        <a:prstGeom prst="ellipse">
          <a:avLst/>
        </a:prstGeom>
        <a:solidFill>
          <a:schemeClr val="accent1">
            <a:alpha val="50000"/>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171891" tIns="27940" rIns="171891" bIns="27940" numCol="1" spcCol="1270" anchor="ctr" anchorCtr="0">
          <a:noAutofit/>
        </a:bodyPr>
        <a:lstStyle/>
        <a:p>
          <a:pPr lvl="0" algn="ctr" defTabSz="977900">
            <a:lnSpc>
              <a:spcPct val="90000"/>
            </a:lnSpc>
            <a:spcBef>
              <a:spcPct val="0"/>
            </a:spcBef>
            <a:spcAft>
              <a:spcPct val="35000"/>
            </a:spcAft>
          </a:pPr>
          <a:r>
            <a:rPr lang="es-ES" sz="2200" kern="1200" dirty="0" smtClean="0"/>
            <a:t>Participación social comunitaria</a:t>
          </a:r>
          <a:endParaRPr lang="es-ES" sz="2200" kern="1200" dirty="0"/>
        </a:p>
      </dsp:txBody>
      <dsp:txXfrm>
        <a:off x="5458433" y="1605042"/>
        <a:ext cx="2208582" cy="2208582"/>
      </dsp:txXfrm>
    </dsp:sp>
  </dsp:spTree>
</dsp:drawing>
</file>

<file path=ppt/diagrams/drawing1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9059690-B1D0-4266-9CB6-F2D0097098EA}">
      <dsp:nvSpPr>
        <dsp:cNvPr id="0" name=""/>
        <dsp:cNvSpPr/>
      </dsp:nvSpPr>
      <dsp:spPr>
        <a:xfrm>
          <a:off x="-6913008" y="-1056907"/>
          <a:ext cx="8227232" cy="8227232"/>
        </a:xfrm>
        <a:prstGeom prst="blockArc">
          <a:avLst>
            <a:gd name="adj1" fmla="val 18900000"/>
            <a:gd name="adj2" fmla="val 2700000"/>
            <a:gd name="adj3" fmla="val 263"/>
          </a:avLst>
        </a:prstGeom>
        <a:noFill/>
        <a:ln w="19050" cap="rnd"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F72A42BD-0E30-4192-82BA-212B237D3D7A}">
      <dsp:nvSpPr>
        <dsp:cNvPr id="0" name=""/>
        <dsp:cNvSpPr/>
      </dsp:nvSpPr>
      <dsp:spPr>
        <a:xfrm>
          <a:off x="573916" y="381966"/>
          <a:ext cx="10494207" cy="764421"/>
        </a:xfrm>
        <a:prstGeom prst="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6760" tIns="30480" rIns="30480" bIns="30480" numCol="1" spcCol="1270" anchor="ctr" anchorCtr="0">
          <a:noAutofit/>
        </a:bodyPr>
        <a:lstStyle/>
        <a:p>
          <a:pPr lvl="0" algn="l" defTabSz="533400">
            <a:lnSpc>
              <a:spcPct val="90000"/>
            </a:lnSpc>
            <a:spcBef>
              <a:spcPct val="0"/>
            </a:spcBef>
            <a:spcAft>
              <a:spcPct val="35000"/>
            </a:spcAft>
          </a:pPr>
          <a:r>
            <a:rPr lang="es-ES" sz="1200" kern="1200" dirty="0" smtClean="0"/>
            <a:t>Características generales:</a:t>
          </a:r>
          <a:endParaRPr lang="es-ES" sz="1200" kern="1200" dirty="0"/>
        </a:p>
      </dsp:txBody>
      <dsp:txXfrm>
        <a:off x="573916" y="381966"/>
        <a:ext cx="10494207" cy="764421"/>
      </dsp:txXfrm>
    </dsp:sp>
    <dsp:sp modelId="{65B560A3-2D94-413A-8249-23C8E3459247}">
      <dsp:nvSpPr>
        <dsp:cNvPr id="0" name=""/>
        <dsp:cNvSpPr/>
      </dsp:nvSpPr>
      <dsp:spPr>
        <a:xfrm>
          <a:off x="96153" y="286413"/>
          <a:ext cx="955527" cy="955527"/>
        </a:xfrm>
        <a:prstGeom prst="ellipse">
          <a:avLst/>
        </a:prstGeom>
        <a:solidFill>
          <a:schemeClr val="lt1">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D923302B-158F-4158-8964-F48427566792}">
      <dsp:nvSpPr>
        <dsp:cNvPr id="0" name=""/>
        <dsp:cNvSpPr/>
      </dsp:nvSpPr>
      <dsp:spPr>
        <a:xfrm>
          <a:off x="1121678" y="1528231"/>
          <a:ext cx="9946445" cy="764421"/>
        </a:xfrm>
        <a:prstGeom prst="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6760" tIns="30480" rIns="30480" bIns="30480" numCol="1" spcCol="1270" anchor="ctr" anchorCtr="0">
          <a:noAutofit/>
        </a:bodyPr>
        <a:lstStyle/>
        <a:p>
          <a:pPr lvl="0" algn="l" defTabSz="533400">
            <a:lnSpc>
              <a:spcPct val="90000"/>
            </a:lnSpc>
            <a:spcBef>
              <a:spcPct val="0"/>
            </a:spcBef>
            <a:spcAft>
              <a:spcPct val="35000"/>
            </a:spcAft>
          </a:pPr>
          <a:r>
            <a:rPr lang="es-CL" sz="1200" kern="1200" smtClean="0"/>
            <a:t>-	Elecciones libres, periódicas y limpias: Los ciudadanos pueden participar en ellas tanto en calidad de votantes como de candidatos (si bien pueden imponerse restricciones en términos de edad y residencia).</a:t>
          </a:r>
          <a:endParaRPr lang="es-ES" sz="1200" kern="1200"/>
        </a:p>
      </dsp:txBody>
      <dsp:txXfrm>
        <a:off x="1121678" y="1528231"/>
        <a:ext cx="9946445" cy="764421"/>
      </dsp:txXfrm>
    </dsp:sp>
    <dsp:sp modelId="{CFB28DE6-2E4D-4E55-BBE2-8438B88AB963}">
      <dsp:nvSpPr>
        <dsp:cNvPr id="0" name=""/>
        <dsp:cNvSpPr/>
      </dsp:nvSpPr>
      <dsp:spPr>
        <a:xfrm>
          <a:off x="643915" y="1432679"/>
          <a:ext cx="955527" cy="955527"/>
        </a:xfrm>
        <a:prstGeom prst="ellipse">
          <a:avLst/>
        </a:prstGeom>
        <a:solidFill>
          <a:schemeClr val="lt1">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6FAB4B39-CB70-4F4B-94D1-22E5F96248FA}">
      <dsp:nvSpPr>
        <dsp:cNvPr id="0" name=""/>
        <dsp:cNvSpPr/>
      </dsp:nvSpPr>
      <dsp:spPr>
        <a:xfrm>
          <a:off x="1289797" y="2674497"/>
          <a:ext cx="9778326" cy="764421"/>
        </a:xfrm>
        <a:prstGeom prst="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6760" tIns="30480" rIns="30480" bIns="30480" numCol="1" spcCol="1270" anchor="ctr" anchorCtr="0">
          <a:noAutofit/>
        </a:bodyPr>
        <a:lstStyle/>
        <a:p>
          <a:pPr lvl="0" algn="l" defTabSz="533400">
            <a:lnSpc>
              <a:spcPct val="90000"/>
            </a:lnSpc>
            <a:spcBef>
              <a:spcPct val="0"/>
            </a:spcBef>
            <a:spcAft>
              <a:spcPct val="35000"/>
            </a:spcAft>
          </a:pPr>
          <a:r>
            <a:rPr lang="es-CL" sz="1200" kern="1200" smtClean="0"/>
            <a:t>-	Libertad de expresión: Los ciudadanos pueden expresarse en público sobre una amplia gama de temas políticamente relevantes sin temor al castigo.</a:t>
          </a:r>
          <a:endParaRPr lang="es-ES" sz="1200" kern="1200"/>
        </a:p>
      </dsp:txBody>
      <dsp:txXfrm>
        <a:off x="1289797" y="2674497"/>
        <a:ext cx="9778326" cy="764421"/>
      </dsp:txXfrm>
    </dsp:sp>
    <dsp:sp modelId="{AA6445AA-27BB-4141-840A-C5D505B2D39F}">
      <dsp:nvSpPr>
        <dsp:cNvPr id="0" name=""/>
        <dsp:cNvSpPr/>
      </dsp:nvSpPr>
      <dsp:spPr>
        <a:xfrm>
          <a:off x="812034" y="2578944"/>
          <a:ext cx="955527" cy="955527"/>
        </a:xfrm>
        <a:prstGeom prst="ellipse">
          <a:avLst/>
        </a:prstGeom>
        <a:solidFill>
          <a:schemeClr val="lt1">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9922EE58-1FC4-4912-BFD0-98502A167D2F}">
      <dsp:nvSpPr>
        <dsp:cNvPr id="0" name=""/>
        <dsp:cNvSpPr/>
      </dsp:nvSpPr>
      <dsp:spPr>
        <a:xfrm>
          <a:off x="1121678" y="3820763"/>
          <a:ext cx="9946445" cy="764421"/>
        </a:xfrm>
        <a:prstGeom prst="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6760" tIns="30480" rIns="30480" bIns="30480" numCol="1" spcCol="1270" anchor="ctr" anchorCtr="0">
          <a:noAutofit/>
        </a:bodyPr>
        <a:lstStyle/>
        <a:p>
          <a:pPr lvl="0" algn="l" defTabSz="533400">
            <a:lnSpc>
              <a:spcPct val="90000"/>
            </a:lnSpc>
            <a:spcBef>
              <a:spcPct val="0"/>
            </a:spcBef>
            <a:spcAft>
              <a:spcPct val="35000"/>
            </a:spcAft>
          </a:pPr>
          <a:r>
            <a:rPr lang="es-CL" sz="1200" kern="1200" smtClean="0"/>
            <a:t>-	Fuentes de información independientes: Existen fuentes de información política que no se hallan bajo control del gobierno ni de un grupo único y cuyos derechos a publicar información o difundirla de otro modo están protegidos por ley; es más, todos los ciudadanos tienen derecho a buscar y emplear dichas fuentes de información.</a:t>
          </a:r>
          <a:endParaRPr lang="es-ES" sz="1200" kern="1200"/>
        </a:p>
      </dsp:txBody>
      <dsp:txXfrm>
        <a:off x="1121678" y="3820763"/>
        <a:ext cx="9946445" cy="764421"/>
      </dsp:txXfrm>
    </dsp:sp>
    <dsp:sp modelId="{E5ADE66B-1681-45E0-B0A7-0DE7DBE89A2F}">
      <dsp:nvSpPr>
        <dsp:cNvPr id="0" name=""/>
        <dsp:cNvSpPr/>
      </dsp:nvSpPr>
      <dsp:spPr>
        <a:xfrm>
          <a:off x="643915" y="3725210"/>
          <a:ext cx="955527" cy="955527"/>
        </a:xfrm>
        <a:prstGeom prst="ellipse">
          <a:avLst/>
        </a:prstGeom>
        <a:solidFill>
          <a:schemeClr val="lt1">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4E3AA8FC-CA4A-45D7-AA4B-233E2E6C6780}">
      <dsp:nvSpPr>
        <dsp:cNvPr id="0" name=""/>
        <dsp:cNvSpPr/>
      </dsp:nvSpPr>
      <dsp:spPr>
        <a:xfrm>
          <a:off x="573916" y="4967029"/>
          <a:ext cx="10494207" cy="764421"/>
        </a:xfrm>
        <a:prstGeom prst="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6760" tIns="30480" rIns="30480" bIns="30480" numCol="1" spcCol="1270" anchor="ctr" anchorCtr="0">
          <a:noAutofit/>
        </a:bodyPr>
        <a:lstStyle/>
        <a:p>
          <a:pPr lvl="0" algn="l" defTabSz="533400">
            <a:lnSpc>
              <a:spcPct val="90000"/>
            </a:lnSpc>
            <a:spcBef>
              <a:spcPct val="0"/>
            </a:spcBef>
            <a:spcAft>
              <a:spcPct val="35000"/>
            </a:spcAft>
          </a:pPr>
          <a:r>
            <a:rPr lang="es-CL" sz="1200" kern="1200" smtClean="0"/>
            <a:t>-	Libertad de asociación: Los ciudadanos tienen el derecho de formar organizaciones políticas independientes y participar en ellas, incluidos los partidos y los grupos de interés (Dahl, 2004).</a:t>
          </a:r>
          <a:endParaRPr lang="es-ES" sz="1200" kern="1200"/>
        </a:p>
      </dsp:txBody>
      <dsp:txXfrm>
        <a:off x="573916" y="4967029"/>
        <a:ext cx="10494207" cy="764421"/>
      </dsp:txXfrm>
    </dsp:sp>
    <dsp:sp modelId="{D31CDEEA-7359-4D54-8BF0-BCA4843E80D1}">
      <dsp:nvSpPr>
        <dsp:cNvPr id="0" name=""/>
        <dsp:cNvSpPr/>
      </dsp:nvSpPr>
      <dsp:spPr>
        <a:xfrm>
          <a:off x="96153" y="4871476"/>
          <a:ext cx="955527" cy="955527"/>
        </a:xfrm>
        <a:prstGeom prst="ellipse">
          <a:avLst/>
        </a:prstGeom>
        <a:solidFill>
          <a:schemeClr val="lt1">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1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7547996-86F9-4255-941F-869970F36551}">
      <dsp:nvSpPr>
        <dsp:cNvPr id="0" name=""/>
        <dsp:cNvSpPr/>
      </dsp:nvSpPr>
      <dsp:spPr>
        <a:xfrm>
          <a:off x="3377104" y="3056708"/>
          <a:ext cx="668217" cy="2546560"/>
        </a:xfrm>
        <a:custGeom>
          <a:avLst/>
          <a:gdLst/>
          <a:ahLst/>
          <a:cxnLst/>
          <a:rect l="0" t="0" r="0" b="0"/>
          <a:pathLst>
            <a:path>
              <a:moveTo>
                <a:pt x="0" y="0"/>
              </a:moveTo>
              <a:lnTo>
                <a:pt x="205620" y="0"/>
              </a:lnTo>
              <a:lnTo>
                <a:pt x="205620" y="1567227"/>
              </a:lnTo>
              <a:lnTo>
                <a:pt x="411240" y="1567227"/>
              </a:lnTo>
            </a:path>
          </a:pathLst>
        </a:custGeom>
        <a:noFill/>
        <a:ln w="12700" cap="flat" cmpd="sng" algn="ctr">
          <a:solidFill>
            <a:srgbClr val="44546A">
              <a:shade val="60000"/>
              <a:hueOff val="0"/>
              <a:satOff val="0"/>
              <a:lumOff val="0"/>
              <a:alphaOff val="0"/>
            </a:srgb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s-ES" sz="500" kern="1200">
            <a:solidFill>
              <a:sysClr val="windowText" lastClr="000000">
                <a:hueOff val="0"/>
                <a:satOff val="0"/>
                <a:lumOff val="0"/>
                <a:alphaOff val="0"/>
              </a:sysClr>
            </a:solidFill>
            <a:latin typeface="Calibri" panose="020F0502020204030204"/>
            <a:ea typeface="+mn-ea"/>
            <a:cs typeface="+mn-cs"/>
          </a:endParaRPr>
        </a:p>
      </dsp:txBody>
      <dsp:txXfrm>
        <a:off x="3645394" y="4264169"/>
        <a:ext cx="0" cy="0"/>
      </dsp:txXfrm>
    </dsp:sp>
    <dsp:sp modelId="{7DB327CD-7548-42B2-8833-9160829AE4CB}">
      <dsp:nvSpPr>
        <dsp:cNvPr id="0" name=""/>
        <dsp:cNvSpPr/>
      </dsp:nvSpPr>
      <dsp:spPr>
        <a:xfrm>
          <a:off x="3377104" y="3056708"/>
          <a:ext cx="668217" cy="1273280"/>
        </a:xfrm>
        <a:custGeom>
          <a:avLst/>
          <a:gdLst/>
          <a:ahLst/>
          <a:cxnLst/>
          <a:rect l="0" t="0" r="0" b="0"/>
          <a:pathLst>
            <a:path>
              <a:moveTo>
                <a:pt x="0" y="0"/>
              </a:moveTo>
              <a:lnTo>
                <a:pt x="205620" y="0"/>
              </a:lnTo>
              <a:lnTo>
                <a:pt x="205620" y="783613"/>
              </a:lnTo>
              <a:lnTo>
                <a:pt x="411240" y="783613"/>
              </a:lnTo>
            </a:path>
          </a:pathLst>
        </a:custGeom>
        <a:noFill/>
        <a:ln w="12700" cap="flat" cmpd="sng" algn="ctr">
          <a:solidFill>
            <a:srgbClr val="44546A">
              <a:shade val="60000"/>
              <a:hueOff val="0"/>
              <a:satOff val="0"/>
              <a:lumOff val="0"/>
              <a:alphaOff val="0"/>
            </a:srgb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s-ES" sz="500" kern="1200">
            <a:solidFill>
              <a:sysClr val="windowText" lastClr="000000">
                <a:hueOff val="0"/>
                <a:satOff val="0"/>
                <a:lumOff val="0"/>
                <a:alphaOff val="0"/>
              </a:sysClr>
            </a:solidFill>
            <a:latin typeface="Calibri" panose="020F0502020204030204"/>
            <a:ea typeface="+mn-ea"/>
            <a:cs typeface="+mn-cs"/>
          </a:endParaRPr>
        </a:p>
      </dsp:txBody>
      <dsp:txXfrm>
        <a:off x="3675264" y="3657399"/>
        <a:ext cx="0" cy="0"/>
      </dsp:txXfrm>
    </dsp:sp>
    <dsp:sp modelId="{2A201B95-4455-4451-B3D9-DFD0DD87C337}">
      <dsp:nvSpPr>
        <dsp:cNvPr id="0" name=""/>
        <dsp:cNvSpPr/>
      </dsp:nvSpPr>
      <dsp:spPr>
        <a:xfrm>
          <a:off x="3377104" y="3010988"/>
          <a:ext cx="668217" cy="91440"/>
        </a:xfrm>
        <a:custGeom>
          <a:avLst/>
          <a:gdLst/>
          <a:ahLst/>
          <a:cxnLst/>
          <a:rect l="0" t="0" r="0" b="0"/>
          <a:pathLst>
            <a:path>
              <a:moveTo>
                <a:pt x="0" y="45720"/>
              </a:moveTo>
              <a:lnTo>
                <a:pt x="411240" y="45720"/>
              </a:lnTo>
            </a:path>
          </a:pathLst>
        </a:custGeom>
        <a:noFill/>
        <a:ln w="12700" cap="flat" cmpd="sng" algn="ctr">
          <a:solidFill>
            <a:srgbClr val="44546A">
              <a:shade val="60000"/>
              <a:hueOff val="0"/>
              <a:satOff val="0"/>
              <a:lumOff val="0"/>
              <a:alphaOff val="0"/>
            </a:srgb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s-ES" sz="500" kern="1200">
            <a:solidFill>
              <a:sysClr val="windowText" lastClr="000000">
                <a:hueOff val="0"/>
                <a:satOff val="0"/>
                <a:lumOff val="0"/>
                <a:alphaOff val="0"/>
              </a:sysClr>
            </a:solidFill>
            <a:latin typeface="Calibri" panose="020F0502020204030204"/>
            <a:ea typeface="+mn-ea"/>
            <a:cs typeface="+mn-cs"/>
          </a:endParaRPr>
        </a:p>
      </dsp:txBody>
      <dsp:txXfrm>
        <a:off x="3694507" y="3040003"/>
        <a:ext cx="0" cy="0"/>
      </dsp:txXfrm>
    </dsp:sp>
    <dsp:sp modelId="{5BE419BE-303B-4BB8-9932-1AF228FBEED9}">
      <dsp:nvSpPr>
        <dsp:cNvPr id="0" name=""/>
        <dsp:cNvSpPr/>
      </dsp:nvSpPr>
      <dsp:spPr>
        <a:xfrm>
          <a:off x="3377104" y="1783428"/>
          <a:ext cx="668217" cy="1273280"/>
        </a:xfrm>
        <a:custGeom>
          <a:avLst/>
          <a:gdLst/>
          <a:ahLst/>
          <a:cxnLst/>
          <a:rect l="0" t="0" r="0" b="0"/>
          <a:pathLst>
            <a:path>
              <a:moveTo>
                <a:pt x="0" y="783613"/>
              </a:moveTo>
              <a:lnTo>
                <a:pt x="205620" y="783613"/>
              </a:lnTo>
              <a:lnTo>
                <a:pt x="205620" y="0"/>
              </a:lnTo>
              <a:lnTo>
                <a:pt x="411240" y="0"/>
              </a:lnTo>
            </a:path>
          </a:pathLst>
        </a:custGeom>
        <a:noFill/>
        <a:ln w="12700" cap="flat" cmpd="sng" algn="ctr">
          <a:solidFill>
            <a:srgbClr val="44546A">
              <a:shade val="60000"/>
              <a:hueOff val="0"/>
              <a:satOff val="0"/>
              <a:lumOff val="0"/>
              <a:alphaOff val="0"/>
            </a:srgb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s-ES" sz="500" kern="1200">
            <a:solidFill>
              <a:sysClr val="windowText" lastClr="000000">
                <a:hueOff val="0"/>
                <a:satOff val="0"/>
                <a:lumOff val="0"/>
                <a:alphaOff val="0"/>
              </a:sysClr>
            </a:solidFill>
            <a:latin typeface="Calibri" panose="020F0502020204030204"/>
            <a:ea typeface="+mn-ea"/>
            <a:cs typeface="+mn-cs"/>
          </a:endParaRPr>
        </a:p>
      </dsp:txBody>
      <dsp:txXfrm>
        <a:off x="3675264" y="2384119"/>
        <a:ext cx="0" cy="0"/>
      </dsp:txXfrm>
    </dsp:sp>
    <dsp:sp modelId="{B36900C0-DE43-4E74-8839-5E6366AA6345}">
      <dsp:nvSpPr>
        <dsp:cNvPr id="0" name=""/>
        <dsp:cNvSpPr/>
      </dsp:nvSpPr>
      <dsp:spPr>
        <a:xfrm>
          <a:off x="3377104" y="510147"/>
          <a:ext cx="668217" cy="2546560"/>
        </a:xfrm>
        <a:custGeom>
          <a:avLst/>
          <a:gdLst/>
          <a:ahLst/>
          <a:cxnLst/>
          <a:rect l="0" t="0" r="0" b="0"/>
          <a:pathLst>
            <a:path>
              <a:moveTo>
                <a:pt x="0" y="1567227"/>
              </a:moveTo>
              <a:lnTo>
                <a:pt x="205620" y="1567227"/>
              </a:lnTo>
              <a:lnTo>
                <a:pt x="205620" y="0"/>
              </a:lnTo>
              <a:lnTo>
                <a:pt x="411240" y="0"/>
              </a:lnTo>
            </a:path>
          </a:pathLst>
        </a:custGeom>
        <a:noFill/>
        <a:ln w="12700" cap="flat" cmpd="sng" algn="ctr">
          <a:solidFill>
            <a:srgbClr val="44546A">
              <a:shade val="60000"/>
              <a:hueOff val="0"/>
              <a:satOff val="0"/>
              <a:lumOff val="0"/>
              <a:alphaOff val="0"/>
            </a:srgb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s-ES" sz="500" kern="1200">
            <a:solidFill>
              <a:sysClr val="windowText" lastClr="000000">
                <a:hueOff val="0"/>
                <a:satOff val="0"/>
                <a:lumOff val="0"/>
                <a:alphaOff val="0"/>
              </a:sysClr>
            </a:solidFill>
            <a:latin typeface="Calibri" panose="020F0502020204030204"/>
            <a:ea typeface="+mn-ea"/>
            <a:cs typeface="+mn-cs"/>
          </a:endParaRPr>
        </a:p>
      </dsp:txBody>
      <dsp:txXfrm>
        <a:off x="3645394" y="1717608"/>
        <a:ext cx="0" cy="0"/>
      </dsp:txXfrm>
    </dsp:sp>
    <dsp:sp modelId="{3DB4F617-DA47-4096-A33D-FACAF45F5B0B}">
      <dsp:nvSpPr>
        <dsp:cNvPr id="0" name=""/>
        <dsp:cNvSpPr/>
      </dsp:nvSpPr>
      <dsp:spPr>
        <a:xfrm rot="16200000">
          <a:off x="187202" y="2547396"/>
          <a:ext cx="5361180" cy="1018624"/>
        </a:xfrm>
        <a:prstGeom prst="rect">
          <a:avLst/>
        </a:prstGeom>
        <a:solidFill>
          <a:srgbClr val="44546A">
            <a:hueOff val="0"/>
            <a:satOff val="0"/>
            <a:lumOff val="0"/>
            <a:alphaOff val="0"/>
          </a:srgbClr>
        </a:solidFill>
        <a:ln w="12700" cap="flat" cmpd="sng" algn="ctr">
          <a:solidFill>
            <a:srgbClr val="E7E6E6">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1590" tIns="21590" rIns="21590" bIns="21590" numCol="1" spcCol="1270" anchor="ctr" anchorCtr="0">
          <a:noAutofit/>
        </a:bodyPr>
        <a:lstStyle/>
        <a:p>
          <a:pPr lvl="0" algn="ctr" defTabSz="1511300">
            <a:lnSpc>
              <a:spcPct val="90000"/>
            </a:lnSpc>
            <a:spcBef>
              <a:spcPct val="0"/>
            </a:spcBef>
            <a:spcAft>
              <a:spcPct val="35000"/>
            </a:spcAft>
          </a:pPr>
          <a:r>
            <a:rPr lang="es-ES" sz="3400" kern="1200">
              <a:solidFill>
                <a:sysClr val="window" lastClr="FFFFFF"/>
              </a:solidFill>
              <a:latin typeface="Calibri" panose="020F0502020204030204"/>
              <a:ea typeface="+mn-ea"/>
              <a:cs typeface="+mn-cs"/>
            </a:rPr>
            <a:t>Valores esenciales democráticos</a:t>
          </a:r>
        </a:p>
      </dsp:txBody>
      <dsp:txXfrm>
        <a:off x="187202" y="2547396"/>
        <a:ext cx="5361180" cy="1018624"/>
      </dsp:txXfrm>
    </dsp:sp>
    <dsp:sp modelId="{3E01EF27-1A95-4804-A700-F967AFBDFD42}">
      <dsp:nvSpPr>
        <dsp:cNvPr id="0" name=""/>
        <dsp:cNvSpPr/>
      </dsp:nvSpPr>
      <dsp:spPr>
        <a:xfrm>
          <a:off x="4045322" y="835"/>
          <a:ext cx="3341087" cy="1018624"/>
        </a:xfrm>
        <a:prstGeom prst="rect">
          <a:avLst/>
        </a:prstGeom>
        <a:solidFill>
          <a:srgbClr val="44546A">
            <a:hueOff val="0"/>
            <a:satOff val="0"/>
            <a:lumOff val="0"/>
            <a:alphaOff val="0"/>
          </a:srgbClr>
        </a:solidFill>
        <a:ln w="12700" cap="flat" cmpd="sng" algn="ctr">
          <a:solidFill>
            <a:srgbClr val="E7E6E6">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605" tIns="14605" rIns="14605" bIns="14605" numCol="1" spcCol="1270" anchor="ctr" anchorCtr="0">
          <a:noAutofit/>
        </a:bodyPr>
        <a:lstStyle/>
        <a:p>
          <a:pPr lvl="0" algn="ctr" defTabSz="1022350">
            <a:lnSpc>
              <a:spcPct val="90000"/>
            </a:lnSpc>
            <a:spcBef>
              <a:spcPct val="0"/>
            </a:spcBef>
            <a:spcAft>
              <a:spcPct val="35000"/>
            </a:spcAft>
          </a:pPr>
          <a:r>
            <a:rPr lang="es-ES" sz="2300" kern="1200">
              <a:solidFill>
                <a:sysClr val="window" lastClr="FFFFFF"/>
              </a:solidFill>
              <a:latin typeface="Calibri" panose="020F0502020204030204"/>
              <a:ea typeface="+mn-ea"/>
              <a:cs typeface="+mn-cs"/>
            </a:rPr>
            <a:t>La dignidad de la persona</a:t>
          </a:r>
        </a:p>
      </dsp:txBody>
      <dsp:txXfrm>
        <a:off x="4045322" y="835"/>
        <a:ext cx="3341087" cy="1018624"/>
      </dsp:txXfrm>
    </dsp:sp>
    <dsp:sp modelId="{C3571A55-FCAD-445A-AAB6-A1EC22C3499A}">
      <dsp:nvSpPr>
        <dsp:cNvPr id="0" name=""/>
        <dsp:cNvSpPr/>
      </dsp:nvSpPr>
      <dsp:spPr>
        <a:xfrm>
          <a:off x="4045322" y="1274116"/>
          <a:ext cx="3341087" cy="1018624"/>
        </a:xfrm>
        <a:prstGeom prst="rect">
          <a:avLst/>
        </a:prstGeom>
        <a:solidFill>
          <a:srgbClr val="44546A">
            <a:hueOff val="0"/>
            <a:satOff val="0"/>
            <a:lumOff val="0"/>
            <a:alphaOff val="0"/>
          </a:srgbClr>
        </a:solidFill>
        <a:ln w="12700" cap="flat" cmpd="sng" algn="ctr">
          <a:solidFill>
            <a:srgbClr val="E7E6E6">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605" tIns="14605" rIns="14605" bIns="14605" numCol="1" spcCol="1270" anchor="ctr" anchorCtr="0">
          <a:noAutofit/>
        </a:bodyPr>
        <a:lstStyle/>
        <a:p>
          <a:pPr lvl="0" algn="ctr" defTabSz="1022350">
            <a:lnSpc>
              <a:spcPct val="90000"/>
            </a:lnSpc>
            <a:spcBef>
              <a:spcPct val="0"/>
            </a:spcBef>
            <a:spcAft>
              <a:spcPct val="35000"/>
            </a:spcAft>
          </a:pPr>
          <a:r>
            <a:rPr lang="es-ES" sz="2300" kern="1200">
              <a:solidFill>
                <a:sysClr val="window" lastClr="FFFFFF"/>
              </a:solidFill>
              <a:latin typeface="Calibri" panose="020F0502020204030204"/>
              <a:ea typeface="+mn-ea"/>
              <a:cs typeface="+mn-cs"/>
            </a:rPr>
            <a:t>La libertad</a:t>
          </a:r>
        </a:p>
      </dsp:txBody>
      <dsp:txXfrm>
        <a:off x="4045322" y="1274116"/>
        <a:ext cx="3341087" cy="1018624"/>
      </dsp:txXfrm>
    </dsp:sp>
    <dsp:sp modelId="{6658999F-C142-4361-A03A-14BFA517556B}">
      <dsp:nvSpPr>
        <dsp:cNvPr id="0" name=""/>
        <dsp:cNvSpPr/>
      </dsp:nvSpPr>
      <dsp:spPr>
        <a:xfrm>
          <a:off x="4045322" y="2547396"/>
          <a:ext cx="3341087" cy="1018624"/>
        </a:xfrm>
        <a:prstGeom prst="rect">
          <a:avLst/>
        </a:prstGeom>
        <a:solidFill>
          <a:srgbClr val="44546A">
            <a:hueOff val="0"/>
            <a:satOff val="0"/>
            <a:lumOff val="0"/>
            <a:alphaOff val="0"/>
          </a:srgbClr>
        </a:solidFill>
        <a:ln w="12700" cap="flat" cmpd="sng" algn="ctr">
          <a:solidFill>
            <a:srgbClr val="E7E6E6">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605" tIns="14605" rIns="14605" bIns="14605" numCol="1" spcCol="1270" anchor="ctr" anchorCtr="0">
          <a:noAutofit/>
        </a:bodyPr>
        <a:lstStyle/>
        <a:p>
          <a:pPr lvl="0" algn="ctr" defTabSz="1022350">
            <a:lnSpc>
              <a:spcPct val="90000"/>
            </a:lnSpc>
            <a:spcBef>
              <a:spcPct val="0"/>
            </a:spcBef>
            <a:spcAft>
              <a:spcPct val="35000"/>
            </a:spcAft>
          </a:pPr>
          <a:r>
            <a:rPr lang="es-ES" sz="2300" kern="1200">
              <a:solidFill>
                <a:sysClr val="window" lastClr="FFFFFF"/>
              </a:solidFill>
              <a:latin typeface="Calibri" panose="020F0502020204030204"/>
              <a:ea typeface="+mn-ea"/>
              <a:cs typeface="+mn-cs"/>
            </a:rPr>
            <a:t>La igualdad</a:t>
          </a:r>
        </a:p>
      </dsp:txBody>
      <dsp:txXfrm>
        <a:off x="4045322" y="2547396"/>
        <a:ext cx="3341087" cy="1018624"/>
      </dsp:txXfrm>
    </dsp:sp>
    <dsp:sp modelId="{423BBF96-8038-4712-8907-4A4B86BB04CB}">
      <dsp:nvSpPr>
        <dsp:cNvPr id="0" name=""/>
        <dsp:cNvSpPr/>
      </dsp:nvSpPr>
      <dsp:spPr>
        <a:xfrm>
          <a:off x="4045322" y="3820676"/>
          <a:ext cx="3341087" cy="1018624"/>
        </a:xfrm>
        <a:prstGeom prst="rect">
          <a:avLst/>
        </a:prstGeom>
        <a:solidFill>
          <a:srgbClr val="44546A">
            <a:hueOff val="0"/>
            <a:satOff val="0"/>
            <a:lumOff val="0"/>
            <a:alphaOff val="0"/>
          </a:srgbClr>
        </a:solidFill>
        <a:ln w="12700" cap="flat" cmpd="sng" algn="ctr">
          <a:solidFill>
            <a:srgbClr val="E7E6E6">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605" tIns="14605" rIns="14605" bIns="14605" numCol="1" spcCol="1270" anchor="ctr" anchorCtr="0">
          <a:noAutofit/>
        </a:bodyPr>
        <a:lstStyle/>
        <a:p>
          <a:pPr lvl="0" algn="ctr" defTabSz="1022350">
            <a:lnSpc>
              <a:spcPct val="90000"/>
            </a:lnSpc>
            <a:spcBef>
              <a:spcPct val="0"/>
            </a:spcBef>
            <a:spcAft>
              <a:spcPct val="35000"/>
            </a:spcAft>
          </a:pPr>
          <a:r>
            <a:rPr lang="es-ES" sz="2300" kern="1200">
              <a:solidFill>
                <a:sysClr val="window" lastClr="FFFFFF"/>
              </a:solidFill>
              <a:latin typeface="Calibri" panose="020F0502020204030204"/>
              <a:ea typeface="+mn-ea"/>
              <a:cs typeface="+mn-cs"/>
            </a:rPr>
            <a:t>Respeto, promoción y garantía de los derechos humanos.</a:t>
          </a:r>
        </a:p>
      </dsp:txBody>
      <dsp:txXfrm>
        <a:off x="4045322" y="3820676"/>
        <a:ext cx="3341087" cy="1018624"/>
      </dsp:txXfrm>
    </dsp:sp>
    <dsp:sp modelId="{C3D70C35-41F0-4AAC-A7EF-7E766E0BC664}">
      <dsp:nvSpPr>
        <dsp:cNvPr id="0" name=""/>
        <dsp:cNvSpPr/>
      </dsp:nvSpPr>
      <dsp:spPr>
        <a:xfrm>
          <a:off x="4045322" y="5093956"/>
          <a:ext cx="3341087" cy="1018624"/>
        </a:xfrm>
        <a:prstGeom prst="rect">
          <a:avLst/>
        </a:prstGeom>
        <a:solidFill>
          <a:srgbClr val="44546A">
            <a:hueOff val="0"/>
            <a:satOff val="0"/>
            <a:lumOff val="0"/>
            <a:alphaOff val="0"/>
          </a:srgbClr>
        </a:solidFill>
        <a:ln w="12700" cap="flat" cmpd="sng" algn="ctr">
          <a:solidFill>
            <a:srgbClr val="E7E6E6">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605" tIns="14605" rIns="14605" bIns="14605" numCol="1" spcCol="1270" anchor="ctr" anchorCtr="0">
          <a:noAutofit/>
        </a:bodyPr>
        <a:lstStyle/>
        <a:p>
          <a:pPr lvl="0" algn="ctr" defTabSz="1022350">
            <a:lnSpc>
              <a:spcPct val="90000"/>
            </a:lnSpc>
            <a:spcBef>
              <a:spcPct val="0"/>
            </a:spcBef>
            <a:spcAft>
              <a:spcPct val="35000"/>
            </a:spcAft>
          </a:pPr>
          <a:r>
            <a:rPr lang="es-ES" sz="2300" kern="1200">
              <a:solidFill>
                <a:sysClr val="window" lastClr="FFFFFF"/>
              </a:solidFill>
              <a:latin typeface="Calibri" panose="020F0502020204030204"/>
              <a:ea typeface="+mn-ea"/>
              <a:cs typeface="+mn-cs"/>
            </a:rPr>
            <a:t>La autodeterminación del pueblo o la soberanía popular.</a:t>
          </a:r>
        </a:p>
      </dsp:txBody>
      <dsp:txXfrm>
        <a:off x="4045322" y="5093956"/>
        <a:ext cx="3341087" cy="1018624"/>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B00CE08-B000-4C25-BDF3-36595D1FF19C}">
      <dsp:nvSpPr>
        <dsp:cNvPr id="0" name=""/>
        <dsp:cNvSpPr/>
      </dsp:nvSpPr>
      <dsp:spPr>
        <a:xfrm>
          <a:off x="-6078982" y="-937410"/>
          <a:ext cx="7293488" cy="7293488"/>
        </a:xfrm>
        <a:prstGeom prst="blockArc">
          <a:avLst>
            <a:gd name="adj1" fmla="val 18900000"/>
            <a:gd name="adj2" fmla="val 2700000"/>
            <a:gd name="adj3" fmla="val 296"/>
          </a:avLst>
        </a:prstGeom>
        <a:noFill/>
        <a:ln w="19050" cap="rnd"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6E530AD8-638C-48F1-B13C-7F9A2327364F}">
      <dsp:nvSpPr>
        <dsp:cNvPr id="0" name=""/>
        <dsp:cNvSpPr/>
      </dsp:nvSpPr>
      <dsp:spPr>
        <a:xfrm>
          <a:off x="996086" y="774110"/>
          <a:ext cx="7103330" cy="1548004"/>
        </a:xfrm>
        <a:prstGeom prst="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28729" tIns="43180" rIns="43180" bIns="43180" numCol="1" spcCol="1270" anchor="ctr" anchorCtr="0">
          <a:noAutofit/>
        </a:bodyPr>
        <a:lstStyle/>
        <a:p>
          <a:pPr lvl="0" algn="l" defTabSz="755650">
            <a:lnSpc>
              <a:spcPct val="90000"/>
            </a:lnSpc>
            <a:spcBef>
              <a:spcPct val="0"/>
            </a:spcBef>
            <a:spcAft>
              <a:spcPct val="35000"/>
            </a:spcAft>
          </a:pPr>
          <a:r>
            <a:rPr lang="es-CL" sz="1700" kern="1200" dirty="0" smtClean="0"/>
            <a:t>El mundo rural se mantuvo sin grandes transformaciones en lo que a estilo de vida se refiere. Aún persistían las grandes propiedades y el trabajo de los campesinos basado en el inquilinaje.</a:t>
          </a:r>
          <a:endParaRPr lang="es-ES" sz="1700" kern="1200" dirty="0"/>
        </a:p>
      </dsp:txBody>
      <dsp:txXfrm>
        <a:off x="996086" y="774110"/>
        <a:ext cx="7103330" cy="1548004"/>
      </dsp:txXfrm>
    </dsp:sp>
    <dsp:sp modelId="{19531288-D531-407E-8125-3B811B49D1C7}">
      <dsp:nvSpPr>
        <dsp:cNvPr id="0" name=""/>
        <dsp:cNvSpPr/>
      </dsp:nvSpPr>
      <dsp:spPr>
        <a:xfrm>
          <a:off x="28583" y="580610"/>
          <a:ext cx="1935005" cy="1935005"/>
        </a:xfrm>
        <a:prstGeom prst="ellipse">
          <a:avLst/>
        </a:prstGeom>
        <a:solidFill>
          <a:schemeClr val="lt1">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38FE3FE1-6009-4070-8656-F6CD0671F1AF}">
      <dsp:nvSpPr>
        <dsp:cNvPr id="0" name=""/>
        <dsp:cNvSpPr/>
      </dsp:nvSpPr>
      <dsp:spPr>
        <a:xfrm>
          <a:off x="996086" y="3096551"/>
          <a:ext cx="7103330" cy="1548004"/>
        </a:xfrm>
        <a:prstGeom prst="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28729" tIns="43180" rIns="43180" bIns="43180" numCol="1" spcCol="1270" anchor="ctr" anchorCtr="0">
          <a:noAutofit/>
        </a:bodyPr>
        <a:lstStyle/>
        <a:p>
          <a:pPr lvl="0" algn="l" defTabSz="755650">
            <a:lnSpc>
              <a:spcPct val="90000"/>
            </a:lnSpc>
            <a:spcBef>
              <a:spcPct val="0"/>
            </a:spcBef>
            <a:spcAft>
              <a:spcPct val="35000"/>
            </a:spcAft>
          </a:pPr>
          <a:r>
            <a:rPr lang="es-CL" sz="1700" kern="1200" smtClean="0"/>
            <a:t>Lentamente, se produjo un cambio fundamental que contribuyó a la disminución de la población campesina: muchos abandonaron el campo y buscaron nuevas fuentes de trabajo en los puertos, industrias, ferrocarriles y labores mineras que se formaron en esa época.</a:t>
          </a:r>
          <a:endParaRPr lang="es-ES" sz="1700" kern="1200"/>
        </a:p>
      </dsp:txBody>
      <dsp:txXfrm>
        <a:off x="996086" y="3096551"/>
        <a:ext cx="7103330" cy="1548004"/>
      </dsp:txXfrm>
    </dsp:sp>
    <dsp:sp modelId="{D9BB0338-AE67-4580-AC9B-5FB403C22367}">
      <dsp:nvSpPr>
        <dsp:cNvPr id="0" name=""/>
        <dsp:cNvSpPr/>
      </dsp:nvSpPr>
      <dsp:spPr>
        <a:xfrm>
          <a:off x="28583" y="2903050"/>
          <a:ext cx="1935005" cy="1935005"/>
        </a:xfrm>
        <a:prstGeom prst="ellipse">
          <a:avLst/>
        </a:prstGeom>
        <a:solidFill>
          <a:schemeClr val="lt1">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45ECF65-7FFE-4AD0-9717-EE2C9A0415FF}">
      <dsp:nvSpPr>
        <dsp:cNvPr id="0" name=""/>
        <dsp:cNvSpPr/>
      </dsp:nvSpPr>
      <dsp:spPr>
        <a:xfrm>
          <a:off x="-6125176" y="-937410"/>
          <a:ext cx="7293488" cy="7293488"/>
        </a:xfrm>
        <a:prstGeom prst="blockArc">
          <a:avLst>
            <a:gd name="adj1" fmla="val 18900000"/>
            <a:gd name="adj2" fmla="val 2700000"/>
            <a:gd name="adj3" fmla="val 296"/>
          </a:avLst>
        </a:prstGeom>
        <a:noFill/>
        <a:ln w="19050" cap="rnd"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12680743-2DC7-42CF-A0CD-0FACD015DF8D}">
      <dsp:nvSpPr>
        <dsp:cNvPr id="0" name=""/>
        <dsp:cNvSpPr/>
      </dsp:nvSpPr>
      <dsp:spPr>
        <a:xfrm>
          <a:off x="752110" y="541866"/>
          <a:ext cx="7301111" cy="1083733"/>
        </a:xfrm>
        <a:prstGeom prst="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60213" tIns="58420" rIns="58420" bIns="58420" numCol="1" spcCol="1270" anchor="ctr" anchorCtr="0">
          <a:noAutofit/>
        </a:bodyPr>
        <a:lstStyle/>
        <a:p>
          <a:pPr lvl="0" algn="l" defTabSz="1022350">
            <a:lnSpc>
              <a:spcPct val="90000"/>
            </a:lnSpc>
            <a:spcBef>
              <a:spcPct val="0"/>
            </a:spcBef>
            <a:spcAft>
              <a:spcPct val="35000"/>
            </a:spcAft>
          </a:pPr>
          <a:r>
            <a:rPr lang="es-ES" sz="2300" kern="1200" dirty="0" smtClean="0"/>
            <a:t>Hilarión Daza decide cobrar impuestos a Chile al norte del paralelo 24°.</a:t>
          </a:r>
          <a:endParaRPr lang="es-ES" sz="2300" kern="1200" dirty="0"/>
        </a:p>
      </dsp:txBody>
      <dsp:txXfrm>
        <a:off x="752110" y="541866"/>
        <a:ext cx="7301111" cy="1083733"/>
      </dsp:txXfrm>
    </dsp:sp>
    <dsp:sp modelId="{062BE129-1419-4503-B53D-C6D2C70E3BD5}">
      <dsp:nvSpPr>
        <dsp:cNvPr id="0" name=""/>
        <dsp:cNvSpPr/>
      </dsp:nvSpPr>
      <dsp:spPr>
        <a:xfrm>
          <a:off x="74777" y="406400"/>
          <a:ext cx="1354666" cy="1354666"/>
        </a:xfrm>
        <a:prstGeom prst="ellipse">
          <a:avLst/>
        </a:prstGeom>
        <a:solidFill>
          <a:schemeClr val="lt1">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75AEE73A-01A6-4F8F-9E85-711EE1D59854}">
      <dsp:nvSpPr>
        <dsp:cNvPr id="0" name=""/>
        <dsp:cNvSpPr/>
      </dsp:nvSpPr>
      <dsp:spPr>
        <a:xfrm>
          <a:off x="1146048" y="2167466"/>
          <a:ext cx="6907174" cy="1083733"/>
        </a:xfrm>
        <a:prstGeom prst="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60213" tIns="58420" rIns="58420" bIns="58420" numCol="1" spcCol="1270" anchor="ctr" anchorCtr="0">
          <a:noAutofit/>
        </a:bodyPr>
        <a:lstStyle/>
        <a:p>
          <a:pPr lvl="0" algn="l" defTabSz="1022350">
            <a:lnSpc>
              <a:spcPct val="90000"/>
            </a:lnSpc>
            <a:spcBef>
              <a:spcPct val="0"/>
            </a:spcBef>
            <a:spcAft>
              <a:spcPct val="35000"/>
            </a:spcAft>
          </a:pPr>
          <a:r>
            <a:rPr lang="es-ES" sz="2300" kern="1200" dirty="0" smtClean="0"/>
            <a:t>Chile se niega a pagar, por lo tanto Bolivia decide embargarlas y rematarlas en febrero de 1879.</a:t>
          </a:r>
          <a:endParaRPr lang="es-ES" sz="2300" kern="1200" dirty="0"/>
        </a:p>
      </dsp:txBody>
      <dsp:txXfrm>
        <a:off x="1146048" y="2167466"/>
        <a:ext cx="6907174" cy="1083733"/>
      </dsp:txXfrm>
    </dsp:sp>
    <dsp:sp modelId="{24680542-CE3C-409C-BB99-CE0B38B1A059}">
      <dsp:nvSpPr>
        <dsp:cNvPr id="0" name=""/>
        <dsp:cNvSpPr/>
      </dsp:nvSpPr>
      <dsp:spPr>
        <a:xfrm>
          <a:off x="468714" y="2032000"/>
          <a:ext cx="1354666" cy="1354666"/>
        </a:xfrm>
        <a:prstGeom prst="ellipse">
          <a:avLst/>
        </a:prstGeom>
        <a:solidFill>
          <a:schemeClr val="lt1">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BD9F0227-5EF4-4881-B3DE-658FB8910458}">
      <dsp:nvSpPr>
        <dsp:cNvPr id="0" name=""/>
        <dsp:cNvSpPr/>
      </dsp:nvSpPr>
      <dsp:spPr>
        <a:xfrm>
          <a:off x="752110" y="3793066"/>
          <a:ext cx="7301111" cy="1083733"/>
        </a:xfrm>
        <a:prstGeom prst="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60213" tIns="58420" rIns="58420" bIns="58420" numCol="1" spcCol="1270" anchor="ctr" anchorCtr="0">
          <a:noAutofit/>
        </a:bodyPr>
        <a:lstStyle/>
        <a:p>
          <a:pPr lvl="0" algn="l" defTabSz="1022350">
            <a:lnSpc>
              <a:spcPct val="90000"/>
            </a:lnSpc>
            <a:spcBef>
              <a:spcPct val="0"/>
            </a:spcBef>
            <a:spcAft>
              <a:spcPct val="35000"/>
            </a:spcAft>
          </a:pPr>
          <a:r>
            <a:rPr lang="es-ES" sz="2300" kern="1200" dirty="0" smtClean="0"/>
            <a:t>Bolivia y Perú habían firmado el “tratado secreto de alianza” en 1873.</a:t>
          </a:r>
          <a:endParaRPr lang="es-ES" sz="2300" kern="1200" dirty="0"/>
        </a:p>
      </dsp:txBody>
      <dsp:txXfrm>
        <a:off x="752110" y="3793066"/>
        <a:ext cx="7301111" cy="1083733"/>
      </dsp:txXfrm>
    </dsp:sp>
    <dsp:sp modelId="{486824A1-87AD-4304-B3A5-B1BA7DB4C693}">
      <dsp:nvSpPr>
        <dsp:cNvPr id="0" name=""/>
        <dsp:cNvSpPr/>
      </dsp:nvSpPr>
      <dsp:spPr>
        <a:xfrm>
          <a:off x="74777" y="3657600"/>
          <a:ext cx="1354666" cy="1354666"/>
        </a:xfrm>
        <a:prstGeom prst="ellipse">
          <a:avLst/>
        </a:prstGeom>
        <a:solidFill>
          <a:schemeClr val="lt1">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121B557-F81E-491C-9E9F-5A4358E58F16}">
      <dsp:nvSpPr>
        <dsp:cNvPr id="0" name=""/>
        <dsp:cNvSpPr/>
      </dsp:nvSpPr>
      <dsp:spPr>
        <a:xfrm>
          <a:off x="-6942567" y="-1061401"/>
          <a:ext cx="8262345" cy="8262345"/>
        </a:xfrm>
        <a:prstGeom prst="blockArc">
          <a:avLst>
            <a:gd name="adj1" fmla="val 18900000"/>
            <a:gd name="adj2" fmla="val 2700000"/>
            <a:gd name="adj3" fmla="val 261"/>
          </a:avLst>
        </a:prstGeom>
        <a:noFill/>
        <a:ln w="19050" cap="rnd"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C6214DA5-A201-484E-8FC7-F994D80C78CA}">
      <dsp:nvSpPr>
        <dsp:cNvPr id="0" name=""/>
        <dsp:cNvSpPr/>
      </dsp:nvSpPr>
      <dsp:spPr>
        <a:xfrm>
          <a:off x="576330" y="383598"/>
          <a:ext cx="7884615" cy="767688"/>
        </a:xfrm>
        <a:prstGeom prst="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353" tIns="76200" rIns="76200" bIns="76200" numCol="1" spcCol="1270" anchor="ctr" anchorCtr="0">
          <a:noAutofit/>
        </a:bodyPr>
        <a:lstStyle/>
        <a:p>
          <a:pPr lvl="0" algn="l" defTabSz="1333500">
            <a:lnSpc>
              <a:spcPct val="90000"/>
            </a:lnSpc>
            <a:spcBef>
              <a:spcPct val="0"/>
            </a:spcBef>
            <a:spcAft>
              <a:spcPct val="35000"/>
            </a:spcAft>
          </a:pPr>
          <a:r>
            <a:rPr lang="es-ES" sz="3000" kern="1200" dirty="0" smtClean="0"/>
            <a:t>Campaña del mar 1879.</a:t>
          </a:r>
          <a:endParaRPr lang="es-ES" sz="3000" kern="1200" dirty="0"/>
        </a:p>
      </dsp:txBody>
      <dsp:txXfrm>
        <a:off x="576330" y="383598"/>
        <a:ext cx="7884615" cy="767688"/>
      </dsp:txXfrm>
    </dsp:sp>
    <dsp:sp modelId="{0F1A35BC-04C1-4BBA-AFBE-CE7AD2529789}">
      <dsp:nvSpPr>
        <dsp:cNvPr id="0" name=""/>
        <dsp:cNvSpPr/>
      </dsp:nvSpPr>
      <dsp:spPr>
        <a:xfrm>
          <a:off x="96525" y="287637"/>
          <a:ext cx="959610" cy="959610"/>
        </a:xfrm>
        <a:prstGeom prst="ellipse">
          <a:avLst/>
        </a:prstGeom>
        <a:solidFill>
          <a:schemeClr val="lt1">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B65B14DA-5C7D-40A3-BD58-20A246CBB060}">
      <dsp:nvSpPr>
        <dsp:cNvPr id="0" name=""/>
        <dsp:cNvSpPr/>
      </dsp:nvSpPr>
      <dsp:spPr>
        <a:xfrm>
          <a:off x="1126434" y="1534762"/>
          <a:ext cx="7334512" cy="767688"/>
        </a:xfrm>
        <a:prstGeom prst="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353" tIns="76200" rIns="76200" bIns="76200" numCol="1" spcCol="1270" anchor="ctr" anchorCtr="0">
          <a:noAutofit/>
        </a:bodyPr>
        <a:lstStyle/>
        <a:p>
          <a:pPr lvl="0" algn="l" defTabSz="1333500">
            <a:lnSpc>
              <a:spcPct val="90000"/>
            </a:lnSpc>
            <a:spcBef>
              <a:spcPct val="0"/>
            </a:spcBef>
            <a:spcAft>
              <a:spcPct val="35000"/>
            </a:spcAft>
          </a:pPr>
          <a:r>
            <a:rPr lang="es-ES" sz="3000" kern="1200" dirty="0" smtClean="0"/>
            <a:t>Campaña de Tarapacá 1879.</a:t>
          </a:r>
          <a:endParaRPr lang="es-ES" sz="3000" kern="1200" dirty="0"/>
        </a:p>
      </dsp:txBody>
      <dsp:txXfrm>
        <a:off x="1126434" y="1534762"/>
        <a:ext cx="7334512" cy="767688"/>
      </dsp:txXfrm>
    </dsp:sp>
    <dsp:sp modelId="{C5332E3A-B930-4276-9410-2733E25962CA}">
      <dsp:nvSpPr>
        <dsp:cNvPr id="0" name=""/>
        <dsp:cNvSpPr/>
      </dsp:nvSpPr>
      <dsp:spPr>
        <a:xfrm>
          <a:off x="646628" y="1438801"/>
          <a:ext cx="959610" cy="959610"/>
        </a:xfrm>
        <a:prstGeom prst="ellipse">
          <a:avLst/>
        </a:prstGeom>
        <a:solidFill>
          <a:schemeClr val="lt1">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5A19EFA8-B374-44B4-AB9E-3E80855E5732}">
      <dsp:nvSpPr>
        <dsp:cNvPr id="0" name=""/>
        <dsp:cNvSpPr/>
      </dsp:nvSpPr>
      <dsp:spPr>
        <a:xfrm>
          <a:off x="1383239" y="2648917"/>
          <a:ext cx="7165674" cy="767688"/>
        </a:xfrm>
        <a:prstGeom prst="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353" tIns="76200" rIns="76200" bIns="76200" numCol="1" spcCol="1270" anchor="ctr" anchorCtr="0">
          <a:noAutofit/>
        </a:bodyPr>
        <a:lstStyle/>
        <a:p>
          <a:pPr lvl="0" algn="l" defTabSz="1333500">
            <a:lnSpc>
              <a:spcPct val="90000"/>
            </a:lnSpc>
            <a:spcBef>
              <a:spcPct val="0"/>
            </a:spcBef>
            <a:spcAft>
              <a:spcPct val="35000"/>
            </a:spcAft>
          </a:pPr>
          <a:r>
            <a:rPr lang="es-ES" sz="3000" kern="1200" dirty="0" smtClean="0"/>
            <a:t>Campaña de Tacna y Arica 1880.</a:t>
          </a:r>
          <a:endParaRPr lang="es-ES" sz="3000" kern="1200" dirty="0"/>
        </a:p>
      </dsp:txBody>
      <dsp:txXfrm>
        <a:off x="1383239" y="2648917"/>
        <a:ext cx="7165674" cy="767688"/>
      </dsp:txXfrm>
    </dsp:sp>
    <dsp:sp modelId="{74FEF712-5E44-46F9-82CF-8A6D2EFEB55E}">
      <dsp:nvSpPr>
        <dsp:cNvPr id="0" name=""/>
        <dsp:cNvSpPr/>
      </dsp:nvSpPr>
      <dsp:spPr>
        <a:xfrm>
          <a:off x="815466" y="2589966"/>
          <a:ext cx="959610" cy="959610"/>
        </a:xfrm>
        <a:prstGeom prst="ellipse">
          <a:avLst/>
        </a:prstGeom>
        <a:solidFill>
          <a:schemeClr val="lt1">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A4032867-EC9D-4F9A-A0BD-9B691EC53583}">
      <dsp:nvSpPr>
        <dsp:cNvPr id="0" name=""/>
        <dsp:cNvSpPr/>
      </dsp:nvSpPr>
      <dsp:spPr>
        <a:xfrm>
          <a:off x="1126434" y="3837091"/>
          <a:ext cx="7334512" cy="767688"/>
        </a:xfrm>
        <a:prstGeom prst="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353" tIns="76200" rIns="76200" bIns="76200" numCol="1" spcCol="1270" anchor="ctr" anchorCtr="0">
          <a:noAutofit/>
        </a:bodyPr>
        <a:lstStyle/>
        <a:p>
          <a:pPr lvl="0" algn="l" defTabSz="1333500">
            <a:lnSpc>
              <a:spcPct val="90000"/>
            </a:lnSpc>
            <a:spcBef>
              <a:spcPct val="0"/>
            </a:spcBef>
            <a:spcAft>
              <a:spcPct val="35000"/>
            </a:spcAft>
          </a:pPr>
          <a:r>
            <a:rPr lang="es-ES" sz="3000" kern="1200" dirty="0" smtClean="0"/>
            <a:t>Campaña de Lima 1881.</a:t>
          </a:r>
          <a:endParaRPr lang="es-ES" sz="3000" kern="1200" dirty="0"/>
        </a:p>
      </dsp:txBody>
      <dsp:txXfrm>
        <a:off x="1126434" y="3837091"/>
        <a:ext cx="7334512" cy="767688"/>
      </dsp:txXfrm>
    </dsp:sp>
    <dsp:sp modelId="{E13EE38E-033F-4FEB-8AF2-4EE6BC3470D9}">
      <dsp:nvSpPr>
        <dsp:cNvPr id="0" name=""/>
        <dsp:cNvSpPr/>
      </dsp:nvSpPr>
      <dsp:spPr>
        <a:xfrm>
          <a:off x="646628" y="3741130"/>
          <a:ext cx="959610" cy="959610"/>
        </a:xfrm>
        <a:prstGeom prst="ellipse">
          <a:avLst/>
        </a:prstGeom>
        <a:solidFill>
          <a:schemeClr val="lt1">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D8CD35EC-FE8B-4139-B174-1B6301EC7B5B}">
      <dsp:nvSpPr>
        <dsp:cNvPr id="0" name=""/>
        <dsp:cNvSpPr/>
      </dsp:nvSpPr>
      <dsp:spPr>
        <a:xfrm>
          <a:off x="576330" y="4988255"/>
          <a:ext cx="7884615" cy="767688"/>
        </a:xfrm>
        <a:prstGeom prst="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353" tIns="76200" rIns="76200" bIns="76200" numCol="1" spcCol="1270" anchor="ctr" anchorCtr="0">
          <a:noAutofit/>
        </a:bodyPr>
        <a:lstStyle/>
        <a:p>
          <a:pPr lvl="0" algn="l" defTabSz="1333500">
            <a:lnSpc>
              <a:spcPct val="90000"/>
            </a:lnSpc>
            <a:spcBef>
              <a:spcPct val="0"/>
            </a:spcBef>
            <a:spcAft>
              <a:spcPct val="35000"/>
            </a:spcAft>
          </a:pPr>
          <a:r>
            <a:rPr lang="es-ES" sz="3000" kern="1200" dirty="0" smtClean="0"/>
            <a:t>Campaña de la Sierra 1881-1883.</a:t>
          </a:r>
          <a:endParaRPr lang="es-ES" sz="3000" kern="1200" dirty="0"/>
        </a:p>
      </dsp:txBody>
      <dsp:txXfrm>
        <a:off x="576330" y="4988255"/>
        <a:ext cx="7884615" cy="767688"/>
      </dsp:txXfrm>
    </dsp:sp>
    <dsp:sp modelId="{7BDDD57F-F32D-4F5F-8702-8084EB60C12C}">
      <dsp:nvSpPr>
        <dsp:cNvPr id="0" name=""/>
        <dsp:cNvSpPr/>
      </dsp:nvSpPr>
      <dsp:spPr>
        <a:xfrm>
          <a:off x="96525" y="4892294"/>
          <a:ext cx="959610" cy="959610"/>
        </a:xfrm>
        <a:prstGeom prst="ellipse">
          <a:avLst/>
        </a:prstGeom>
        <a:solidFill>
          <a:schemeClr val="lt1">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70728F3-B7DE-41F6-B621-76321A907331}">
      <dsp:nvSpPr>
        <dsp:cNvPr id="0" name=""/>
        <dsp:cNvSpPr/>
      </dsp:nvSpPr>
      <dsp:spPr>
        <a:xfrm>
          <a:off x="-6126981" y="-937410"/>
          <a:ext cx="7293488" cy="7293488"/>
        </a:xfrm>
        <a:prstGeom prst="blockArc">
          <a:avLst>
            <a:gd name="adj1" fmla="val 18900000"/>
            <a:gd name="adj2" fmla="val 2700000"/>
            <a:gd name="adj3" fmla="val 296"/>
          </a:avLst>
        </a:prstGeom>
        <a:noFill/>
        <a:ln w="19050" cap="rnd"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B675C375-E3FF-4833-BEE2-82970FCFEE64}">
      <dsp:nvSpPr>
        <dsp:cNvPr id="0" name=""/>
        <dsp:cNvSpPr/>
      </dsp:nvSpPr>
      <dsp:spPr>
        <a:xfrm>
          <a:off x="610504" y="416587"/>
          <a:ext cx="7440913" cy="833607"/>
        </a:xfrm>
        <a:prstGeom prst="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61676" tIns="71120" rIns="71120" bIns="71120" numCol="1" spcCol="1270" anchor="ctr" anchorCtr="0">
          <a:noAutofit/>
        </a:bodyPr>
        <a:lstStyle/>
        <a:p>
          <a:pPr lvl="0" algn="l" defTabSz="1244600">
            <a:lnSpc>
              <a:spcPct val="90000"/>
            </a:lnSpc>
            <a:spcBef>
              <a:spcPct val="0"/>
            </a:spcBef>
            <a:spcAft>
              <a:spcPct val="35000"/>
            </a:spcAft>
          </a:pPr>
          <a:r>
            <a:rPr lang="es-ES" sz="2800" kern="1200" dirty="0" smtClean="0"/>
            <a:t>Tratado de Ancón 1883</a:t>
          </a:r>
          <a:endParaRPr lang="es-ES" sz="2800" kern="1200" dirty="0"/>
        </a:p>
      </dsp:txBody>
      <dsp:txXfrm>
        <a:off x="610504" y="416587"/>
        <a:ext cx="7440913" cy="833607"/>
      </dsp:txXfrm>
    </dsp:sp>
    <dsp:sp modelId="{1E06BD2F-18D5-4C1A-83E0-668F8ACC643D}">
      <dsp:nvSpPr>
        <dsp:cNvPr id="0" name=""/>
        <dsp:cNvSpPr/>
      </dsp:nvSpPr>
      <dsp:spPr>
        <a:xfrm>
          <a:off x="89500" y="312386"/>
          <a:ext cx="1042009" cy="1042009"/>
        </a:xfrm>
        <a:prstGeom prst="ellipse">
          <a:avLst/>
        </a:prstGeom>
        <a:solidFill>
          <a:schemeClr val="lt1">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09512CBB-9FEA-4819-A723-DC63928AB31B}">
      <dsp:nvSpPr>
        <dsp:cNvPr id="0" name=""/>
        <dsp:cNvSpPr/>
      </dsp:nvSpPr>
      <dsp:spPr>
        <a:xfrm>
          <a:off x="1088431" y="1667215"/>
          <a:ext cx="6962986" cy="833607"/>
        </a:xfrm>
        <a:prstGeom prst="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61676" tIns="71120" rIns="71120" bIns="71120" numCol="1" spcCol="1270" anchor="ctr" anchorCtr="0">
          <a:noAutofit/>
        </a:bodyPr>
        <a:lstStyle/>
        <a:p>
          <a:pPr lvl="0" algn="l" defTabSz="1244600">
            <a:lnSpc>
              <a:spcPct val="90000"/>
            </a:lnSpc>
            <a:spcBef>
              <a:spcPct val="0"/>
            </a:spcBef>
            <a:spcAft>
              <a:spcPct val="35000"/>
            </a:spcAft>
          </a:pPr>
          <a:r>
            <a:rPr lang="es-ES" sz="2800" kern="1200" dirty="0" smtClean="0"/>
            <a:t>Tratado de Tregua con Bolivia 1884.</a:t>
          </a:r>
          <a:endParaRPr lang="es-ES" sz="2800" kern="1200" dirty="0"/>
        </a:p>
      </dsp:txBody>
      <dsp:txXfrm>
        <a:off x="1088431" y="1667215"/>
        <a:ext cx="6962986" cy="833607"/>
      </dsp:txXfrm>
    </dsp:sp>
    <dsp:sp modelId="{EC941925-60EB-4814-BF8C-7E195939190A}">
      <dsp:nvSpPr>
        <dsp:cNvPr id="0" name=""/>
        <dsp:cNvSpPr/>
      </dsp:nvSpPr>
      <dsp:spPr>
        <a:xfrm>
          <a:off x="567426" y="1563014"/>
          <a:ext cx="1042009" cy="1042009"/>
        </a:xfrm>
        <a:prstGeom prst="ellipse">
          <a:avLst/>
        </a:prstGeom>
        <a:solidFill>
          <a:schemeClr val="lt1">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E7ED3B7A-3725-4618-A159-E78D95CAF46C}">
      <dsp:nvSpPr>
        <dsp:cNvPr id="0" name=""/>
        <dsp:cNvSpPr/>
      </dsp:nvSpPr>
      <dsp:spPr>
        <a:xfrm>
          <a:off x="1088431" y="2917843"/>
          <a:ext cx="6962986" cy="833607"/>
        </a:xfrm>
        <a:prstGeom prst="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61676" tIns="71120" rIns="71120" bIns="71120" numCol="1" spcCol="1270" anchor="ctr" anchorCtr="0">
          <a:noAutofit/>
        </a:bodyPr>
        <a:lstStyle/>
        <a:p>
          <a:pPr lvl="0" algn="l" defTabSz="1244600">
            <a:lnSpc>
              <a:spcPct val="90000"/>
            </a:lnSpc>
            <a:spcBef>
              <a:spcPct val="0"/>
            </a:spcBef>
            <a:spcAft>
              <a:spcPct val="35000"/>
            </a:spcAft>
          </a:pPr>
          <a:r>
            <a:rPr lang="es-ES" sz="2800" kern="1200" dirty="0" smtClean="0"/>
            <a:t>Tratado de paz con Bolivia 1904.</a:t>
          </a:r>
          <a:endParaRPr lang="es-ES" sz="2800" kern="1200" dirty="0"/>
        </a:p>
      </dsp:txBody>
      <dsp:txXfrm>
        <a:off x="1088431" y="2917843"/>
        <a:ext cx="6962986" cy="833607"/>
      </dsp:txXfrm>
    </dsp:sp>
    <dsp:sp modelId="{632252CE-D0E2-4958-9370-B61F2840544B}">
      <dsp:nvSpPr>
        <dsp:cNvPr id="0" name=""/>
        <dsp:cNvSpPr/>
      </dsp:nvSpPr>
      <dsp:spPr>
        <a:xfrm>
          <a:off x="567426" y="2813642"/>
          <a:ext cx="1042009" cy="1042009"/>
        </a:xfrm>
        <a:prstGeom prst="ellipse">
          <a:avLst/>
        </a:prstGeom>
        <a:solidFill>
          <a:schemeClr val="lt1">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5E753807-1F10-42DF-93AA-1954C581A1DD}">
      <dsp:nvSpPr>
        <dsp:cNvPr id="0" name=""/>
        <dsp:cNvSpPr/>
      </dsp:nvSpPr>
      <dsp:spPr>
        <a:xfrm>
          <a:off x="610504" y="4168472"/>
          <a:ext cx="7440913" cy="833607"/>
        </a:xfrm>
        <a:prstGeom prst="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61676" tIns="71120" rIns="71120" bIns="71120" numCol="1" spcCol="1270" anchor="ctr" anchorCtr="0">
          <a:noAutofit/>
        </a:bodyPr>
        <a:lstStyle/>
        <a:p>
          <a:pPr lvl="0" algn="l" defTabSz="1244600">
            <a:lnSpc>
              <a:spcPct val="90000"/>
            </a:lnSpc>
            <a:spcBef>
              <a:spcPct val="0"/>
            </a:spcBef>
            <a:spcAft>
              <a:spcPct val="35000"/>
            </a:spcAft>
          </a:pPr>
          <a:r>
            <a:rPr lang="es-ES" sz="2800" kern="1200" dirty="0" smtClean="0"/>
            <a:t>Tratado de Lima 1929.</a:t>
          </a:r>
          <a:endParaRPr lang="es-ES" sz="2800" kern="1200" dirty="0"/>
        </a:p>
      </dsp:txBody>
      <dsp:txXfrm>
        <a:off x="610504" y="4168472"/>
        <a:ext cx="7440913" cy="833607"/>
      </dsp:txXfrm>
    </dsp:sp>
    <dsp:sp modelId="{D662AF46-8A4D-41FA-8F3D-CC8FC1B0BAE0}">
      <dsp:nvSpPr>
        <dsp:cNvPr id="0" name=""/>
        <dsp:cNvSpPr/>
      </dsp:nvSpPr>
      <dsp:spPr>
        <a:xfrm>
          <a:off x="89500" y="4064271"/>
          <a:ext cx="1042009" cy="1042009"/>
        </a:xfrm>
        <a:prstGeom prst="ellipse">
          <a:avLst/>
        </a:prstGeom>
        <a:solidFill>
          <a:schemeClr val="lt1">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01ECCF0-3BCB-46BA-BB60-E7F4986EB56E}">
      <dsp:nvSpPr>
        <dsp:cNvPr id="0" name=""/>
        <dsp:cNvSpPr/>
      </dsp:nvSpPr>
      <dsp:spPr>
        <a:xfrm rot="16200000">
          <a:off x="-1789075" y="1791852"/>
          <a:ext cx="6309359" cy="2725653"/>
        </a:xfrm>
        <a:prstGeom prst="flowChartManualOperation">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0" rIns="115640" bIns="0" numCol="1" spcCol="1270" anchor="t" anchorCtr="0">
          <a:noAutofit/>
        </a:bodyPr>
        <a:lstStyle/>
        <a:p>
          <a:pPr lvl="0" algn="l" defTabSz="800100">
            <a:lnSpc>
              <a:spcPct val="90000"/>
            </a:lnSpc>
            <a:spcBef>
              <a:spcPct val="0"/>
            </a:spcBef>
            <a:spcAft>
              <a:spcPct val="35000"/>
            </a:spcAft>
          </a:pPr>
          <a:r>
            <a:rPr lang="es-ES" sz="1800" kern="1200" dirty="0" smtClean="0"/>
            <a:t>POPULISMO: </a:t>
          </a:r>
        </a:p>
        <a:p>
          <a:pPr lvl="0" algn="l" defTabSz="800100">
            <a:lnSpc>
              <a:spcPct val="90000"/>
            </a:lnSpc>
            <a:spcBef>
              <a:spcPct val="0"/>
            </a:spcBef>
            <a:spcAft>
              <a:spcPct val="35000"/>
            </a:spcAft>
          </a:pPr>
          <a:endParaRPr lang="es-ES" sz="1800" kern="1200" dirty="0"/>
        </a:p>
        <a:p>
          <a:pPr marL="114300" lvl="1" indent="-114300" algn="l" defTabSz="622300">
            <a:lnSpc>
              <a:spcPct val="90000"/>
            </a:lnSpc>
            <a:spcBef>
              <a:spcPct val="0"/>
            </a:spcBef>
            <a:spcAft>
              <a:spcPct val="15000"/>
            </a:spcAft>
            <a:buChar char="••"/>
          </a:pPr>
          <a:r>
            <a:rPr lang="es-CL" sz="1400" kern="1200" dirty="0" smtClean="0"/>
            <a:t>Perseguían una revolución socialista campesina. El MIR( comunidad rural) era la base sobre la que había de iniciarse el camino hacia el socialismo, seguido por la colectivización de la tierra y sin necesidad de tránsito previo por el capitalismo burgués.</a:t>
          </a:r>
          <a:endParaRPr lang="es-ES" sz="1400" kern="1200" dirty="0"/>
        </a:p>
      </dsp:txBody>
      <dsp:txXfrm rot="5400000">
        <a:off x="2778" y="1261871"/>
        <a:ext cx="2725653" cy="3785615"/>
      </dsp:txXfrm>
    </dsp:sp>
    <dsp:sp modelId="{1CB1556D-89CA-433F-8E12-4E315F76B56A}">
      <dsp:nvSpPr>
        <dsp:cNvPr id="0" name=""/>
        <dsp:cNvSpPr/>
      </dsp:nvSpPr>
      <dsp:spPr>
        <a:xfrm rot="16200000">
          <a:off x="1141001" y="1791852"/>
          <a:ext cx="6309359" cy="2725653"/>
        </a:xfrm>
        <a:prstGeom prst="flowChartManualOperation">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0" rIns="115640" bIns="0" numCol="1" spcCol="1270" anchor="t" anchorCtr="0">
          <a:noAutofit/>
        </a:bodyPr>
        <a:lstStyle/>
        <a:p>
          <a:pPr lvl="0" algn="l" defTabSz="800100">
            <a:lnSpc>
              <a:spcPct val="90000"/>
            </a:lnSpc>
            <a:spcBef>
              <a:spcPct val="0"/>
            </a:spcBef>
            <a:spcAft>
              <a:spcPct val="35000"/>
            </a:spcAft>
          </a:pPr>
          <a:r>
            <a:rPr lang="es-ES" sz="1800" kern="1200" dirty="0" smtClean="0"/>
            <a:t>EL PARTIDO SOCIALISTA REVOLUCIONARIO:</a:t>
          </a:r>
          <a:endParaRPr lang="es-ES" sz="1800" kern="1200" dirty="0"/>
        </a:p>
        <a:p>
          <a:pPr marL="114300" lvl="1" indent="-114300" algn="l" defTabSz="622300">
            <a:lnSpc>
              <a:spcPct val="90000"/>
            </a:lnSpc>
            <a:spcBef>
              <a:spcPct val="0"/>
            </a:spcBef>
            <a:spcAft>
              <a:spcPct val="15000"/>
            </a:spcAft>
            <a:buChar char="••"/>
          </a:pPr>
          <a:r>
            <a:rPr lang="es-CL" sz="1400" kern="1200" dirty="0" smtClean="0"/>
            <a:t>Fundado en 1901, su principal líder fue </a:t>
          </a:r>
          <a:r>
            <a:rPr lang="es-CL" sz="1400" kern="1200" dirty="0" err="1" smtClean="0"/>
            <a:t>Kerensky</a:t>
          </a:r>
          <a:r>
            <a:rPr lang="es-CL" sz="1400" kern="1200" dirty="0" smtClean="0"/>
            <a:t>. Propugnaba por una sociedad colectivista de base rural y sus principales apoyos le vinieron del campesinado. </a:t>
          </a:r>
          <a:endParaRPr lang="es-ES" sz="1400" kern="1200" dirty="0"/>
        </a:p>
      </dsp:txBody>
      <dsp:txXfrm rot="5400000">
        <a:off x="2932854" y="1261871"/>
        <a:ext cx="2725653" cy="3785615"/>
      </dsp:txXfrm>
    </dsp:sp>
    <dsp:sp modelId="{A3A3B970-4CB7-44E0-8699-0C01764EFFAA}">
      <dsp:nvSpPr>
        <dsp:cNvPr id="0" name=""/>
        <dsp:cNvSpPr/>
      </dsp:nvSpPr>
      <dsp:spPr>
        <a:xfrm rot="16200000">
          <a:off x="4071079" y="1791852"/>
          <a:ext cx="6309359" cy="2725653"/>
        </a:xfrm>
        <a:prstGeom prst="flowChartManualOperation">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0" rIns="115640" bIns="0" numCol="1" spcCol="1270" anchor="t" anchorCtr="0">
          <a:noAutofit/>
        </a:bodyPr>
        <a:lstStyle/>
        <a:p>
          <a:pPr lvl="0" algn="l" defTabSz="800100">
            <a:lnSpc>
              <a:spcPct val="90000"/>
            </a:lnSpc>
            <a:spcBef>
              <a:spcPct val="0"/>
            </a:spcBef>
            <a:spcAft>
              <a:spcPct val="35000"/>
            </a:spcAft>
          </a:pPr>
          <a:r>
            <a:rPr lang="es-ES" sz="1800" kern="1200" dirty="0" smtClean="0"/>
            <a:t>EL PARTIDO CONSTITUCIONALISTA DEMOCRÁTICO: </a:t>
          </a:r>
          <a:endParaRPr lang="es-ES" sz="1800" kern="1200" dirty="0"/>
        </a:p>
        <a:p>
          <a:pPr marL="114300" lvl="1" indent="-114300" algn="l" defTabSz="622300">
            <a:lnSpc>
              <a:spcPct val="90000"/>
            </a:lnSpc>
            <a:spcBef>
              <a:spcPct val="0"/>
            </a:spcBef>
            <a:spcAft>
              <a:spcPct val="15000"/>
            </a:spcAft>
            <a:buChar char="••"/>
          </a:pPr>
          <a:r>
            <a:rPr lang="es-ES" sz="1400" kern="1200" dirty="0" smtClean="0"/>
            <a:t>Fundado en 1905, por </a:t>
          </a:r>
          <a:r>
            <a:rPr lang="es-ES" sz="1400" kern="1200" dirty="0" err="1" smtClean="0"/>
            <a:t>Milyukov</a:t>
          </a:r>
          <a:r>
            <a:rPr lang="es-ES" sz="1400" kern="1200" dirty="0" smtClean="0"/>
            <a:t>. De tendencia Liberal, era partidario de una república parlamentaria al estilo occidental</a:t>
          </a:r>
          <a:r>
            <a:rPr lang="es-ES" sz="1400" kern="1200" smtClean="0"/>
            <a:t>. </a:t>
          </a:r>
          <a:endParaRPr lang="es-ES" sz="1400" kern="1200" dirty="0"/>
        </a:p>
      </dsp:txBody>
      <dsp:txXfrm rot="5400000">
        <a:off x="5862932" y="1261871"/>
        <a:ext cx="2725653" cy="3785615"/>
      </dsp:txXfrm>
    </dsp:sp>
    <dsp:sp modelId="{D8F9638D-B263-4BA3-84F9-006E392B7912}">
      <dsp:nvSpPr>
        <dsp:cNvPr id="0" name=""/>
        <dsp:cNvSpPr/>
      </dsp:nvSpPr>
      <dsp:spPr>
        <a:xfrm rot="16200000">
          <a:off x="7001156" y="1791852"/>
          <a:ext cx="6309359" cy="2725653"/>
        </a:xfrm>
        <a:prstGeom prst="flowChartManualOperation">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0" rIns="115640" bIns="0" numCol="1" spcCol="1270" anchor="t" anchorCtr="0">
          <a:noAutofit/>
        </a:bodyPr>
        <a:lstStyle/>
        <a:p>
          <a:pPr lvl="0" algn="l" defTabSz="800100">
            <a:lnSpc>
              <a:spcPct val="90000"/>
            </a:lnSpc>
            <a:spcBef>
              <a:spcPct val="0"/>
            </a:spcBef>
            <a:spcAft>
              <a:spcPct val="35000"/>
            </a:spcAft>
          </a:pPr>
          <a:r>
            <a:rPr lang="es-ES" sz="1800" kern="1200" dirty="0" smtClean="0"/>
            <a:t>PARTIDO OBRERO SOCIAL DEMÓCRATA RUSO:</a:t>
          </a:r>
          <a:endParaRPr lang="es-ES" sz="1800" kern="1200" dirty="0"/>
        </a:p>
        <a:p>
          <a:pPr marL="114300" lvl="1" indent="-114300" algn="l" defTabSz="622300">
            <a:lnSpc>
              <a:spcPct val="90000"/>
            </a:lnSpc>
            <a:spcBef>
              <a:spcPct val="0"/>
            </a:spcBef>
            <a:spcAft>
              <a:spcPct val="15000"/>
            </a:spcAft>
            <a:buChar char="••"/>
          </a:pPr>
          <a:r>
            <a:rPr lang="es-CL" sz="1400" kern="1200" dirty="0" smtClean="0"/>
            <a:t>Fundado en 1898. ideología marxista. En 1903 se divide en dos facciones (menchevique y bolchevique) </a:t>
          </a:r>
          <a:endParaRPr lang="es-ES" sz="1400" kern="1200" dirty="0" smtClean="0"/>
        </a:p>
        <a:p>
          <a:pPr marL="114300" lvl="1" indent="-114300" algn="l" defTabSz="622300">
            <a:lnSpc>
              <a:spcPct val="90000"/>
            </a:lnSpc>
            <a:spcBef>
              <a:spcPct val="0"/>
            </a:spcBef>
            <a:spcAft>
              <a:spcPct val="15000"/>
            </a:spcAft>
            <a:buChar char="••"/>
          </a:pPr>
          <a:endParaRPr lang="es-ES" sz="1400" kern="1200" dirty="0"/>
        </a:p>
      </dsp:txBody>
      <dsp:txXfrm rot="5400000">
        <a:off x="8793009" y="1261871"/>
        <a:ext cx="2725653" cy="3785615"/>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A89E1E0-9B9A-476A-B56F-13C6675FCAB6}">
      <dsp:nvSpPr>
        <dsp:cNvPr id="0" name=""/>
        <dsp:cNvSpPr/>
      </dsp:nvSpPr>
      <dsp:spPr>
        <a:xfrm>
          <a:off x="-7193811" y="-1099597"/>
          <a:ext cx="8560805" cy="8560805"/>
        </a:xfrm>
        <a:prstGeom prst="blockArc">
          <a:avLst>
            <a:gd name="adj1" fmla="val 18900000"/>
            <a:gd name="adj2" fmla="val 2700000"/>
            <a:gd name="adj3" fmla="val 252"/>
          </a:avLst>
        </a:prstGeom>
        <a:noFill/>
        <a:ln w="19050" cap="rnd"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00279545-1A50-4DEF-967F-24B075C09640}">
      <dsp:nvSpPr>
        <dsp:cNvPr id="0" name=""/>
        <dsp:cNvSpPr/>
      </dsp:nvSpPr>
      <dsp:spPr>
        <a:xfrm>
          <a:off x="596851" y="397473"/>
          <a:ext cx="10232222" cy="795455"/>
        </a:xfrm>
        <a:prstGeom prst="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31393" tIns="40640" rIns="40640" bIns="40640" numCol="1" spcCol="1270" anchor="ctr" anchorCtr="0">
          <a:noAutofit/>
        </a:bodyPr>
        <a:lstStyle/>
        <a:p>
          <a:pPr lvl="0" algn="l" defTabSz="711200">
            <a:lnSpc>
              <a:spcPct val="90000"/>
            </a:lnSpc>
            <a:spcBef>
              <a:spcPct val="0"/>
            </a:spcBef>
            <a:spcAft>
              <a:spcPct val="35000"/>
            </a:spcAft>
          </a:pPr>
          <a:r>
            <a:rPr lang="es-CL" sz="1600" kern="1200" smtClean="0"/>
            <a:t>Mientras los demás países de Europa se modernizaban gracias a la Revolución industrial, Rusia no lo hacía, ya que sostenía un sistema económico basado en el monopolio de tierras, nobleza y aristocracia, el cual desfavorecía la economía local y asentaba la diferencia de clases.</a:t>
          </a:r>
          <a:endParaRPr lang="es-ES" sz="1600" kern="1200"/>
        </a:p>
      </dsp:txBody>
      <dsp:txXfrm>
        <a:off x="596851" y="397473"/>
        <a:ext cx="10232222" cy="795455"/>
      </dsp:txXfrm>
    </dsp:sp>
    <dsp:sp modelId="{B2D2ECB6-AD56-43C4-908E-2C27EF22A59C}">
      <dsp:nvSpPr>
        <dsp:cNvPr id="0" name=""/>
        <dsp:cNvSpPr/>
      </dsp:nvSpPr>
      <dsp:spPr>
        <a:xfrm>
          <a:off x="99691" y="298041"/>
          <a:ext cx="994319" cy="994319"/>
        </a:xfrm>
        <a:prstGeom prst="ellipse">
          <a:avLst/>
        </a:prstGeom>
        <a:solidFill>
          <a:schemeClr val="lt1">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CDE4A72B-CAEA-4A98-9E5B-6C61FC7023D9}">
      <dsp:nvSpPr>
        <dsp:cNvPr id="0" name=""/>
        <dsp:cNvSpPr/>
      </dsp:nvSpPr>
      <dsp:spPr>
        <a:xfrm>
          <a:off x="1166851" y="1590275"/>
          <a:ext cx="9662222" cy="795455"/>
        </a:xfrm>
        <a:prstGeom prst="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31393" tIns="40640" rIns="40640" bIns="40640" numCol="1" spcCol="1270" anchor="ctr" anchorCtr="0">
          <a:noAutofit/>
        </a:bodyPr>
        <a:lstStyle/>
        <a:p>
          <a:pPr lvl="0" algn="l" defTabSz="711200">
            <a:lnSpc>
              <a:spcPct val="90000"/>
            </a:lnSpc>
            <a:spcBef>
              <a:spcPct val="0"/>
            </a:spcBef>
            <a:spcAft>
              <a:spcPct val="35000"/>
            </a:spcAft>
          </a:pPr>
          <a:r>
            <a:rPr lang="es-CL" sz="1600" kern="1200" smtClean="0"/>
            <a:t>La diferencia entre clases generó que la población se encontrara descontenta con el gobierno del zar Nicolás II.</a:t>
          </a:r>
          <a:endParaRPr lang="es-ES" sz="1600" kern="1200"/>
        </a:p>
      </dsp:txBody>
      <dsp:txXfrm>
        <a:off x="1166851" y="1590275"/>
        <a:ext cx="9662222" cy="795455"/>
      </dsp:txXfrm>
    </dsp:sp>
    <dsp:sp modelId="{9B19A499-0E7D-4AC8-A5BB-01401A74D1A8}">
      <dsp:nvSpPr>
        <dsp:cNvPr id="0" name=""/>
        <dsp:cNvSpPr/>
      </dsp:nvSpPr>
      <dsp:spPr>
        <a:xfrm>
          <a:off x="669691" y="1490843"/>
          <a:ext cx="994319" cy="994319"/>
        </a:xfrm>
        <a:prstGeom prst="ellipse">
          <a:avLst/>
        </a:prstGeom>
        <a:solidFill>
          <a:schemeClr val="lt1">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94672A56-CD86-4561-8B28-93AFD2015672}">
      <dsp:nvSpPr>
        <dsp:cNvPr id="0" name=""/>
        <dsp:cNvSpPr/>
      </dsp:nvSpPr>
      <dsp:spPr>
        <a:xfrm>
          <a:off x="1341796" y="2783077"/>
          <a:ext cx="9487278" cy="795455"/>
        </a:xfrm>
        <a:prstGeom prst="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31393" tIns="40640" rIns="40640" bIns="40640" numCol="1" spcCol="1270" anchor="ctr" anchorCtr="0">
          <a:noAutofit/>
        </a:bodyPr>
        <a:lstStyle/>
        <a:p>
          <a:pPr lvl="0" algn="l" defTabSz="711200">
            <a:lnSpc>
              <a:spcPct val="90000"/>
            </a:lnSpc>
            <a:spcBef>
              <a:spcPct val="0"/>
            </a:spcBef>
            <a:spcAft>
              <a:spcPct val="35000"/>
            </a:spcAft>
          </a:pPr>
          <a:r>
            <a:rPr lang="es-CL" sz="1600" kern="1200" dirty="0" smtClean="0"/>
            <a:t>El hecho de que se permitiera entrar capital extranjero a Rusia, el cual era dominado por los centros productivos, causó revueltos y protestas.</a:t>
          </a:r>
          <a:endParaRPr lang="es-ES" sz="1600" kern="1200" dirty="0"/>
        </a:p>
      </dsp:txBody>
      <dsp:txXfrm>
        <a:off x="1341796" y="2783077"/>
        <a:ext cx="9487278" cy="795455"/>
      </dsp:txXfrm>
    </dsp:sp>
    <dsp:sp modelId="{53963ACF-670B-42D0-90FD-EB59BFED45C1}">
      <dsp:nvSpPr>
        <dsp:cNvPr id="0" name=""/>
        <dsp:cNvSpPr/>
      </dsp:nvSpPr>
      <dsp:spPr>
        <a:xfrm>
          <a:off x="844636" y="2683645"/>
          <a:ext cx="994319" cy="994319"/>
        </a:xfrm>
        <a:prstGeom prst="ellipse">
          <a:avLst/>
        </a:prstGeom>
        <a:solidFill>
          <a:schemeClr val="lt1">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8E1B34C1-0668-4594-88D6-82E69ED3B5DC}">
      <dsp:nvSpPr>
        <dsp:cNvPr id="0" name=""/>
        <dsp:cNvSpPr/>
      </dsp:nvSpPr>
      <dsp:spPr>
        <a:xfrm>
          <a:off x="1166851" y="3975879"/>
          <a:ext cx="9662222" cy="795455"/>
        </a:xfrm>
        <a:prstGeom prst="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31393" tIns="40640" rIns="40640" bIns="40640" numCol="1" spcCol="1270" anchor="ctr" anchorCtr="0">
          <a:noAutofit/>
        </a:bodyPr>
        <a:lstStyle/>
        <a:p>
          <a:pPr lvl="0" algn="l" defTabSz="711200">
            <a:lnSpc>
              <a:spcPct val="90000"/>
            </a:lnSpc>
            <a:spcBef>
              <a:spcPct val="0"/>
            </a:spcBef>
            <a:spcAft>
              <a:spcPct val="35000"/>
            </a:spcAft>
          </a:pPr>
          <a:r>
            <a:rPr lang="es-CL" sz="1600" kern="1200" dirty="0" smtClean="0"/>
            <a:t>La economía del país se encontraba paralizada y estancada, lo que generaba mucha escasez, pobreza y miseria.</a:t>
          </a:r>
          <a:endParaRPr lang="es-ES" sz="1600" kern="1200" dirty="0"/>
        </a:p>
      </dsp:txBody>
      <dsp:txXfrm>
        <a:off x="1166851" y="3975879"/>
        <a:ext cx="9662222" cy="795455"/>
      </dsp:txXfrm>
    </dsp:sp>
    <dsp:sp modelId="{E602F666-1221-443F-96AD-29DFCC3C04CF}">
      <dsp:nvSpPr>
        <dsp:cNvPr id="0" name=""/>
        <dsp:cNvSpPr/>
      </dsp:nvSpPr>
      <dsp:spPr>
        <a:xfrm>
          <a:off x="669691" y="3876447"/>
          <a:ext cx="994319" cy="994319"/>
        </a:xfrm>
        <a:prstGeom prst="ellipse">
          <a:avLst/>
        </a:prstGeom>
        <a:solidFill>
          <a:schemeClr val="lt1">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6BA391DA-F291-4BF8-8ACB-A067C914D6D9}">
      <dsp:nvSpPr>
        <dsp:cNvPr id="0" name=""/>
        <dsp:cNvSpPr/>
      </dsp:nvSpPr>
      <dsp:spPr>
        <a:xfrm>
          <a:off x="596851" y="5168681"/>
          <a:ext cx="10232222" cy="795455"/>
        </a:xfrm>
        <a:prstGeom prst="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31393" tIns="40640" rIns="40640" bIns="40640" numCol="1" spcCol="1270" anchor="ctr" anchorCtr="0">
          <a:noAutofit/>
        </a:bodyPr>
        <a:lstStyle/>
        <a:p>
          <a:pPr lvl="0" algn="l" defTabSz="711200">
            <a:lnSpc>
              <a:spcPct val="90000"/>
            </a:lnSpc>
            <a:spcBef>
              <a:spcPct val="0"/>
            </a:spcBef>
            <a:spcAft>
              <a:spcPct val="35000"/>
            </a:spcAft>
          </a:pPr>
          <a:r>
            <a:rPr lang="es-CL" sz="1600" kern="1200" dirty="0" smtClean="0"/>
            <a:t>El pueblo se encontraba sometido a un régimen dictatorial que tenía el poder absoluto e imponía fuertes prácticas gobernantes, por ejemplo, el exigir la religión católica ortodoxa a todos los habitantes.</a:t>
          </a:r>
          <a:endParaRPr lang="es-ES" sz="1600" kern="1200" dirty="0"/>
        </a:p>
      </dsp:txBody>
      <dsp:txXfrm>
        <a:off x="596851" y="5168681"/>
        <a:ext cx="10232222" cy="795455"/>
      </dsp:txXfrm>
    </dsp:sp>
    <dsp:sp modelId="{F8607BF1-54AA-41A6-B591-85A7E2365CC2}">
      <dsp:nvSpPr>
        <dsp:cNvPr id="0" name=""/>
        <dsp:cNvSpPr/>
      </dsp:nvSpPr>
      <dsp:spPr>
        <a:xfrm>
          <a:off x="99691" y="5069249"/>
          <a:ext cx="994319" cy="994319"/>
        </a:xfrm>
        <a:prstGeom prst="ellipse">
          <a:avLst/>
        </a:prstGeom>
        <a:solidFill>
          <a:schemeClr val="lt1">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CA54CE2-8393-4BC0-A051-7E42303475B0}">
      <dsp:nvSpPr>
        <dsp:cNvPr id="0" name=""/>
        <dsp:cNvSpPr/>
      </dsp:nvSpPr>
      <dsp:spPr>
        <a:xfrm>
          <a:off x="3070" y="2275155"/>
          <a:ext cx="3741455" cy="1496582"/>
        </a:xfrm>
        <a:prstGeom prst="chevron">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0013" tIns="33338" rIns="33338" bIns="33338" numCol="1" spcCol="1270" anchor="ctr" anchorCtr="0">
          <a:noAutofit/>
        </a:bodyPr>
        <a:lstStyle/>
        <a:p>
          <a:pPr lvl="0" algn="ctr" defTabSz="1111250">
            <a:lnSpc>
              <a:spcPct val="90000"/>
            </a:lnSpc>
            <a:spcBef>
              <a:spcPct val="0"/>
            </a:spcBef>
            <a:spcAft>
              <a:spcPct val="35000"/>
            </a:spcAft>
          </a:pPr>
          <a:r>
            <a:rPr lang="es-ES" sz="2500" kern="1200" dirty="0" smtClean="0"/>
            <a:t>ETAPAS DE LA REVOLUCIÓN RUSA 1917:</a:t>
          </a:r>
          <a:endParaRPr lang="es-ES" sz="2500" kern="1200" dirty="0"/>
        </a:p>
      </dsp:txBody>
      <dsp:txXfrm>
        <a:off x="751361" y="2275155"/>
        <a:ext cx="2244873" cy="1496582"/>
      </dsp:txXfrm>
    </dsp:sp>
    <dsp:sp modelId="{5212A2BF-8CA8-4FE1-952C-B9A33351E211}">
      <dsp:nvSpPr>
        <dsp:cNvPr id="0" name=""/>
        <dsp:cNvSpPr/>
      </dsp:nvSpPr>
      <dsp:spPr>
        <a:xfrm>
          <a:off x="3370380" y="2275155"/>
          <a:ext cx="3741455" cy="1496582"/>
        </a:xfrm>
        <a:prstGeom prst="chevron">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0013" tIns="33338" rIns="33338" bIns="33338" numCol="1" spcCol="1270" anchor="ctr" anchorCtr="0">
          <a:noAutofit/>
        </a:bodyPr>
        <a:lstStyle/>
        <a:p>
          <a:pPr lvl="0" algn="ctr" defTabSz="1111250">
            <a:lnSpc>
              <a:spcPct val="90000"/>
            </a:lnSpc>
            <a:spcBef>
              <a:spcPct val="0"/>
            </a:spcBef>
            <a:spcAft>
              <a:spcPct val="35000"/>
            </a:spcAft>
          </a:pPr>
          <a:r>
            <a:rPr lang="es-ES" sz="2500" kern="1200" dirty="0" smtClean="0"/>
            <a:t>Revolución de febrero</a:t>
          </a:r>
          <a:endParaRPr lang="es-ES" sz="2500" kern="1200" dirty="0"/>
        </a:p>
      </dsp:txBody>
      <dsp:txXfrm>
        <a:off x="4118671" y="2275155"/>
        <a:ext cx="2244873" cy="1496582"/>
      </dsp:txXfrm>
    </dsp:sp>
    <dsp:sp modelId="{9ED69AC8-13CE-436E-83F6-1E94F86AA805}">
      <dsp:nvSpPr>
        <dsp:cNvPr id="0" name=""/>
        <dsp:cNvSpPr/>
      </dsp:nvSpPr>
      <dsp:spPr>
        <a:xfrm>
          <a:off x="6737690" y="2275155"/>
          <a:ext cx="3741455" cy="1496582"/>
        </a:xfrm>
        <a:prstGeom prst="chevron">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0013" tIns="33338" rIns="33338" bIns="33338" numCol="1" spcCol="1270" anchor="ctr" anchorCtr="0">
          <a:noAutofit/>
        </a:bodyPr>
        <a:lstStyle/>
        <a:p>
          <a:pPr lvl="0" algn="ctr" defTabSz="1111250">
            <a:lnSpc>
              <a:spcPct val="90000"/>
            </a:lnSpc>
            <a:spcBef>
              <a:spcPct val="0"/>
            </a:spcBef>
            <a:spcAft>
              <a:spcPct val="35000"/>
            </a:spcAft>
          </a:pPr>
          <a:r>
            <a:rPr lang="es-ES" sz="2500" kern="1200" smtClean="0"/>
            <a:t>Revolución de octubre</a:t>
          </a:r>
          <a:endParaRPr lang="es-ES" sz="2500" kern="1200"/>
        </a:p>
      </dsp:txBody>
      <dsp:txXfrm>
        <a:off x="7485981" y="2275155"/>
        <a:ext cx="2244873" cy="1496582"/>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71069E4-48C8-4F48-AA05-619AB486F0E4}">
      <dsp:nvSpPr>
        <dsp:cNvPr id="0" name=""/>
        <dsp:cNvSpPr/>
      </dsp:nvSpPr>
      <dsp:spPr>
        <a:xfrm>
          <a:off x="-7164252" y="-1095103"/>
          <a:ext cx="8525691" cy="8525691"/>
        </a:xfrm>
        <a:prstGeom prst="blockArc">
          <a:avLst>
            <a:gd name="adj1" fmla="val 18900000"/>
            <a:gd name="adj2" fmla="val 2700000"/>
            <a:gd name="adj3" fmla="val 253"/>
          </a:avLst>
        </a:prstGeom>
        <a:noFill/>
        <a:ln w="19050" cap="rnd"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9501E6ED-F8B0-4BDF-B133-32E1AB2D871D}">
      <dsp:nvSpPr>
        <dsp:cNvPr id="0" name=""/>
        <dsp:cNvSpPr/>
      </dsp:nvSpPr>
      <dsp:spPr>
        <a:xfrm>
          <a:off x="594437" y="395841"/>
          <a:ext cx="8999883" cy="792189"/>
        </a:xfrm>
        <a:prstGeom prst="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28800" tIns="40640" rIns="40640" bIns="40640" numCol="1" spcCol="1270" anchor="ctr" anchorCtr="0">
          <a:noAutofit/>
        </a:bodyPr>
        <a:lstStyle/>
        <a:p>
          <a:pPr lvl="0" algn="l" defTabSz="711200">
            <a:lnSpc>
              <a:spcPct val="90000"/>
            </a:lnSpc>
            <a:spcBef>
              <a:spcPct val="0"/>
            </a:spcBef>
            <a:spcAft>
              <a:spcPct val="35000"/>
            </a:spcAft>
          </a:pPr>
          <a:r>
            <a:rPr lang="es-CL" sz="1600" kern="1200" smtClean="0"/>
            <a:t>Se dio lugar a un cambio social, político y cultural que marcó un antes y un después en Rusia.</a:t>
          </a:r>
          <a:endParaRPr lang="es-ES" sz="1600" kern="1200"/>
        </a:p>
      </dsp:txBody>
      <dsp:txXfrm>
        <a:off x="594437" y="395841"/>
        <a:ext cx="8999883" cy="792189"/>
      </dsp:txXfrm>
    </dsp:sp>
    <dsp:sp modelId="{EBE9CE05-532E-4D5A-AEA0-21940F1041F6}">
      <dsp:nvSpPr>
        <dsp:cNvPr id="0" name=""/>
        <dsp:cNvSpPr/>
      </dsp:nvSpPr>
      <dsp:spPr>
        <a:xfrm>
          <a:off x="99319" y="296817"/>
          <a:ext cx="990236" cy="990236"/>
        </a:xfrm>
        <a:prstGeom prst="ellipse">
          <a:avLst/>
        </a:prstGeom>
        <a:solidFill>
          <a:schemeClr val="lt1">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40356A5A-32FC-4BEE-9B8B-BA3DEBA9E5B3}">
      <dsp:nvSpPr>
        <dsp:cNvPr id="0" name=""/>
        <dsp:cNvSpPr/>
      </dsp:nvSpPr>
      <dsp:spPr>
        <a:xfrm>
          <a:off x="1162096" y="1583744"/>
          <a:ext cx="8432224" cy="792189"/>
        </a:xfrm>
        <a:prstGeom prst="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28800" tIns="40640" rIns="40640" bIns="40640" numCol="1" spcCol="1270" anchor="ctr" anchorCtr="0">
          <a:noAutofit/>
        </a:bodyPr>
        <a:lstStyle/>
        <a:p>
          <a:pPr lvl="0" algn="l" defTabSz="711200">
            <a:lnSpc>
              <a:spcPct val="90000"/>
            </a:lnSpc>
            <a:spcBef>
              <a:spcPct val="0"/>
            </a:spcBef>
            <a:spcAft>
              <a:spcPct val="35000"/>
            </a:spcAft>
          </a:pPr>
          <a:r>
            <a:rPr lang="es-CL" sz="1600" kern="1200" smtClean="0"/>
            <a:t>Se logró derrocar al régimen imperial zarista y, así, se impuso el primer Estado socialista del mundo bajo el mandato de Vladimir Lenin y su gobierno bolchevique.</a:t>
          </a:r>
          <a:endParaRPr lang="es-ES" sz="1600" kern="1200"/>
        </a:p>
      </dsp:txBody>
      <dsp:txXfrm>
        <a:off x="1162096" y="1583744"/>
        <a:ext cx="8432224" cy="792189"/>
      </dsp:txXfrm>
    </dsp:sp>
    <dsp:sp modelId="{2D3A4AC9-EA98-497B-9EA1-A519AB672283}">
      <dsp:nvSpPr>
        <dsp:cNvPr id="0" name=""/>
        <dsp:cNvSpPr/>
      </dsp:nvSpPr>
      <dsp:spPr>
        <a:xfrm>
          <a:off x="666978" y="1484720"/>
          <a:ext cx="990236" cy="990236"/>
        </a:xfrm>
        <a:prstGeom prst="ellipse">
          <a:avLst/>
        </a:prstGeom>
        <a:solidFill>
          <a:schemeClr val="lt1">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98C9EAE0-B1CA-4FC8-97F4-B2A41E42408B}">
      <dsp:nvSpPr>
        <dsp:cNvPr id="0" name=""/>
        <dsp:cNvSpPr/>
      </dsp:nvSpPr>
      <dsp:spPr>
        <a:xfrm>
          <a:off x="1336322" y="2771647"/>
          <a:ext cx="8257998" cy="792189"/>
        </a:xfrm>
        <a:prstGeom prst="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28800" tIns="40640" rIns="40640" bIns="40640" numCol="1" spcCol="1270" anchor="ctr" anchorCtr="0">
          <a:noAutofit/>
        </a:bodyPr>
        <a:lstStyle/>
        <a:p>
          <a:pPr lvl="0" algn="l" defTabSz="711200">
            <a:lnSpc>
              <a:spcPct val="90000"/>
            </a:lnSpc>
            <a:spcBef>
              <a:spcPct val="0"/>
            </a:spcBef>
            <a:spcAft>
              <a:spcPct val="35000"/>
            </a:spcAft>
          </a:pPr>
          <a:r>
            <a:rPr lang="es-CL" sz="1600" kern="1200" dirty="0" smtClean="0"/>
            <a:t>En 1922 surgió la Unión Soviética, la cual tendría un gran poder a nivel mundial hasta su disolución en 199.</a:t>
          </a:r>
          <a:endParaRPr lang="es-ES" sz="1600" kern="1200" dirty="0"/>
        </a:p>
      </dsp:txBody>
      <dsp:txXfrm>
        <a:off x="1336322" y="2771647"/>
        <a:ext cx="8257998" cy="792189"/>
      </dsp:txXfrm>
    </dsp:sp>
    <dsp:sp modelId="{D8BC168F-6136-41F1-9758-EE974F6AE08E}">
      <dsp:nvSpPr>
        <dsp:cNvPr id="0" name=""/>
        <dsp:cNvSpPr/>
      </dsp:nvSpPr>
      <dsp:spPr>
        <a:xfrm>
          <a:off x="841204" y="2672624"/>
          <a:ext cx="990236" cy="990236"/>
        </a:xfrm>
        <a:prstGeom prst="ellipse">
          <a:avLst/>
        </a:prstGeom>
        <a:solidFill>
          <a:schemeClr val="lt1">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EA9372A9-942F-40E9-9CBD-006A4CDD32AA}">
      <dsp:nvSpPr>
        <dsp:cNvPr id="0" name=""/>
        <dsp:cNvSpPr/>
      </dsp:nvSpPr>
      <dsp:spPr>
        <a:xfrm>
          <a:off x="1162096" y="3959551"/>
          <a:ext cx="8432224" cy="792189"/>
        </a:xfrm>
        <a:prstGeom prst="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28800" tIns="40640" rIns="40640" bIns="40640" numCol="1" spcCol="1270" anchor="ctr" anchorCtr="0">
          <a:noAutofit/>
        </a:bodyPr>
        <a:lstStyle/>
        <a:p>
          <a:pPr lvl="0" algn="l" defTabSz="711200">
            <a:lnSpc>
              <a:spcPct val="90000"/>
            </a:lnSpc>
            <a:spcBef>
              <a:spcPct val="0"/>
            </a:spcBef>
            <a:spcAft>
              <a:spcPct val="35000"/>
            </a:spcAft>
          </a:pPr>
          <a:r>
            <a:rPr lang="es-CL" sz="1600" kern="1200" dirty="0" smtClean="0"/>
            <a:t>Si bien se logró destituir al gobierno absolutista, comenzó un período en el que se reprimía a cualquier persona que estuviese en contra del gobierno comunista.</a:t>
          </a:r>
          <a:endParaRPr lang="es-ES" sz="1600" kern="1200" dirty="0"/>
        </a:p>
      </dsp:txBody>
      <dsp:txXfrm>
        <a:off x="1162096" y="3959551"/>
        <a:ext cx="8432224" cy="792189"/>
      </dsp:txXfrm>
    </dsp:sp>
    <dsp:sp modelId="{3D2F86B8-A486-478C-A4A6-6A1F814B3B36}">
      <dsp:nvSpPr>
        <dsp:cNvPr id="0" name=""/>
        <dsp:cNvSpPr/>
      </dsp:nvSpPr>
      <dsp:spPr>
        <a:xfrm>
          <a:off x="666978" y="3860527"/>
          <a:ext cx="990236" cy="990236"/>
        </a:xfrm>
        <a:prstGeom prst="ellipse">
          <a:avLst/>
        </a:prstGeom>
        <a:solidFill>
          <a:schemeClr val="lt1">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112A40F0-210C-4EC3-9DF9-CAC48A2B68E4}">
      <dsp:nvSpPr>
        <dsp:cNvPr id="0" name=""/>
        <dsp:cNvSpPr/>
      </dsp:nvSpPr>
      <dsp:spPr>
        <a:xfrm>
          <a:off x="594437" y="5147454"/>
          <a:ext cx="8999883" cy="792189"/>
        </a:xfrm>
        <a:prstGeom prst="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28800" tIns="40640" rIns="40640" bIns="40640" numCol="1" spcCol="1270" anchor="ctr" anchorCtr="0">
          <a:noAutofit/>
        </a:bodyPr>
        <a:lstStyle/>
        <a:p>
          <a:pPr lvl="0" algn="l" defTabSz="711200">
            <a:lnSpc>
              <a:spcPct val="90000"/>
            </a:lnSpc>
            <a:spcBef>
              <a:spcPct val="0"/>
            </a:spcBef>
            <a:spcAft>
              <a:spcPct val="35000"/>
            </a:spcAft>
          </a:pPr>
          <a:r>
            <a:rPr lang="es-CL" sz="1600" kern="1200" dirty="0" smtClean="0"/>
            <a:t>Las religiones se vieron debilitadas ya que se prohibió profesar cualquier religión y se incitó el ateísmo.</a:t>
          </a:r>
          <a:endParaRPr lang="es-ES" sz="1600" kern="1200" dirty="0"/>
        </a:p>
      </dsp:txBody>
      <dsp:txXfrm>
        <a:off x="594437" y="5147454"/>
        <a:ext cx="8999883" cy="792189"/>
      </dsp:txXfrm>
    </dsp:sp>
    <dsp:sp modelId="{E37BC669-27CC-407C-B400-D0FA499A120F}">
      <dsp:nvSpPr>
        <dsp:cNvPr id="0" name=""/>
        <dsp:cNvSpPr/>
      </dsp:nvSpPr>
      <dsp:spPr>
        <a:xfrm>
          <a:off x="99319" y="5048431"/>
          <a:ext cx="990236" cy="990236"/>
        </a:xfrm>
        <a:prstGeom prst="ellipse">
          <a:avLst/>
        </a:prstGeom>
        <a:solidFill>
          <a:schemeClr val="lt1">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10.xml><?xml version="1.0" encoding="utf-8"?>
<dgm:layoutDef xmlns:dgm="http://schemas.openxmlformats.org/drawingml/2006/diagram" xmlns:a="http://schemas.openxmlformats.org/drawingml/2006/main" uniqueId="urn:microsoft.com/office/officeart/2008/layout/HorizontalMultiLevelHierarchy">
  <dgm:title val=""/>
  <dgm:desc val=""/>
  <dgm:catLst>
    <dgm:cat type="hierarchy" pri="46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clrData>
  <dgm:layoutNode name="Name0">
    <dgm:varLst>
      <dgm:chPref val="1"/>
      <dgm:dir/>
      <dgm:animOne val="branch"/>
      <dgm:animLvl val="lvl"/>
      <dgm:resizeHandles val="exact"/>
    </dgm:varLst>
    <dgm:choose name="Name1">
      <dgm:if name="Name2" func="var" arg="dir" op="equ" val="norm">
        <dgm:alg type="hierChild">
          <dgm:param type="linDir" val="fromT"/>
          <dgm:param type="chAlign" val="l"/>
        </dgm:alg>
      </dgm:if>
      <dgm:else name="Name3">
        <dgm:alg type="hierChild">
          <dgm:param type="linDir" val="fromT"/>
          <dgm:param type="chAlign" val="r"/>
        </dgm:alg>
      </dgm:else>
    </dgm:choose>
    <dgm:shape xmlns:r="http://schemas.openxmlformats.org/officeDocument/2006/relationships" r:blip="">
      <dgm:adjLst/>
    </dgm:shape>
    <dgm:presOf/>
    <dgm:constrLst>
      <dgm:constr type="h" for="des" forName="LevelOneTextNode" refType="h"/>
      <dgm:constr type="w" for="des" forName="LevelOneTextNode" refType="h" refFor="des" refForName="LevelOneTextNode" fact="0.19"/>
      <dgm:constr type="h" for="des" forName="LevelTwoTextNode" refType="w" refFor="des" refForName="LevelOneTextNode"/>
      <dgm:constr type="w" for="des" forName="LevelTwoTextNode" refType="h" refFor="des" refForName="LevelTwoTextNode" fact="3.28"/>
      <dgm:constr type="sibSp" refType="h" refFor="des" refForName="LevelTwoTextNode" op="equ" fact="0.25"/>
      <dgm:constr type="sibSp" for="des" forName="level2hierChild" refType="h" refFor="des" refForName="LevelTwoTextNode" op="equ" fact="0.25"/>
      <dgm:constr type="sibSp" for="des" forName="level3hierChild" refType="h" refFor="des" refForName="LevelTwoTextNode" op="equ" fact="0.25"/>
      <dgm:constr type="sp" for="des" forName="root1" refType="w" refFor="des" refForName="LevelTwoTextNode" fact="0.2"/>
      <dgm:constr type="sp" for="des" forName="root2" refType="sp" refFor="des" refForName="root1" op="equ"/>
      <dgm:constr type="primFontSz" for="des" forName="LevelOneTextNode" op="equ" val="65"/>
      <dgm:constr type="primFontSz" for="des" forName="LevelTwoTextNode" op="equ" val="65"/>
      <dgm:constr type="primFontSz" for="des" forName="LevelTwoTextNode" refType="primFontSz" refFor="des" refForName="LevelOneTextNode" op="lte"/>
      <dgm:constr type="primFontSz" for="des" forName="connTx" op="equ" val="50"/>
      <dgm:constr type="primFontSz" for="des" forName="connTx" refType="primFontSz" refFor="des" refForName="LevelOneTextNode" op="lte" fact="0.78"/>
    </dgm:constrLst>
    <dgm:forEach name="Name4" axis="ch">
      <dgm:forEach name="Name5" axis="self" ptType="node">
        <dgm:layoutNode name="root1">
          <dgm:choose name="Name6">
            <dgm:if name="Name7" func="var" arg="dir" op="equ" val="norm">
              <dgm:alg type="hierRoot">
                <dgm:param type="hierAlign" val="lCtrCh"/>
              </dgm:alg>
            </dgm:if>
            <dgm:else name="Name8">
              <dgm:alg type="hierRoot">
                <dgm:param type="hierAlign" val="rCtrCh"/>
              </dgm:alg>
            </dgm:else>
          </dgm:choose>
          <dgm:shape xmlns:r="http://schemas.openxmlformats.org/officeDocument/2006/relationships" r:blip="">
            <dgm:adjLst/>
          </dgm:shape>
          <dgm:presOf/>
          <dgm:layoutNode name="LevelOneTextNode" styleLbl="node0">
            <dgm:varLst>
              <dgm:chPref val="3"/>
            </dgm:varLst>
            <dgm:alg type="tx">
              <dgm:param type="autoTxRot" val="grav"/>
            </dgm:alg>
            <dgm:choose name="Name9">
              <dgm:if name="Name10" func="var" arg="dir" op="equ" val="norm">
                <dgm:shape xmlns:r="http://schemas.openxmlformats.org/officeDocument/2006/relationships" rot="270" type="rect" r:blip="">
                  <dgm:adjLst/>
                </dgm:shape>
              </dgm:if>
              <dgm:else name="Name11">
                <dgm:shape xmlns:r="http://schemas.openxmlformats.org/officeDocument/2006/relationships" rot="90" type="rect" r:blip="">
                  <dgm:adjLst/>
                </dgm:shape>
              </dgm:else>
            </dgm:choos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2hierChild">
            <dgm:choose name="Name12">
              <dgm:if name="Name13" func="var" arg="dir" op="equ" val="norm">
                <dgm:alg type="hierChild">
                  <dgm:param type="linDir" val="fromT"/>
                  <dgm:param type="chAlign" val="l"/>
                </dgm:alg>
              </dgm:if>
              <dgm:else name="Name14">
                <dgm:alg type="hierChild">
                  <dgm:param type="linDir" val="fromT"/>
                  <dgm:param type="chAlign" val="r"/>
                </dgm:alg>
              </dgm:else>
            </dgm:choose>
            <dgm:shape xmlns:r="http://schemas.openxmlformats.org/officeDocument/2006/relationships" r:blip="">
              <dgm:adjLst/>
            </dgm:shape>
            <dgm:presOf/>
            <dgm:forEach name="repeat" axis="ch">
              <dgm:forEach name="Name15" axis="self" ptType="parTrans" cnt="1">
                <dgm:layoutNode name="conn2-1">
                  <dgm:choose name="Name16">
                    <dgm:if name="Name17" func="var" arg="dir" op="equ" val="norm">
                      <dgm:alg type="conn">
                        <dgm:param type="dim" val="1D"/>
                        <dgm:param type="begPts" val="midR"/>
                        <dgm:param type="endPts" val="midL"/>
                        <dgm:param type="endSty" val="noArr"/>
                        <dgm:param type="connRout" val="bend"/>
                      </dgm:alg>
                    </dgm:if>
                    <dgm:else name="Name18">
                      <dgm:alg type="conn">
                        <dgm:param type="dim" val="1D"/>
                        <dgm:param type="begPts" val="midL"/>
                        <dgm:param type="endPts" val="midR"/>
                        <dgm:param type="endSty" val="noArr"/>
                        <dgm:param type="connRout" val="bend"/>
                      </dgm:alg>
                    </dgm:else>
                  </dgm:choose>
                  <dgm:shape xmlns:r="http://schemas.openxmlformats.org/officeDocument/2006/relationships" type="conn" r:blip="" zOrderOff="-99999">
                    <dgm:adjLst/>
                  </dgm:shape>
                  <dgm:presOf axis="self"/>
                  <dgm:constrLst>
                    <dgm:constr type="w" val="1"/>
                    <dgm:constr type="h" val="5"/>
                    <dgm:constr type="connDist"/>
                    <dgm:constr type="begPad"/>
                    <dgm:constr type="endPad"/>
                    <dgm:constr type="userA" for="ch" refType="connDist"/>
                  </dgm:constr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9" axis="self" ptType="node">
                <dgm:layoutNode name="root2">
                  <dgm:choose name="Name20">
                    <dgm:if name="Name21" func="var" arg="dir" op="equ" val="norm">
                      <dgm:alg type="hierRoot">
                        <dgm:param type="hierAlign" val="lCtrCh"/>
                      </dgm:alg>
                    </dgm:if>
                    <dgm:else name="Name22">
                      <dgm:alg type="hierRoot">
                        <dgm:param type="hierAlign" val="rCtrCh"/>
                      </dgm:alg>
                    </dgm:else>
                  </dgm:choose>
                  <dgm:shape xmlns:r="http://schemas.openxmlformats.org/officeDocument/2006/relationships" r:blip="">
                    <dgm:adjLst/>
                  </dgm:shape>
                  <dgm:presOf/>
                  <dgm:layoutNode name="LevelTwoTextNode">
                    <dgm:varLst>
                      <dgm:chPref val="3"/>
                    </dgm:varLst>
                    <dgm:alg type="tx"/>
                    <dgm:shape xmlns:r="http://schemas.openxmlformats.org/officeDocument/2006/relationships" type="rect" r:blip="">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3hierChild">
                    <dgm:choose name="Name23">
                      <dgm:if name="Name24" func="var" arg="dir" op="equ" val="norm">
                        <dgm:alg type="hierChild">
                          <dgm:param type="linDir" val="fromT"/>
                          <dgm:param type="chAlign" val="l"/>
                        </dgm:alg>
                      </dgm:if>
                      <dgm:else name="Name25">
                        <dgm:alg type="hierChild">
                          <dgm:param type="linDir" val="fromT"/>
                          <dgm:param type="chAlign" val="r"/>
                        </dgm:alg>
                      </dgm:else>
                    </dgm:choose>
                    <dgm:shape xmlns:r="http://schemas.openxmlformats.org/officeDocument/2006/relationships" r:blip="">
                      <dgm:adjLst/>
                    </dgm:shape>
                    <dgm:presOf/>
                    <dgm:forEach name="Name26" ref="repeat"/>
                  </dgm:layoutNode>
                </dgm:layoutNode>
              </dgm:forEach>
            </dgm:forEach>
          </dgm:layoutNode>
        </dgm:layoutNode>
      </dgm:forEach>
    </dgm:forEach>
  </dgm:layoutNode>
</dgm:layoutDef>
</file>

<file path=ppt/diagrams/layout11.xml><?xml version="1.0" encoding="utf-8"?>
<dgm:layoutDef xmlns:dgm="http://schemas.openxmlformats.org/drawingml/2006/diagram" xmlns:a="http://schemas.openxmlformats.org/drawingml/2006/main" uniqueId="urn:microsoft.com/office/officeart/2008/layout/HorizontalMultiLevelHierarchy">
  <dgm:title val=""/>
  <dgm:desc val=""/>
  <dgm:catLst>
    <dgm:cat type="hierarchy" pri="46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clrData>
  <dgm:layoutNode name="Name0">
    <dgm:varLst>
      <dgm:chPref val="1"/>
      <dgm:dir/>
      <dgm:animOne val="branch"/>
      <dgm:animLvl val="lvl"/>
      <dgm:resizeHandles val="exact"/>
    </dgm:varLst>
    <dgm:choose name="Name1">
      <dgm:if name="Name2" func="var" arg="dir" op="equ" val="norm">
        <dgm:alg type="hierChild">
          <dgm:param type="linDir" val="fromT"/>
          <dgm:param type="chAlign" val="l"/>
        </dgm:alg>
      </dgm:if>
      <dgm:else name="Name3">
        <dgm:alg type="hierChild">
          <dgm:param type="linDir" val="fromT"/>
          <dgm:param type="chAlign" val="r"/>
        </dgm:alg>
      </dgm:else>
    </dgm:choose>
    <dgm:shape xmlns:r="http://schemas.openxmlformats.org/officeDocument/2006/relationships" r:blip="">
      <dgm:adjLst/>
    </dgm:shape>
    <dgm:presOf/>
    <dgm:constrLst>
      <dgm:constr type="h" for="des" forName="LevelOneTextNode" refType="h"/>
      <dgm:constr type="w" for="des" forName="LevelOneTextNode" refType="h" refFor="des" refForName="LevelOneTextNode" fact="0.19"/>
      <dgm:constr type="h" for="des" forName="LevelTwoTextNode" refType="w" refFor="des" refForName="LevelOneTextNode"/>
      <dgm:constr type="w" for="des" forName="LevelTwoTextNode" refType="h" refFor="des" refForName="LevelTwoTextNode" fact="3.28"/>
      <dgm:constr type="sibSp" refType="h" refFor="des" refForName="LevelTwoTextNode" op="equ" fact="0.25"/>
      <dgm:constr type="sibSp" for="des" forName="level2hierChild" refType="h" refFor="des" refForName="LevelTwoTextNode" op="equ" fact="0.25"/>
      <dgm:constr type="sibSp" for="des" forName="level3hierChild" refType="h" refFor="des" refForName="LevelTwoTextNode" op="equ" fact="0.25"/>
      <dgm:constr type="sp" for="des" forName="root1" refType="w" refFor="des" refForName="LevelTwoTextNode" fact="0.2"/>
      <dgm:constr type="sp" for="des" forName="root2" refType="sp" refFor="des" refForName="root1" op="equ"/>
      <dgm:constr type="primFontSz" for="des" forName="LevelOneTextNode" op="equ" val="65"/>
      <dgm:constr type="primFontSz" for="des" forName="LevelTwoTextNode" op="equ" val="65"/>
      <dgm:constr type="primFontSz" for="des" forName="LevelTwoTextNode" refType="primFontSz" refFor="des" refForName="LevelOneTextNode" op="lte"/>
      <dgm:constr type="primFontSz" for="des" forName="connTx" op="equ" val="50"/>
      <dgm:constr type="primFontSz" for="des" forName="connTx" refType="primFontSz" refFor="des" refForName="LevelOneTextNode" op="lte" fact="0.78"/>
    </dgm:constrLst>
    <dgm:forEach name="Name4" axis="ch">
      <dgm:forEach name="Name5" axis="self" ptType="node">
        <dgm:layoutNode name="root1">
          <dgm:choose name="Name6">
            <dgm:if name="Name7" func="var" arg="dir" op="equ" val="norm">
              <dgm:alg type="hierRoot">
                <dgm:param type="hierAlign" val="lCtrCh"/>
              </dgm:alg>
            </dgm:if>
            <dgm:else name="Name8">
              <dgm:alg type="hierRoot">
                <dgm:param type="hierAlign" val="rCtrCh"/>
              </dgm:alg>
            </dgm:else>
          </dgm:choose>
          <dgm:shape xmlns:r="http://schemas.openxmlformats.org/officeDocument/2006/relationships" r:blip="">
            <dgm:adjLst/>
          </dgm:shape>
          <dgm:presOf/>
          <dgm:layoutNode name="LevelOneTextNode" styleLbl="node0">
            <dgm:varLst>
              <dgm:chPref val="3"/>
            </dgm:varLst>
            <dgm:alg type="tx">
              <dgm:param type="autoTxRot" val="grav"/>
            </dgm:alg>
            <dgm:choose name="Name9">
              <dgm:if name="Name10" func="var" arg="dir" op="equ" val="norm">
                <dgm:shape xmlns:r="http://schemas.openxmlformats.org/officeDocument/2006/relationships" rot="270" type="rect" r:blip="">
                  <dgm:adjLst/>
                </dgm:shape>
              </dgm:if>
              <dgm:else name="Name11">
                <dgm:shape xmlns:r="http://schemas.openxmlformats.org/officeDocument/2006/relationships" rot="90" type="rect" r:blip="">
                  <dgm:adjLst/>
                </dgm:shape>
              </dgm:else>
            </dgm:choos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2hierChild">
            <dgm:choose name="Name12">
              <dgm:if name="Name13" func="var" arg="dir" op="equ" val="norm">
                <dgm:alg type="hierChild">
                  <dgm:param type="linDir" val="fromT"/>
                  <dgm:param type="chAlign" val="l"/>
                </dgm:alg>
              </dgm:if>
              <dgm:else name="Name14">
                <dgm:alg type="hierChild">
                  <dgm:param type="linDir" val="fromT"/>
                  <dgm:param type="chAlign" val="r"/>
                </dgm:alg>
              </dgm:else>
            </dgm:choose>
            <dgm:shape xmlns:r="http://schemas.openxmlformats.org/officeDocument/2006/relationships" r:blip="">
              <dgm:adjLst/>
            </dgm:shape>
            <dgm:presOf/>
            <dgm:forEach name="repeat" axis="ch">
              <dgm:forEach name="Name15" axis="self" ptType="parTrans" cnt="1">
                <dgm:layoutNode name="conn2-1">
                  <dgm:choose name="Name16">
                    <dgm:if name="Name17" func="var" arg="dir" op="equ" val="norm">
                      <dgm:alg type="conn">
                        <dgm:param type="dim" val="1D"/>
                        <dgm:param type="begPts" val="midR"/>
                        <dgm:param type="endPts" val="midL"/>
                        <dgm:param type="endSty" val="noArr"/>
                        <dgm:param type="connRout" val="bend"/>
                      </dgm:alg>
                    </dgm:if>
                    <dgm:else name="Name18">
                      <dgm:alg type="conn">
                        <dgm:param type="dim" val="1D"/>
                        <dgm:param type="begPts" val="midL"/>
                        <dgm:param type="endPts" val="midR"/>
                        <dgm:param type="endSty" val="noArr"/>
                        <dgm:param type="connRout" val="bend"/>
                      </dgm:alg>
                    </dgm:else>
                  </dgm:choose>
                  <dgm:shape xmlns:r="http://schemas.openxmlformats.org/officeDocument/2006/relationships" type="conn" r:blip="" zOrderOff="-99999">
                    <dgm:adjLst/>
                  </dgm:shape>
                  <dgm:presOf axis="self"/>
                  <dgm:constrLst>
                    <dgm:constr type="w" val="1"/>
                    <dgm:constr type="h" val="5"/>
                    <dgm:constr type="connDist"/>
                    <dgm:constr type="begPad"/>
                    <dgm:constr type="endPad"/>
                    <dgm:constr type="userA" for="ch" refType="connDist"/>
                  </dgm:constr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9" axis="self" ptType="node">
                <dgm:layoutNode name="root2">
                  <dgm:choose name="Name20">
                    <dgm:if name="Name21" func="var" arg="dir" op="equ" val="norm">
                      <dgm:alg type="hierRoot">
                        <dgm:param type="hierAlign" val="lCtrCh"/>
                      </dgm:alg>
                    </dgm:if>
                    <dgm:else name="Name22">
                      <dgm:alg type="hierRoot">
                        <dgm:param type="hierAlign" val="rCtrCh"/>
                      </dgm:alg>
                    </dgm:else>
                  </dgm:choose>
                  <dgm:shape xmlns:r="http://schemas.openxmlformats.org/officeDocument/2006/relationships" r:blip="">
                    <dgm:adjLst/>
                  </dgm:shape>
                  <dgm:presOf/>
                  <dgm:layoutNode name="LevelTwoTextNode">
                    <dgm:varLst>
                      <dgm:chPref val="3"/>
                    </dgm:varLst>
                    <dgm:alg type="tx"/>
                    <dgm:shape xmlns:r="http://schemas.openxmlformats.org/officeDocument/2006/relationships" type="rect" r:blip="">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3hierChild">
                    <dgm:choose name="Name23">
                      <dgm:if name="Name24" func="var" arg="dir" op="equ" val="norm">
                        <dgm:alg type="hierChild">
                          <dgm:param type="linDir" val="fromT"/>
                          <dgm:param type="chAlign" val="l"/>
                        </dgm:alg>
                      </dgm:if>
                      <dgm:else name="Name25">
                        <dgm:alg type="hierChild">
                          <dgm:param type="linDir" val="fromT"/>
                          <dgm:param type="chAlign" val="r"/>
                        </dgm:alg>
                      </dgm:else>
                    </dgm:choose>
                    <dgm:shape xmlns:r="http://schemas.openxmlformats.org/officeDocument/2006/relationships" r:blip="">
                      <dgm:adjLst/>
                    </dgm:shape>
                    <dgm:presOf/>
                    <dgm:forEach name="Name26" ref="repeat"/>
                  </dgm:layoutNode>
                </dgm:layoutNode>
              </dgm:forEach>
            </dgm:forEach>
          </dgm:layoutNode>
        </dgm:layoutNode>
      </dgm:forEach>
    </dgm:forEach>
  </dgm:layoutNode>
</dgm:layoutDef>
</file>

<file path=ppt/diagrams/layout12.xml><?xml version="1.0" encoding="utf-8"?>
<dgm:layoutDef xmlns:dgm="http://schemas.openxmlformats.org/drawingml/2006/diagram" xmlns:a="http://schemas.openxmlformats.org/drawingml/2006/main" uniqueId="urn:microsoft.com/office/officeart/2008/layout/HorizontalMultiLevelHierarchy">
  <dgm:title val=""/>
  <dgm:desc val=""/>
  <dgm:catLst>
    <dgm:cat type="hierarchy" pri="46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clrData>
  <dgm:layoutNode name="Name0">
    <dgm:varLst>
      <dgm:chPref val="1"/>
      <dgm:dir/>
      <dgm:animOne val="branch"/>
      <dgm:animLvl val="lvl"/>
      <dgm:resizeHandles val="exact"/>
    </dgm:varLst>
    <dgm:choose name="Name1">
      <dgm:if name="Name2" func="var" arg="dir" op="equ" val="norm">
        <dgm:alg type="hierChild">
          <dgm:param type="linDir" val="fromT"/>
          <dgm:param type="chAlign" val="l"/>
        </dgm:alg>
      </dgm:if>
      <dgm:else name="Name3">
        <dgm:alg type="hierChild">
          <dgm:param type="linDir" val="fromT"/>
          <dgm:param type="chAlign" val="r"/>
        </dgm:alg>
      </dgm:else>
    </dgm:choose>
    <dgm:shape xmlns:r="http://schemas.openxmlformats.org/officeDocument/2006/relationships" r:blip="">
      <dgm:adjLst/>
    </dgm:shape>
    <dgm:presOf/>
    <dgm:constrLst>
      <dgm:constr type="h" for="des" forName="LevelOneTextNode" refType="h"/>
      <dgm:constr type="w" for="des" forName="LevelOneTextNode" refType="h" refFor="des" refForName="LevelOneTextNode" fact="0.19"/>
      <dgm:constr type="h" for="des" forName="LevelTwoTextNode" refType="w" refFor="des" refForName="LevelOneTextNode"/>
      <dgm:constr type="w" for="des" forName="LevelTwoTextNode" refType="h" refFor="des" refForName="LevelTwoTextNode" fact="3.28"/>
      <dgm:constr type="sibSp" refType="h" refFor="des" refForName="LevelTwoTextNode" op="equ" fact="0.25"/>
      <dgm:constr type="sibSp" for="des" forName="level2hierChild" refType="h" refFor="des" refForName="LevelTwoTextNode" op="equ" fact="0.25"/>
      <dgm:constr type="sibSp" for="des" forName="level3hierChild" refType="h" refFor="des" refForName="LevelTwoTextNode" op="equ" fact="0.25"/>
      <dgm:constr type="sp" for="des" forName="root1" refType="w" refFor="des" refForName="LevelTwoTextNode" fact="0.2"/>
      <dgm:constr type="sp" for="des" forName="root2" refType="sp" refFor="des" refForName="root1" op="equ"/>
      <dgm:constr type="primFontSz" for="des" forName="LevelOneTextNode" op="equ" val="65"/>
      <dgm:constr type="primFontSz" for="des" forName="LevelTwoTextNode" op="equ" val="65"/>
      <dgm:constr type="primFontSz" for="des" forName="LevelTwoTextNode" refType="primFontSz" refFor="des" refForName="LevelOneTextNode" op="lte"/>
      <dgm:constr type="primFontSz" for="des" forName="connTx" op="equ" val="50"/>
      <dgm:constr type="primFontSz" for="des" forName="connTx" refType="primFontSz" refFor="des" refForName="LevelOneTextNode" op="lte" fact="0.78"/>
    </dgm:constrLst>
    <dgm:forEach name="Name4" axis="ch">
      <dgm:forEach name="Name5" axis="self" ptType="node">
        <dgm:layoutNode name="root1">
          <dgm:choose name="Name6">
            <dgm:if name="Name7" func="var" arg="dir" op="equ" val="norm">
              <dgm:alg type="hierRoot">
                <dgm:param type="hierAlign" val="lCtrCh"/>
              </dgm:alg>
            </dgm:if>
            <dgm:else name="Name8">
              <dgm:alg type="hierRoot">
                <dgm:param type="hierAlign" val="rCtrCh"/>
              </dgm:alg>
            </dgm:else>
          </dgm:choose>
          <dgm:shape xmlns:r="http://schemas.openxmlformats.org/officeDocument/2006/relationships" r:blip="">
            <dgm:adjLst/>
          </dgm:shape>
          <dgm:presOf/>
          <dgm:layoutNode name="LevelOneTextNode" styleLbl="node0">
            <dgm:varLst>
              <dgm:chPref val="3"/>
            </dgm:varLst>
            <dgm:alg type="tx">
              <dgm:param type="autoTxRot" val="grav"/>
            </dgm:alg>
            <dgm:choose name="Name9">
              <dgm:if name="Name10" func="var" arg="dir" op="equ" val="norm">
                <dgm:shape xmlns:r="http://schemas.openxmlformats.org/officeDocument/2006/relationships" rot="270" type="rect" r:blip="">
                  <dgm:adjLst/>
                </dgm:shape>
              </dgm:if>
              <dgm:else name="Name11">
                <dgm:shape xmlns:r="http://schemas.openxmlformats.org/officeDocument/2006/relationships" rot="90" type="rect" r:blip="">
                  <dgm:adjLst/>
                </dgm:shape>
              </dgm:else>
            </dgm:choos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2hierChild">
            <dgm:choose name="Name12">
              <dgm:if name="Name13" func="var" arg="dir" op="equ" val="norm">
                <dgm:alg type="hierChild">
                  <dgm:param type="linDir" val="fromT"/>
                  <dgm:param type="chAlign" val="l"/>
                </dgm:alg>
              </dgm:if>
              <dgm:else name="Name14">
                <dgm:alg type="hierChild">
                  <dgm:param type="linDir" val="fromT"/>
                  <dgm:param type="chAlign" val="r"/>
                </dgm:alg>
              </dgm:else>
            </dgm:choose>
            <dgm:shape xmlns:r="http://schemas.openxmlformats.org/officeDocument/2006/relationships" r:blip="">
              <dgm:adjLst/>
            </dgm:shape>
            <dgm:presOf/>
            <dgm:forEach name="repeat" axis="ch">
              <dgm:forEach name="Name15" axis="self" ptType="parTrans" cnt="1">
                <dgm:layoutNode name="conn2-1">
                  <dgm:choose name="Name16">
                    <dgm:if name="Name17" func="var" arg="dir" op="equ" val="norm">
                      <dgm:alg type="conn">
                        <dgm:param type="dim" val="1D"/>
                        <dgm:param type="begPts" val="midR"/>
                        <dgm:param type="endPts" val="midL"/>
                        <dgm:param type="endSty" val="noArr"/>
                        <dgm:param type="connRout" val="bend"/>
                      </dgm:alg>
                    </dgm:if>
                    <dgm:else name="Name18">
                      <dgm:alg type="conn">
                        <dgm:param type="dim" val="1D"/>
                        <dgm:param type="begPts" val="midL"/>
                        <dgm:param type="endPts" val="midR"/>
                        <dgm:param type="endSty" val="noArr"/>
                        <dgm:param type="connRout" val="bend"/>
                      </dgm:alg>
                    </dgm:else>
                  </dgm:choose>
                  <dgm:shape xmlns:r="http://schemas.openxmlformats.org/officeDocument/2006/relationships" type="conn" r:blip="" zOrderOff="-99999">
                    <dgm:adjLst/>
                  </dgm:shape>
                  <dgm:presOf axis="self"/>
                  <dgm:constrLst>
                    <dgm:constr type="w" val="1"/>
                    <dgm:constr type="h" val="5"/>
                    <dgm:constr type="connDist"/>
                    <dgm:constr type="begPad"/>
                    <dgm:constr type="endPad"/>
                    <dgm:constr type="userA" for="ch" refType="connDist"/>
                  </dgm:constr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9" axis="self" ptType="node">
                <dgm:layoutNode name="root2">
                  <dgm:choose name="Name20">
                    <dgm:if name="Name21" func="var" arg="dir" op="equ" val="norm">
                      <dgm:alg type="hierRoot">
                        <dgm:param type="hierAlign" val="lCtrCh"/>
                      </dgm:alg>
                    </dgm:if>
                    <dgm:else name="Name22">
                      <dgm:alg type="hierRoot">
                        <dgm:param type="hierAlign" val="rCtrCh"/>
                      </dgm:alg>
                    </dgm:else>
                  </dgm:choose>
                  <dgm:shape xmlns:r="http://schemas.openxmlformats.org/officeDocument/2006/relationships" r:blip="">
                    <dgm:adjLst/>
                  </dgm:shape>
                  <dgm:presOf/>
                  <dgm:layoutNode name="LevelTwoTextNode">
                    <dgm:varLst>
                      <dgm:chPref val="3"/>
                    </dgm:varLst>
                    <dgm:alg type="tx"/>
                    <dgm:shape xmlns:r="http://schemas.openxmlformats.org/officeDocument/2006/relationships" type="rect" r:blip="">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3hierChild">
                    <dgm:choose name="Name23">
                      <dgm:if name="Name24" func="var" arg="dir" op="equ" val="norm">
                        <dgm:alg type="hierChild">
                          <dgm:param type="linDir" val="fromT"/>
                          <dgm:param type="chAlign" val="l"/>
                        </dgm:alg>
                      </dgm:if>
                      <dgm:else name="Name25">
                        <dgm:alg type="hierChild">
                          <dgm:param type="linDir" val="fromT"/>
                          <dgm:param type="chAlign" val="r"/>
                        </dgm:alg>
                      </dgm:else>
                    </dgm:choose>
                    <dgm:shape xmlns:r="http://schemas.openxmlformats.org/officeDocument/2006/relationships" r:blip="">
                      <dgm:adjLst/>
                    </dgm:shape>
                    <dgm:presOf/>
                    <dgm:forEach name="Name26" ref="repeat"/>
                  </dgm:layoutNode>
                </dgm:layoutNode>
              </dgm:forEach>
            </dgm:forEach>
          </dgm:layoutNode>
        </dgm:layoutNode>
      </dgm:forEach>
    </dgm:forEach>
  </dgm:layoutNode>
</dgm:layoutDef>
</file>

<file path=ppt/diagrams/layout13.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14.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15.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16.xml><?xml version="1.0" encoding="utf-8"?>
<dgm:layoutDef xmlns:dgm="http://schemas.openxmlformats.org/drawingml/2006/diagram" xmlns:a="http://schemas.openxmlformats.org/drawingml/2006/main" uniqueId="urn:microsoft.com/office/officeart/2005/8/layout/venn3">
  <dgm:title val=""/>
  <dgm:desc val=""/>
  <dgm:catLst>
    <dgm:cat type="relationship" pri="29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param type="fallback" val="2D"/>
        </dgm:alg>
      </dgm:if>
      <dgm:else name="Name3">
        <dgm:alg type="lin">
          <dgm:param type="fallback" val="2D"/>
          <dgm:param type="linDir" val="fromR"/>
        </dgm:alg>
      </dgm:else>
    </dgm:choose>
    <dgm:shape xmlns:r="http://schemas.openxmlformats.org/officeDocument/2006/relationships" r:blip="">
      <dgm:adjLst/>
    </dgm:shape>
    <dgm:presOf/>
    <dgm:constrLst>
      <dgm:constr type="w" for="ch" ptType="node" refType="w"/>
      <dgm:constr type="h" for="ch" ptType="node" refType="w" refFor="ch" refPtType="node"/>
      <dgm:constr type="w" for="ch" forName="space" refType="w" refFor="ch" refPtType="node" fact="-0.2"/>
      <dgm:constr type="primFontSz" for="ch" ptType="node" op="equ" val="65"/>
    </dgm:constrLst>
    <dgm:ruleLst/>
    <dgm:forEach name="Name4" axis="ch" ptType="node">
      <dgm:layoutNode name="Name5" styleLbl="vennNode1">
        <dgm:varLst>
          <dgm:bulletEnabled val="1"/>
        </dgm:varLst>
        <dgm:alg type="tx">
          <dgm:param type="txAnchorVertCh" val="mid"/>
          <dgm:param type="txAnchorHorzCh" val="ctr"/>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w" fact="0.156"/>
          <dgm:constr type="rMarg" refType="w" fact="0.156"/>
        </dgm:constrLst>
        <dgm:ruleLst>
          <dgm:rule type="primFontSz" val="5" fact="NaN" max="NaN"/>
        </dgm:ruleLst>
      </dgm:layoutNode>
      <dgm:forEach name="Name6"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17.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18.xml><?xml version="1.0" encoding="utf-8"?>
<dgm:layoutDef xmlns:dgm="http://schemas.openxmlformats.org/drawingml/2006/diagram" xmlns:a="http://schemas.openxmlformats.org/drawingml/2006/main" uniqueId="urn:microsoft.com/office/officeart/2008/layout/HorizontalMultiLevelHierarchy">
  <dgm:title val=""/>
  <dgm:desc val=""/>
  <dgm:catLst>
    <dgm:cat type="hierarchy" pri="46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clrData>
  <dgm:layoutNode name="Name0">
    <dgm:varLst>
      <dgm:chPref val="1"/>
      <dgm:dir/>
      <dgm:animOne val="branch"/>
      <dgm:animLvl val="lvl"/>
      <dgm:resizeHandles val="exact"/>
    </dgm:varLst>
    <dgm:choose name="Name1">
      <dgm:if name="Name2" func="var" arg="dir" op="equ" val="norm">
        <dgm:alg type="hierChild">
          <dgm:param type="linDir" val="fromT"/>
          <dgm:param type="chAlign" val="l"/>
        </dgm:alg>
      </dgm:if>
      <dgm:else name="Name3">
        <dgm:alg type="hierChild">
          <dgm:param type="linDir" val="fromT"/>
          <dgm:param type="chAlign" val="r"/>
        </dgm:alg>
      </dgm:else>
    </dgm:choose>
    <dgm:shape xmlns:r="http://schemas.openxmlformats.org/officeDocument/2006/relationships" r:blip="">
      <dgm:adjLst/>
    </dgm:shape>
    <dgm:presOf/>
    <dgm:constrLst>
      <dgm:constr type="h" for="des" forName="LevelOneTextNode" refType="h"/>
      <dgm:constr type="w" for="des" forName="LevelOneTextNode" refType="h" refFor="des" refForName="LevelOneTextNode" fact="0.19"/>
      <dgm:constr type="h" for="des" forName="LevelTwoTextNode" refType="w" refFor="des" refForName="LevelOneTextNode"/>
      <dgm:constr type="w" for="des" forName="LevelTwoTextNode" refType="h" refFor="des" refForName="LevelTwoTextNode" fact="3.28"/>
      <dgm:constr type="sibSp" refType="h" refFor="des" refForName="LevelTwoTextNode" op="equ" fact="0.25"/>
      <dgm:constr type="sibSp" for="des" forName="level2hierChild" refType="h" refFor="des" refForName="LevelTwoTextNode" op="equ" fact="0.25"/>
      <dgm:constr type="sibSp" for="des" forName="level3hierChild" refType="h" refFor="des" refForName="LevelTwoTextNode" op="equ" fact="0.25"/>
      <dgm:constr type="sp" for="des" forName="root1" refType="w" refFor="des" refForName="LevelTwoTextNode" fact="0.2"/>
      <dgm:constr type="sp" for="des" forName="root2" refType="sp" refFor="des" refForName="root1" op="equ"/>
      <dgm:constr type="primFontSz" for="des" forName="LevelOneTextNode" op="equ" val="65"/>
      <dgm:constr type="primFontSz" for="des" forName="LevelTwoTextNode" op="equ" val="65"/>
      <dgm:constr type="primFontSz" for="des" forName="LevelTwoTextNode" refType="primFontSz" refFor="des" refForName="LevelOneTextNode" op="lte"/>
      <dgm:constr type="primFontSz" for="des" forName="connTx" op="equ" val="50"/>
      <dgm:constr type="primFontSz" for="des" forName="connTx" refType="primFontSz" refFor="des" refForName="LevelOneTextNode" op="lte" fact="0.78"/>
    </dgm:constrLst>
    <dgm:forEach name="Name4" axis="ch">
      <dgm:forEach name="Name5" axis="self" ptType="node">
        <dgm:layoutNode name="root1">
          <dgm:choose name="Name6">
            <dgm:if name="Name7" func="var" arg="dir" op="equ" val="norm">
              <dgm:alg type="hierRoot">
                <dgm:param type="hierAlign" val="lCtrCh"/>
              </dgm:alg>
            </dgm:if>
            <dgm:else name="Name8">
              <dgm:alg type="hierRoot">
                <dgm:param type="hierAlign" val="rCtrCh"/>
              </dgm:alg>
            </dgm:else>
          </dgm:choose>
          <dgm:shape xmlns:r="http://schemas.openxmlformats.org/officeDocument/2006/relationships" r:blip="">
            <dgm:adjLst/>
          </dgm:shape>
          <dgm:presOf/>
          <dgm:layoutNode name="LevelOneTextNode" styleLbl="node0">
            <dgm:varLst>
              <dgm:chPref val="3"/>
            </dgm:varLst>
            <dgm:alg type="tx">
              <dgm:param type="autoTxRot" val="grav"/>
            </dgm:alg>
            <dgm:choose name="Name9">
              <dgm:if name="Name10" func="var" arg="dir" op="equ" val="norm">
                <dgm:shape xmlns:r="http://schemas.openxmlformats.org/officeDocument/2006/relationships" rot="270" type="rect" r:blip="">
                  <dgm:adjLst/>
                </dgm:shape>
              </dgm:if>
              <dgm:else name="Name11">
                <dgm:shape xmlns:r="http://schemas.openxmlformats.org/officeDocument/2006/relationships" rot="90" type="rect" r:blip="">
                  <dgm:adjLst/>
                </dgm:shape>
              </dgm:else>
            </dgm:choos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2hierChild">
            <dgm:choose name="Name12">
              <dgm:if name="Name13" func="var" arg="dir" op="equ" val="norm">
                <dgm:alg type="hierChild">
                  <dgm:param type="linDir" val="fromT"/>
                  <dgm:param type="chAlign" val="l"/>
                </dgm:alg>
              </dgm:if>
              <dgm:else name="Name14">
                <dgm:alg type="hierChild">
                  <dgm:param type="linDir" val="fromT"/>
                  <dgm:param type="chAlign" val="r"/>
                </dgm:alg>
              </dgm:else>
            </dgm:choose>
            <dgm:shape xmlns:r="http://schemas.openxmlformats.org/officeDocument/2006/relationships" r:blip="">
              <dgm:adjLst/>
            </dgm:shape>
            <dgm:presOf/>
            <dgm:forEach name="repeat" axis="ch">
              <dgm:forEach name="Name15" axis="self" ptType="parTrans" cnt="1">
                <dgm:layoutNode name="conn2-1">
                  <dgm:choose name="Name16">
                    <dgm:if name="Name17" func="var" arg="dir" op="equ" val="norm">
                      <dgm:alg type="conn">
                        <dgm:param type="dim" val="1D"/>
                        <dgm:param type="begPts" val="midR"/>
                        <dgm:param type="endPts" val="midL"/>
                        <dgm:param type="endSty" val="noArr"/>
                        <dgm:param type="connRout" val="bend"/>
                      </dgm:alg>
                    </dgm:if>
                    <dgm:else name="Name18">
                      <dgm:alg type="conn">
                        <dgm:param type="dim" val="1D"/>
                        <dgm:param type="begPts" val="midL"/>
                        <dgm:param type="endPts" val="midR"/>
                        <dgm:param type="endSty" val="noArr"/>
                        <dgm:param type="connRout" val="bend"/>
                      </dgm:alg>
                    </dgm:else>
                  </dgm:choose>
                  <dgm:shape xmlns:r="http://schemas.openxmlformats.org/officeDocument/2006/relationships" type="conn" r:blip="" zOrderOff="-99999">
                    <dgm:adjLst/>
                  </dgm:shape>
                  <dgm:presOf axis="self"/>
                  <dgm:constrLst>
                    <dgm:constr type="w" val="1"/>
                    <dgm:constr type="h" val="5"/>
                    <dgm:constr type="connDist"/>
                    <dgm:constr type="begPad"/>
                    <dgm:constr type="endPad"/>
                    <dgm:constr type="userA" for="ch" refType="connDist"/>
                  </dgm:constr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9" axis="self" ptType="node">
                <dgm:layoutNode name="root2">
                  <dgm:choose name="Name20">
                    <dgm:if name="Name21" func="var" arg="dir" op="equ" val="norm">
                      <dgm:alg type="hierRoot">
                        <dgm:param type="hierAlign" val="lCtrCh"/>
                      </dgm:alg>
                    </dgm:if>
                    <dgm:else name="Name22">
                      <dgm:alg type="hierRoot">
                        <dgm:param type="hierAlign" val="rCtrCh"/>
                      </dgm:alg>
                    </dgm:else>
                  </dgm:choose>
                  <dgm:shape xmlns:r="http://schemas.openxmlformats.org/officeDocument/2006/relationships" r:blip="">
                    <dgm:adjLst/>
                  </dgm:shape>
                  <dgm:presOf/>
                  <dgm:layoutNode name="LevelTwoTextNode">
                    <dgm:varLst>
                      <dgm:chPref val="3"/>
                    </dgm:varLst>
                    <dgm:alg type="tx"/>
                    <dgm:shape xmlns:r="http://schemas.openxmlformats.org/officeDocument/2006/relationships" type="rect" r:blip="">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3hierChild">
                    <dgm:choose name="Name23">
                      <dgm:if name="Name24" func="var" arg="dir" op="equ" val="norm">
                        <dgm:alg type="hierChild">
                          <dgm:param type="linDir" val="fromT"/>
                          <dgm:param type="chAlign" val="l"/>
                        </dgm:alg>
                      </dgm:if>
                      <dgm:else name="Name25">
                        <dgm:alg type="hierChild">
                          <dgm:param type="linDir" val="fromT"/>
                          <dgm:param type="chAlign" val="r"/>
                        </dgm:alg>
                      </dgm:else>
                    </dgm:choose>
                    <dgm:shape xmlns:r="http://schemas.openxmlformats.org/officeDocument/2006/relationships" r:blip="">
                      <dgm:adjLst/>
                    </dgm:shape>
                    <dgm:presOf/>
                    <dgm:forEach name="Name26" ref="repeat"/>
                  </dgm:layoutNode>
                </dgm:layoutNode>
              </dgm:forEach>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3.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4.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5.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6.xml><?xml version="1.0" encoding="utf-8"?>
<dgm:layoutDef xmlns:dgm="http://schemas.openxmlformats.org/drawingml/2006/diagram" xmlns:a="http://schemas.openxmlformats.org/drawingml/2006/main" uniqueId="urn:microsoft.com/office/officeart/2005/8/layout/hList6">
  <dgm:title val=""/>
  <dgm:desc val=""/>
  <dgm:catLst>
    <dgm:cat type="list" pri="18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ptType="node" refType="h"/>
      <dgm:constr type="w" for="ch" ptType="node" refType="w"/>
      <dgm:constr type="primFontSz" for="ch" ptType="node" op="equ"/>
      <dgm:constr type="w" for="ch" forName="sibTrans" refType="w" fact="0.075"/>
    </dgm:constrLst>
    <dgm:ruleLst/>
    <dgm:forEach name="nodesForEach" axis="ch" ptType="node">
      <dgm:layoutNode name="node">
        <dgm:varLst>
          <dgm:bulletEnabled val="1"/>
        </dgm:varLst>
        <dgm:alg type="tx"/>
        <dgm:choose name="Name4">
          <dgm:if name="Name5" func="var" arg="dir" op="equ" val="norm">
            <dgm:shape xmlns:r="http://schemas.openxmlformats.org/officeDocument/2006/relationships" rot="-90" type="flowChartManualOperation" r:blip="">
              <dgm:adjLst/>
            </dgm:shape>
          </dgm:if>
          <dgm:else name="Name6">
            <dgm:shape xmlns:r="http://schemas.openxmlformats.org/officeDocument/2006/relationships" rot="90" type="flowChartManualOperation" r:blip="">
              <dgm:adjLst/>
            </dgm:shape>
          </dgm:else>
        </dgm:choose>
        <dgm:presOf axis="desOrSelf" ptType="node"/>
        <dgm:constrLst>
          <dgm:constr type="primFontSz" val="65"/>
          <dgm:constr type="tMarg"/>
          <dgm:constr type="bMarg"/>
          <dgm:constr type="lMarg" refType="primFontSz" fact="0.5"/>
          <dgm:constr type="rMarg" refType="lMarg"/>
        </dgm:constrLst>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8.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9.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CL"/>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5F6B8FC-7781-431B-87BA-3AF018917A30}" type="datetimeFigureOut">
              <a:rPr lang="es-CL" smtClean="0"/>
              <a:t>21-08-2020</a:t>
            </a:fld>
            <a:endParaRPr lang="es-CL"/>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s-CL"/>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L"/>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CL"/>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FB74317-694A-4F1C-ACAF-4D4F8F254E78}" type="slidenum">
              <a:rPr lang="es-CL" smtClean="0"/>
              <a:t>‹Nº›</a:t>
            </a:fld>
            <a:endParaRPr lang="es-CL"/>
          </a:p>
        </p:txBody>
      </p:sp>
    </p:spTree>
    <p:extLst>
      <p:ext uri="{BB962C8B-B14F-4D97-AF65-F5344CB8AC3E}">
        <p14:creationId xmlns:p14="http://schemas.microsoft.com/office/powerpoint/2010/main" val="348007342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1447800"/>
            <a:ext cx="8825658" cy="3329581"/>
          </a:xfrm>
        </p:spPr>
        <p:txBody>
          <a:bodyPr anchor="b"/>
          <a:lstStyle>
            <a:lvl1pPr>
              <a:defRPr sz="7200"/>
            </a:lvl1pPr>
          </a:lstStyle>
          <a:p>
            <a:r>
              <a:rPr lang="es-ES" smtClean="0"/>
              <a:t>Haga clic para modificar el estilo de título del patrón</a:t>
            </a:r>
            <a:endParaRPr lang="en-US" dirty="0"/>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accent1">
                    <a:lumMod val="60000"/>
                    <a:lumOff val="4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editar el estilo de subtítulo del patrón</a:t>
            </a:r>
            <a:endParaRPr lang="en-US" dirty="0"/>
          </a:p>
        </p:txBody>
      </p:sp>
      <p:sp>
        <p:nvSpPr>
          <p:cNvPr id="4" name="Date Placeholder 3"/>
          <p:cNvSpPr>
            <a:spLocks noGrp="1"/>
          </p:cNvSpPr>
          <p:nvPr>
            <p:ph type="dt" sz="half" idx="10"/>
          </p:nvPr>
        </p:nvSpPr>
        <p:spPr/>
        <p:txBody>
          <a:bodyPr/>
          <a:lstStyle/>
          <a:p>
            <a:fld id="{25D1A203-798E-4917-949F-7766B2C4BFAC}" type="datetimeFigureOut">
              <a:rPr lang="es-CL" smtClean="0"/>
              <a:t>21-08-2020</a:t>
            </a:fld>
            <a:endParaRPr lang="es-CL"/>
          </a:p>
        </p:txBody>
      </p:sp>
      <p:sp>
        <p:nvSpPr>
          <p:cNvPr id="5" name="Footer Placeholder 4"/>
          <p:cNvSpPr>
            <a:spLocks noGrp="1"/>
          </p:cNvSpPr>
          <p:nvPr>
            <p:ph type="ftr" sz="quarter" idx="11"/>
          </p:nvPr>
        </p:nvSpPr>
        <p:spPr/>
        <p:txBody>
          <a:bodyPr/>
          <a:lstStyle/>
          <a:p>
            <a:endParaRPr lang="es-CL"/>
          </a:p>
        </p:txBody>
      </p:sp>
      <p:sp>
        <p:nvSpPr>
          <p:cNvPr id="6" name="Slide Number Placeholder 5"/>
          <p:cNvSpPr>
            <a:spLocks noGrp="1"/>
          </p:cNvSpPr>
          <p:nvPr>
            <p:ph type="sldNum" sz="quarter" idx="12"/>
          </p:nvPr>
        </p:nvSpPr>
        <p:spPr/>
        <p:txBody>
          <a:bodyPr/>
          <a:lstStyle/>
          <a:p>
            <a:fld id="{9DCFAD77-CAED-46DE-9026-A12D3B48DD4A}" type="slidenum">
              <a:rPr lang="es-CL" smtClean="0"/>
              <a:t>‹Nº›</a:t>
            </a:fld>
            <a:endParaRPr lang="es-CL"/>
          </a:p>
        </p:txBody>
      </p:sp>
    </p:spTree>
    <p:extLst>
      <p:ext uri="{BB962C8B-B14F-4D97-AF65-F5344CB8AC3E}">
        <p14:creationId xmlns:p14="http://schemas.microsoft.com/office/powerpoint/2010/main" val="392135810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Imagen panorámica con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1154956" y="4800587"/>
            <a:ext cx="8825657" cy="566738"/>
          </a:xfrm>
        </p:spPr>
        <p:txBody>
          <a:bodyPr anchor="b">
            <a:normAutofit/>
          </a:bodyPr>
          <a:lstStyle>
            <a:lvl1pPr algn="l">
              <a:defRPr sz="2400" b="0"/>
            </a:lvl1pPr>
          </a:lstStyle>
          <a:p>
            <a:r>
              <a:rPr lang="es-ES" smtClean="0"/>
              <a:t>Haga clic para modificar el estilo de título del patrón</a:t>
            </a:r>
            <a:endParaRPr lang="en-US" dirty="0"/>
          </a:p>
        </p:txBody>
      </p:sp>
      <p:sp>
        <p:nvSpPr>
          <p:cNvPr id="3" name="Picture Placeholder 2"/>
          <p:cNvSpPr>
            <a:spLocks noGrp="1" noChangeAspect="1"/>
          </p:cNvSpPr>
          <p:nvPr>
            <p:ph type="pic" idx="1"/>
          </p:nvPr>
        </p:nvSpPr>
        <p:spPr>
          <a:xfrm>
            <a:off x="1154955" y="685799"/>
            <a:ext cx="8825658" cy="3640667"/>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smtClean="0"/>
              <a:t>Haga clic en el icono para agregar una imagen</a:t>
            </a:r>
            <a:endParaRPr lang="en-US" dirty="0"/>
          </a:p>
        </p:txBody>
      </p:sp>
      <p:sp>
        <p:nvSpPr>
          <p:cNvPr id="4" name="Text Placeholder 3"/>
          <p:cNvSpPr>
            <a:spLocks noGrp="1"/>
          </p:cNvSpPr>
          <p:nvPr>
            <p:ph type="body" sz="half" idx="2"/>
          </p:nvPr>
        </p:nvSpPr>
        <p:spPr>
          <a:xfrm>
            <a:off x="1154956" y="5367325"/>
            <a:ext cx="882565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Editar el estilo de texto del patrón</a:t>
            </a:r>
          </a:p>
        </p:txBody>
      </p:sp>
      <p:sp>
        <p:nvSpPr>
          <p:cNvPr id="5" name="Date Placeholder 4"/>
          <p:cNvSpPr>
            <a:spLocks noGrp="1"/>
          </p:cNvSpPr>
          <p:nvPr>
            <p:ph type="dt" sz="half" idx="10"/>
          </p:nvPr>
        </p:nvSpPr>
        <p:spPr/>
        <p:txBody>
          <a:bodyPr/>
          <a:lstStyle/>
          <a:p>
            <a:fld id="{25D1A203-798E-4917-949F-7766B2C4BFAC}" type="datetimeFigureOut">
              <a:rPr lang="es-CL" smtClean="0"/>
              <a:t>21-08-2020</a:t>
            </a:fld>
            <a:endParaRPr lang="es-CL"/>
          </a:p>
        </p:txBody>
      </p:sp>
      <p:sp>
        <p:nvSpPr>
          <p:cNvPr id="6" name="Footer Placeholder 5"/>
          <p:cNvSpPr>
            <a:spLocks noGrp="1"/>
          </p:cNvSpPr>
          <p:nvPr>
            <p:ph type="ftr" sz="quarter" idx="11"/>
          </p:nvPr>
        </p:nvSpPr>
        <p:spPr/>
        <p:txBody>
          <a:bodyPr/>
          <a:lstStyle/>
          <a:p>
            <a:endParaRPr lang="es-CL"/>
          </a:p>
        </p:txBody>
      </p:sp>
      <p:sp>
        <p:nvSpPr>
          <p:cNvPr id="7" name="Slide Number Placeholder 6"/>
          <p:cNvSpPr>
            <a:spLocks noGrp="1"/>
          </p:cNvSpPr>
          <p:nvPr>
            <p:ph type="sldNum" sz="quarter" idx="12"/>
          </p:nvPr>
        </p:nvSpPr>
        <p:spPr/>
        <p:txBody>
          <a:bodyPr/>
          <a:lstStyle/>
          <a:p>
            <a:fld id="{9DCFAD77-CAED-46DE-9026-A12D3B48DD4A}" type="slidenum">
              <a:rPr lang="es-CL" smtClean="0"/>
              <a:t>‹Nº›</a:t>
            </a:fld>
            <a:endParaRPr lang="es-CL"/>
          </a:p>
        </p:txBody>
      </p:sp>
    </p:spTree>
    <p:extLst>
      <p:ext uri="{BB962C8B-B14F-4D97-AF65-F5344CB8AC3E}">
        <p14:creationId xmlns:p14="http://schemas.microsoft.com/office/powerpoint/2010/main" val="401531987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ítulo y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8825659" cy="1981200"/>
          </a:xfrm>
        </p:spPr>
        <p:txBody>
          <a:bodyPr/>
          <a:lstStyle>
            <a:lvl1pPr>
              <a:defRPr sz="4800"/>
            </a:lvl1pPr>
          </a:lstStyle>
          <a:p>
            <a:r>
              <a:rPr lang="es-ES" smtClean="0"/>
              <a:t>Haga clic para modificar el estilo de título del patrón</a:t>
            </a:r>
            <a:endParaRPr lang="en-US" dirty="0"/>
          </a:p>
        </p:txBody>
      </p:sp>
      <p:sp>
        <p:nvSpPr>
          <p:cNvPr id="8" name="Text Placeholder 3"/>
          <p:cNvSpPr>
            <a:spLocks noGrp="1"/>
          </p:cNvSpPr>
          <p:nvPr>
            <p:ph type="body" sz="half" idx="2"/>
          </p:nvPr>
        </p:nvSpPr>
        <p:spPr>
          <a:xfrm>
            <a:off x="1154954" y="3657600"/>
            <a:ext cx="8825659"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Editar el estilo de texto del patrón</a:t>
            </a:r>
          </a:p>
        </p:txBody>
      </p:sp>
      <p:sp>
        <p:nvSpPr>
          <p:cNvPr id="4" name="Date Placeholder 3"/>
          <p:cNvSpPr>
            <a:spLocks noGrp="1"/>
          </p:cNvSpPr>
          <p:nvPr>
            <p:ph type="dt" sz="half" idx="10"/>
          </p:nvPr>
        </p:nvSpPr>
        <p:spPr/>
        <p:txBody>
          <a:bodyPr/>
          <a:lstStyle/>
          <a:p>
            <a:fld id="{25D1A203-798E-4917-949F-7766B2C4BFAC}" type="datetimeFigureOut">
              <a:rPr lang="es-CL" smtClean="0"/>
              <a:t>21-08-2020</a:t>
            </a:fld>
            <a:endParaRPr lang="es-CL"/>
          </a:p>
        </p:txBody>
      </p:sp>
      <p:sp>
        <p:nvSpPr>
          <p:cNvPr id="5" name="Footer Placeholder 4"/>
          <p:cNvSpPr>
            <a:spLocks noGrp="1"/>
          </p:cNvSpPr>
          <p:nvPr>
            <p:ph type="ftr" sz="quarter" idx="11"/>
          </p:nvPr>
        </p:nvSpPr>
        <p:spPr/>
        <p:txBody>
          <a:bodyPr/>
          <a:lstStyle/>
          <a:p>
            <a:endParaRPr lang="es-CL"/>
          </a:p>
        </p:txBody>
      </p:sp>
      <p:sp>
        <p:nvSpPr>
          <p:cNvPr id="6" name="Slide Number Placeholder 5"/>
          <p:cNvSpPr>
            <a:spLocks noGrp="1"/>
          </p:cNvSpPr>
          <p:nvPr>
            <p:ph type="sldNum" sz="quarter" idx="12"/>
          </p:nvPr>
        </p:nvSpPr>
        <p:spPr/>
        <p:txBody>
          <a:bodyPr/>
          <a:lstStyle/>
          <a:p>
            <a:fld id="{9DCFAD77-CAED-46DE-9026-A12D3B48DD4A}" type="slidenum">
              <a:rPr lang="es-CL" smtClean="0"/>
              <a:t>‹Nº›</a:t>
            </a:fld>
            <a:endParaRPr lang="es-CL"/>
          </a:p>
        </p:txBody>
      </p:sp>
    </p:spTree>
    <p:extLst>
      <p:ext uri="{BB962C8B-B14F-4D97-AF65-F5344CB8AC3E}">
        <p14:creationId xmlns:p14="http://schemas.microsoft.com/office/powerpoint/2010/main" val="235208118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ita con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1574800" y="1447800"/>
            <a:ext cx="7999315" cy="2323374"/>
          </a:xfrm>
        </p:spPr>
        <p:txBody>
          <a:bodyPr/>
          <a:lstStyle>
            <a:lvl1pPr>
              <a:defRPr sz="4800"/>
            </a:lvl1pPr>
          </a:lstStyle>
          <a:p>
            <a:r>
              <a:rPr lang="es-ES" smtClean="0"/>
              <a:t>Haga clic para modificar el estilo de título del patrón</a:t>
            </a:r>
            <a:endParaRPr lang="en-US" dirty="0"/>
          </a:p>
        </p:txBody>
      </p:sp>
      <p:sp>
        <p:nvSpPr>
          <p:cNvPr id="14" name="Text Placeholder 3"/>
          <p:cNvSpPr>
            <a:spLocks noGrp="1"/>
          </p:cNvSpPr>
          <p:nvPr>
            <p:ph type="body" sz="half" idx="13"/>
          </p:nvPr>
        </p:nvSpPr>
        <p:spPr>
          <a:xfrm>
            <a:off x="1930400" y="3771174"/>
            <a:ext cx="7279649" cy="342174"/>
          </a:xfrm>
        </p:spPr>
        <p:txBody>
          <a:bodyPr anchor="t">
            <a:normAutofit/>
          </a:bodyPr>
          <a:lstStyle>
            <a:lvl1pPr marL="0" indent="0">
              <a:buNone/>
              <a:defRPr lang="en-US" sz="1400" b="0" i="0" kern="1200" cap="small" dirty="0">
                <a:solidFill>
                  <a:schemeClr val="accent1">
                    <a:lumMod val="60000"/>
                    <a:lumOff val="40000"/>
                  </a:schemeClr>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Editar el estilo de texto del patrón</a:t>
            </a:r>
          </a:p>
        </p:txBody>
      </p:sp>
      <p:sp>
        <p:nvSpPr>
          <p:cNvPr id="10" name="Text Placeholder 3"/>
          <p:cNvSpPr>
            <a:spLocks noGrp="1"/>
          </p:cNvSpPr>
          <p:nvPr>
            <p:ph type="body" sz="half" idx="2"/>
          </p:nvPr>
        </p:nvSpPr>
        <p:spPr>
          <a:xfrm>
            <a:off x="1154954" y="4350657"/>
            <a:ext cx="8825659"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Editar el estilo de texto del patrón</a:t>
            </a:r>
          </a:p>
        </p:txBody>
      </p:sp>
      <p:sp>
        <p:nvSpPr>
          <p:cNvPr id="4" name="Date Placeholder 3"/>
          <p:cNvSpPr>
            <a:spLocks noGrp="1"/>
          </p:cNvSpPr>
          <p:nvPr>
            <p:ph type="dt" sz="half" idx="10"/>
          </p:nvPr>
        </p:nvSpPr>
        <p:spPr/>
        <p:txBody>
          <a:bodyPr/>
          <a:lstStyle/>
          <a:p>
            <a:fld id="{25D1A203-798E-4917-949F-7766B2C4BFAC}" type="datetimeFigureOut">
              <a:rPr lang="es-CL" smtClean="0"/>
              <a:t>21-08-2020</a:t>
            </a:fld>
            <a:endParaRPr lang="es-CL"/>
          </a:p>
        </p:txBody>
      </p:sp>
      <p:sp>
        <p:nvSpPr>
          <p:cNvPr id="5" name="Footer Placeholder 4"/>
          <p:cNvSpPr>
            <a:spLocks noGrp="1"/>
          </p:cNvSpPr>
          <p:nvPr>
            <p:ph type="ftr" sz="quarter" idx="11"/>
          </p:nvPr>
        </p:nvSpPr>
        <p:spPr/>
        <p:txBody>
          <a:bodyPr/>
          <a:lstStyle/>
          <a:p>
            <a:endParaRPr lang="es-CL"/>
          </a:p>
        </p:txBody>
      </p:sp>
      <p:sp>
        <p:nvSpPr>
          <p:cNvPr id="6" name="Slide Number Placeholder 5"/>
          <p:cNvSpPr>
            <a:spLocks noGrp="1"/>
          </p:cNvSpPr>
          <p:nvPr>
            <p:ph type="sldNum" sz="quarter" idx="12"/>
          </p:nvPr>
        </p:nvSpPr>
        <p:spPr/>
        <p:txBody>
          <a:bodyPr/>
          <a:lstStyle/>
          <a:p>
            <a:fld id="{9DCFAD77-CAED-46DE-9026-A12D3B48DD4A}" type="slidenum">
              <a:rPr lang="es-CL" smtClean="0"/>
              <a:t>‹Nº›</a:t>
            </a:fld>
            <a:endParaRPr lang="es-CL"/>
          </a:p>
        </p:txBody>
      </p:sp>
      <p:sp>
        <p:nvSpPr>
          <p:cNvPr id="12" name="TextBox 11"/>
          <p:cNvSpPr txBox="1"/>
          <p:nvPr/>
        </p:nvSpPr>
        <p:spPr>
          <a:xfrm>
            <a:off x="898295" y="971253"/>
            <a:ext cx="801912" cy="1969770"/>
          </a:xfrm>
          <a:prstGeom prst="rect">
            <a:avLst/>
          </a:prstGeom>
          <a:noFill/>
        </p:spPr>
        <p:txBody>
          <a:bodyPr wrap="square" rtlCol="0">
            <a:spAutoFit/>
          </a:bodyPr>
          <a:lstStyle/>
          <a:p>
            <a:pPr algn="r"/>
            <a:r>
              <a:rPr lang="en-US" sz="12200" b="0" i="0" dirty="0">
                <a:solidFill>
                  <a:schemeClr val="accent1">
                    <a:lumMod val="60000"/>
                    <a:lumOff val="40000"/>
                  </a:schemeClr>
                </a:solidFill>
                <a:latin typeface="Arial"/>
                <a:ea typeface="+mj-ea"/>
                <a:cs typeface="+mj-cs"/>
              </a:rPr>
              <a:t>“</a:t>
            </a:r>
          </a:p>
        </p:txBody>
      </p:sp>
      <p:sp>
        <p:nvSpPr>
          <p:cNvPr id="11" name="TextBox 10"/>
          <p:cNvSpPr txBox="1"/>
          <p:nvPr/>
        </p:nvSpPr>
        <p:spPr>
          <a:xfrm>
            <a:off x="9330490" y="2613787"/>
            <a:ext cx="801912" cy="1969770"/>
          </a:xfrm>
          <a:prstGeom prst="rect">
            <a:avLst/>
          </a:prstGeom>
          <a:noFill/>
        </p:spPr>
        <p:txBody>
          <a:bodyPr wrap="square" rtlCol="0">
            <a:spAutoFit/>
          </a:bodyPr>
          <a:lstStyle/>
          <a:p>
            <a:pPr algn="r"/>
            <a:r>
              <a:rPr lang="en-US" sz="12200" b="0" i="0" dirty="0">
                <a:solidFill>
                  <a:schemeClr val="accent1">
                    <a:lumMod val="60000"/>
                    <a:lumOff val="40000"/>
                  </a:schemeClr>
                </a:solidFill>
                <a:latin typeface="Arial"/>
                <a:ea typeface="+mj-ea"/>
                <a:cs typeface="+mj-cs"/>
              </a:rPr>
              <a:t>”</a:t>
            </a:r>
          </a:p>
        </p:txBody>
      </p:sp>
    </p:spTree>
    <p:extLst>
      <p:ext uri="{BB962C8B-B14F-4D97-AF65-F5344CB8AC3E}">
        <p14:creationId xmlns:p14="http://schemas.microsoft.com/office/powerpoint/2010/main" val="396808120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Tarjeta de nombre">
    <p:spTree>
      <p:nvGrpSpPr>
        <p:cNvPr id="1" name=""/>
        <p:cNvGrpSpPr/>
        <p:nvPr/>
      </p:nvGrpSpPr>
      <p:grpSpPr>
        <a:xfrm>
          <a:off x="0" y="0"/>
          <a:ext cx="0" cy="0"/>
          <a:chOff x="0" y="0"/>
          <a:chExt cx="0" cy="0"/>
        </a:xfrm>
      </p:grpSpPr>
      <p:sp>
        <p:nvSpPr>
          <p:cNvPr id="2" name="Title 1"/>
          <p:cNvSpPr>
            <a:spLocks noGrp="1"/>
          </p:cNvSpPr>
          <p:nvPr>
            <p:ph type="title"/>
          </p:nvPr>
        </p:nvSpPr>
        <p:spPr>
          <a:xfrm>
            <a:off x="1154954" y="3124201"/>
            <a:ext cx="8825659" cy="1653180"/>
          </a:xfrm>
        </p:spPr>
        <p:txBody>
          <a:bodyPr anchor="b"/>
          <a:lstStyle>
            <a:lvl1pPr algn="l">
              <a:defRPr sz="4000" b="0" cap="none"/>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1154955" y="4777381"/>
            <a:ext cx="8825658" cy="860400"/>
          </a:xfrm>
        </p:spPr>
        <p:txBody>
          <a:bodyPr anchor="t"/>
          <a:lstStyle>
            <a:lvl1pPr marL="0" indent="0" algn="l">
              <a:buNone/>
              <a:defRPr sz="2000" cap="none">
                <a:solidFill>
                  <a:schemeClr val="accent1">
                    <a:lumMod val="60000"/>
                    <a:lumOff val="4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Editar el estilo de texto del patrón</a:t>
            </a:r>
          </a:p>
        </p:txBody>
      </p:sp>
      <p:sp>
        <p:nvSpPr>
          <p:cNvPr id="4" name="Date Placeholder 3"/>
          <p:cNvSpPr>
            <a:spLocks noGrp="1"/>
          </p:cNvSpPr>
          <p:nvPr>
            <p:ph type="dt" sz="half" idx="10"/>
          </p:nvPr>
        </p:nvSpPr>
        <p:spPr/>
        <p:txBody>
          <a:bodyPr/>
          <a:lstStyle/>
          <a:p>
            <a:fld id="{25D1A203-798E-4917-949F-7766B2C4BFAC}" type="datetimeFigureOut">
              <a:rPr lang="es-CL" smtClean="0"/>
              <a:t>21-08-2020</a:t>
            </a:fld>
            <a:endParaRPr lang="es-CL"/>
          </a:p>
        </p:txBody>
      </p:sp>
      <p:sp>
        <p:nvSpPr>
          <p:cNvPr id="5" name="Footer Placeholder 4"/>
          <p:cNvSpPr>
            <a:spLocks noGrp="1"/>
          </p:cNvSpPr>
          <p:nvPr>
            <p:ph type="ftr" sz="quarter" idx="11"/>
          </p:nvPr>
        </p:nvSpPr>
        <p:spPr/>
        <p:txBody>
          <a:bodyPr/>
          <a:lstStyle/>
          <a:p>
            <a:endParaRPr lang="es-CL"/>
          </a:p>
        </p:txBody>
      </p:sp>
      <p:sp>
        <p:nvSpPr>
          <p:cNvPr id="6" name="Slide Number Placeholder 5"/>
          <p:cNvSpPr>
            <a:spLocks noGrp="1"/>
          </p:cNvSpPr>
          <p:nvPr>
            <p:ph type="sldNum" sz="quarter" idx="12"/>
          </p:nvPr>
        </p:nvSpPr>
        <p:spPr/>
        <p:txBody>
          <a:bodyPr/>
          <a:lstStyle/>
          <a:p>
            <a:fld id="{9DCFAD77-CAED-46DE-9026-A12D3B48DD4A}" type="slidenum">
              <a:rPr lang="es-CL" smtClean="0"/>
              <a:t>‹Nº›</a:t>
            </a:fld>
            <a:endParaRPr lang="es-CL"/>
          </a:p>
        </p:txBody>
      </p:sp>
    </p:spTree>
    <p:extLst>
      <p:ext uri="{BB962C8B-B14F-4D97-AF65-F5344CB8AC3E}">
        <p14:creationId xmlns:p14="http://schemas.microsoft.com/office/powerpoint/2010/main" val="103166029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Columna 3">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632947" y="1981200"/>
            <a:ext cx="2946866"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Editar el estilo de texto del patrón</a:t>
            </a:r>
          </a:p>
        </p:txBody>
      </p:sp>
      <p:sp>
        <p:nvSpPr>
          <p:cNvPr id="16" name="Text Placeholder 3"/>
          <p:cNvSpPr>
            <a:spLocks noGrp="1"/>
          </p:cNvSpPr>
          <p:nvPr>
            <p:ph type="body" sz="half" idx="15"/>
          </p:nvPr>
        </p:nvSpPr>
        <p:spPr>
          <a:xfrm>
            <a:off x="652463" y="266700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Editar el estilo de texto del patrón</a:t>
            </a:r>
          </a:p>
        </p:txBody>
      </p:sp>
      <p:sp>
        <p:nvSpPr>
          <p:cNvPr id="5" name="Text Placeholder 4"/>
          <p:cNvSpPr>
            <a:spLocks noGrp="1"/>
          </p:cNvSpPr>
          <p:nvPr>
            <p:ph type="body" sz="quarter" idx="3"/>
          </p:nvPr>
        </p:nvSpPr>
        <p:spPr>
          <a:xfrm>
            <a:off x="3883659" y="1981200"/>
            <a:ext cx="2936241"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Editar el estilo de texto del patrón</a:t>
            </a:r>
          </a:p>
        </p:txBody>
      </p:sp>
      <p:sp>
        <p:nvSpPr>
          <p:cNvPr id="19" name="Text Placeholder 3"/>
          <p:cNvSpPr>
            <a:spLocks noGrp="1"/>
          </p:cNvSpPr>
          <p:nvPr>
            <p:ph type="body" sz="half" idx="16"/>
          </p:nvPr>
        </p:nvSpPr>
        <p:spPr>
          <a:xfrm>
            <a:off x="3873106" y="266700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Editar el estilo de texto del patrón</a:t>
            </a:r>
          </a:p>
        </p:txBody>
      </p:sp>
      <p:sp>
        <p:nvSpPr>
          <p:cNvPr id="14" name="Text Placeholder 4"/>
          <p:cNvSpPr>
            <a:spLocks noGrp="1"/>
          </p:cNvSpPr>
          <p:nvPr>
            <p:ph type="body" sz="quarter" idx="13"/>
          </p:nvPr>
        </p:nvSpPr>
        <p:spPr>
          <a:xfrm>
            <a:off x="7124700" y="1981200"/>
            <a:ext cx="2932113"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Editar el estilo de texto del patrón</a:t>
            </a:r>
          </a:p>
        </p:txBody>
      </p:sp>
      <p:sp>
        <p:nvSpPr>
          <p:cNvPr id="20" name="Text Placeholder 3"/>
          <p:cNvSpPr>
            <a:spLocks noGrp="1"/>
          </p:cNvSpPr>
          <p:nvPr>
            <p:ph type="body" sz="half" idx="17"/>
          </p:nvPr>
        </p:nvSpPr>
        <p:spPr>
          <a:xfrm>
            <a:off x="7124700" y="266700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Editar el estilo de texto del patrón</a:t>
            </a:r>
          </a:p>
        </p:txBody>
      </p:sp>
      <p:cxnSp>
        <p:nvCxnSpPr>
          <p:cNvPr id="17" name="Straight Connector 16"/>
          <p:cNvCxnSpPr/>
          <p:nvPr/>
        </p:nvCxnSpPr>
        <p:spPr>
          <a:xfrm>
            <a:off x="3726142" y="2133600"/>
            <a:ext cx="0" cy="3962400"/>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25D1A203-798E-4917-949F-7766B2C4BFAC}" type="datetimeFigureOut">
              <a:rPr lang="es-CL" smtClean="0"/>
              <a:t>21-08-2020</a:t>
            </a:fld>
            <a:endParaRPr lang="es-CL"/>
          </a:p>
        </p:txBody>
      </p:sp>
      <p:sp>
        <p:nvSpPr>
          <p:cNvPr id="4" name="Footer Placeholder 4"/>
          <p:cNvSpPr>
            <a:spLocks noGrp="1"/>
          </p:cNvSpPr>
          <p:nvPr>
            <p:ph type="ftr" sz="quarter" idx="11"/>
          </p:nvPr>
        </p:nvSpPr>
        <p:spPr/>
        <p:txBody>
          <a:bodyPr/>
          <a:lstStyle/>
          <a:p>
            <a:endParaRPr lang="es-CL"/>
          </a:p>
        </p:txBody>
      </p:sp>
      <p:sp>
        <p:nvSpPr>
          <p:cNvPr id="6" name="Slide Number Placeholder 5"/>
          <p:cNvSpPr>
            <a:spLocks noGrp="1"/>
          </p:cNvSpPr>
          <p:nvPr>
            <p:ph type="sldNum" sz="quarter" idx="12"/>
          </p:nvPr>
        </p:nvSpPr>
        <p:spPr/>
        <p:txBody>
          <a:bodyPr/>
          <a:lstStyle/>
          <a:p>
            <a:fld id="{9DCFAD77-CAED-46DE-9026-A12D3B48DD4A}" type="slidenum">
              <a:rPr lang="es-CL" smtClean="0"/>
              <a:t>‹Nº›</a:t>
            </a:fld>
            <a:endParaRPr lang="es-CL"/>
          </a:p>
        </p:txBody>
      </p:sp>
    </p:spTree>
    <p:extLst>
      <p:ext uri="{BB962C8B-B14F-4D97-AF65-F5344CB8AC3E}">
        <p14:creationId xmlns:p14="http://schemas.microsoft.com/office/powerpoint/2010/main" val="125696532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Columna de imagen 3">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652463" y="4250949"/>
            <a:ext cx="2940050"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Editar el estilo de texto del patrón</a:t>
            </a:r>
          </a:p>
        </p:txBody>
      </p:sp>
      <p:sp>
        <p:nvSpPr>
          <p:cNvPr id="29" name="Picture Placeholder 2"/>
          <p:cNvSpPr>
            <a:spLocks noGrp="1" noChangeAspect="1"/>
          </p:cNvSpPr>
          <p:nvPr>
            <p:ph type="pic" idx="15"/>
          </p:nvPr>
        </p:nvSpPr>
        <p:spPr>
          <a:xfrm>
            <a:off x="652463" y="2209800"/>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smtClean="0"/>
              <a:t>Haga clic en el icono para agregar una imagen</a:t>
            </a:r>
            <a:endParaRPr lang="en-US" dirty="0"/>
          </a:p>
        </p:txBody>
      </p:sp>
      <p:sp>
        <p:nvSpPr>
          <p:cNvPr id="22" name="Text Placeholder 3"/>
          <p:cNvSpPr>
            <a:spLocks noGrp="1"/>
          </p:cNvSpPr>
          <p:nvPr>
            <p:ph type="body" sz="half" idx="18"/>
          </p:nvPr>
        </p:nvSpPr>
        <p:spPr>
          <a:xfrm>
            <a:off x="652463" y="4827211"/>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Editar el estilo de texto del patrón</a:t>
            </a:r>
          </a:p>
        </p:txBody>
      </p:sp>
      <p:sp>
        <p:nvSpPr>
          <p:cNvPr id="5" name="Text Placeholder 4"/>
          <p:cNvSpPr>
            <a:spLocks noGrp="1"/>
          </p:cNvSpPr>
          <p:nvPr>
            <p:ph type="body" sz="quarter" idx="3"/>
          </p:nvPr>
        </p:nvSpPr>
        <p:spPr>
          <a:xfrm>
            <a:off x="3889375" y="4250949"/>
            <a:ext cx="2930525"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Editar el estilo de texto del patrón</a:t>
            </a:r>
          </a:p>
        </p:txBody>
      </p:sp>
      <p:sp>
        <p:nvSpPr>
          <p:cNvPr id="30" name="Picture Placeholder 2"/>
          <p:cNvSpPr>
            <a:spLocks noGrp="1" noChangeAspect="1"/>
          </p:cNvSpPr>
          <p:nvPr>
            <p:ph type="pic" idx="21"/>
          </p:nvPr>
        </p:nvSpPr>
        <p:spPr>
          <a:xfrm>
            <a:off x="3889374" y="2209800"/>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smtClean="0"/>
              <a:t>Haga clic en el icono para agregar una imagen</a:t>
            </a:r>
            <a:endParaRPr lang="en-US" dirty="0"/>
          </a:p>
        </p:txBody>
      </p:sp>
      <p:sp>
        <p:nvSpPr>
          <p:cNvPr id="23" name="Text Placeholder 3"/>
          <p:cNvSpPr>
            <a:spLocks noGrp="1"/>
          </p:cNvSpPr>
          <p:nvPr>
            <p:ph type="body" sz="half" idx="19"/>
          </p:nvPr>
        </p:nvSpPr>
        <p:spPr>
          <a:xfrm>
            <a:off x="3888022" y="4827210"/>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Editar el estilo de texto del patrón</a:t>
            </a:r>
          </a:p>
        </p:txBody>
      </p:sp>
      <p:sp>
        <p:nvSpPr>
          <p:cNvPr id="14" name="Text Placeholder 4"/>
          <p:cNvSpPr>
            <a:spLocks noGrp="1"/>
          </p:cNvSpPr>
          <p:nvPr>
            <p:ph type="body" sz="quarter" idx="13"/>
          </p:nvPr>
        </p:nvSpPr>
        <p:spPr>
          <a:xfrm>
            <a:off x="7124700" y="4250949"/>
            <a:ext cx="2932113"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Editar el estilo de texto del patrón</a:t>
            </a:r>
          </a:p>
        </p:txBody>
      </p:sp>
      <p:sp>
        <p:nvSpPr>
          <p:cNvPr id="31" name="Picture Placeholder 2"/>
          <p:cNvSpPr>
            <a:spLocks noGrp="1" noChangeAspect="1"/>
          </p:cNvSpPr>
          <p:nvPr>
            <p:ph type="pic" idx="22"/>
          </p:nvPr>
        </p:nvSpPr>
        <p:spPr>
          <a:xfrm>
            <a:off x="7124699" y="2209800"/>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smtClean="0"/>
              <a:t>Haga clic en el icono para agregar una imagen</a:t>
            </a:r>
            <a:endParaRPr lang="en-US" dirty="0"/>
          </a:p>
        </p:txBody>
      </p:sp>
      <p:sp>
        <p:nvSpPr>
          <p:cNvPr id="24" name="Text Placeholder 3"/>
          <p:cNvSpPr>
            <a:spLocks noGrp="1"/>
          </p:cNvSpPr>
          <p:nvPr>
            <p:ph type="body" sz="half" idx="20"/>
          </p:nvPr>
        </p:nvSpPr>
        <p:spPr>
          <a:xfrm>
            <a:off x="7124575" y="4827208"/>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Editar el estilo de texto del patrón</a:t>
            </a:r>
          </a:p>
        </p:txBody>
      </p:sp>
      <p:cxnSp>
        <p:nvCxnSpPr>
          <p:cNvPr id="17" name="Straight Connector 16"/>
          <p:cNvCxnSpPr/>
          <p:nvPr/>
        </p:nvCxnSpPr>
        <p:spPr>
          <a:xfrm>
            <a:off x="3726142" y="2133600"/>
            <a:ext cx="0" cy="3962400"/>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25D1A203-798E-4917-949F-7766B2C4BFAC}" type="datetimeFigureOut">
              <a:rPr lang="es-CL" smtClean="0"/>
              <a:t>21-08-2020</a:t>
            </a:fld>
            <a:endParaRPr lang="es-CL"/>
          </a:p>
        </p:txBody>
      </p:sp>
      <p:sp>
        <p:nvSpPr>
          <p:cNvPr id="4" name="Footer Placeholder 4"/>
          <p:cNvSpPr>
            <a:spLocks noGrp="1"/>
          </p:cNvSpPr>
          <p:nvPr>
            <p:ph type="ftr" sz="quarter" idx="11"/>
          </p:nvPr>
        </p:nvSpPr>
        <p:spPr/>
        <p:txBody>
          <a:bodyPr/>
          <a:lstStyle/>
          <a:p>
            <a:endParaRPr lang="es-CL"/>
          </a:p>
        </p:txBody>
      </p:sp>
      <p:sp>
        <p:nvSpPr>
          <p:cNvPr id="6" name="Slide Number Placeholder 5"/>
          <p:cNvSpPr>
            <a:spLocks noGrp="1"/>
          </p:cNvSpPr>
          <p:nvPr>
            <p:ph type="sldNum" sz="quarter" idx="12"/>
          </p:nvPr>
        </p:nvSpPr>
        <p:spPr/>
        <p:txBody>
          <a:bodyPr/>
          <a:lstStyle/>
          <a:p>
            <a:fld id="{9DCFAD77-CAED-46DE-9026-A12D3B48DD4A}" type="slidenum">
              <a:rPr lang="es-CL" smtClean="0"/>
              <a:t>‹Nº›</a:t>
            </a:fld>
            <a:endParaRPr lang="es-CL"/>
          </a:p>
        </p:txBody>
      </p:sp>
    </p:spTree>
    <p:extLst>
      <p:ext uri="{BB962C8B-B14F-4D97-AF65-F5344CB8AC3E}">
        <p14:creationId xmlns:p14="http://schemas.microsoft.com/office/powerpoint/2010/main" val="111016849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anchor="t" anchorCtr="0"/>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25D1A203-798E-4917-949F-7766B2C4BFAC}" type="datetimeFigureOut">
              <a:rPr lang="es-CL" smtClean="0"/>
              <a:t>21-08-2020</a:t>
            </a:fld>
            <a:endParaRPr lang="es-CL"/>
          </a:p>
        </p:txBody>
      </p:sp>
      <p:sp>
        <p:nvSpPr>
          <p:cNvPr id="5" name="Footer Placeholder 4"/>
          <p:cNvSpPr>
            <a:spLocks noGrp="1"/>
          </p:cNvSpPr>
          <p:nvPr>
            <p:ph type="ftr" sz="quarter" idx="11"/>
          </p:nvPr>
        </p:nvSpPr>
        <p:spPr/>
        <p:txBody>
          <a:bodyPr/>
          <a:lstStyle/>
          <a:p>
            <a:endParaRPr lang="es-CL"/>
          </a:p>
        </p:txBody>
      </p:sp>
      <p:sp>
        <p:nvSpPr>
          <p:cNvPr id="6" name="Slide Number Placeholder 5"/>
          <p:cNvSpPr>
            <a:spLocks noGrp="1"/>
          </p:cNvSpPr>
          <p:nvPr>
            <p:ph type="sldNum" sz="quarter" idx="12"/>
          </p:nvPr>
        </p:nvSpPr>
        <p:spPr/>
        <p:txBody>
          <a:bodyPr/>
          <a:lstStyle/>
          <a:p>
            <a:fld id="{9DCFAD77-CAED-46DE-9026-A12D3B48DD4A}" type="slidenum">
              <a:rPr lang="es-CL" smtClean="0"/>
              <a:t>‹Nº›</a:t>
            </a:fld>
            <a:endParaRPr lang="es-CL"/>
          </a:p>
        </p:txBody>
      </p:sp>
    </p:spTree>
    <p:extLst>
      <p:ext uri="{BB962C8B-B14F-4D97-AF65-F5344CB8AC3E}">
        <p14:creationId xmlns:p14="http://schemas.microsoft.com/office/powerpoint/2010/main" val="306608300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304212" y="430213"/>
            <a:ext cx="1752601" cy="5826125"/>
          </a:xfrm>
        </p:spPr>
        <p:txBody>
          <a:bodyPr vert="eaVert" anchor="b" anchorCtr="0"/>
          <a:lstStyle/>
          <a:p>
            <a:r>
              <a:rPr lang="es-ES" smtClean="0"/>
              <a:t>Haga clic para modificar el estilo de título del patrón</a:t>
            </a:r>
            <a:endParaRPr lang="en-US" dirty="0"/>
          </a:p>
        </p:txBody>
      </p:sp>
      <p:sp>
        <p:nvSpPr>
          <p:cNvPr id="3" name="Vertical Text Placeholder 2"/>
          <p:cNvSpPr>
            <a:spLocks noGrp="1"/>
          </p:cNvSpPr>
          <p:nvPr>
            <p:ph type="body" orient="vert" idx="1"/>
          </p:nvPr>
        </p:nvSpPr>
        <p:spPr>
          <a:xfrm>
            <a:off x="652463" y="887414"/>
            <a:ext cx="7423149" cy="5368924"/>
          </a:xfrm>
        </p:spPr>
        <p:txBody>
          <a:bodyPr vert="eaVert"/>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25D1A203-798E-4917-949F-7766B2C4BFAC}" type="datetimeFigureOut">
              <a:rPr lang="es-CL" smtClean="0"/>
              <a:t>21-08-2020</a:t>
            </a:fld>
            <a:endParaRPr lang="es-CL"/>
          </a:p>
        </p:txBody>
      </p:sp>
      <p:sp>
        <p:nvSpPr>
          <p:cNvPr id="5" name="Footer Placeholder 4"/>
          <p:cNvSpPr>
            <a:spLocks noGrp="1"/>
          </p:cNvSpPr>
          <p:nvPr>
            <p:ph type="ftr" sz="quarter" idx="11"/>
          </p:nvPr>
        </p:nvSpPr>
        <p:spPr/>
        <p:txBody>
          <a:bodyPr/>
          <a:lstStyle/>
          <a:p>
            <a:endParaRPr lang="es-CL"/>
          </a:p>
        </p:txBody>
      </p:sp>
      <p:sp>
        <p:nvSpPr>
          <p:cNvPr id="6" name="Slide Number Placeholder 5"/>
          <p:cNvSpPr>
            <a:spLocks noGrp="1"/>
          </p:cNvSpPr>
          <p:nvPr>
            <p:ph type="sldNum" sz="quarter" idx="12"/>
          </p:nvPr>
        </p:nvSpPr>
        <p:spPr/>
        <p:txBody>
          <a:bodyPr/>
          <a:lstStyle/>
          <a:p>
            <a:fld id="{9DCFAD77-CAED-46DE-9026-A12D3B48DD4A}" type="slidenum">
              <a:rPr lang="es-CL" smtClean="0"/>
              <a:t>‹Nº›</a:t>
            </a:fld>
            <a:endParaRPr lang="es-CL"/>
          </a:p>
        </p:txBody>
      </p:sp>
    </p:spTree>
    <p:extLst>
      <p:ext uri="{BB962C8B-B14F-4D97-AF65-F5344CB8AC3E}">
        <p14:creationId xmlns:p14="http://schemas.microsoft.com/office/powerpoint/2010/main" val="233493920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Content Placeholder 2"/>
          <p:cNvSpPr>
            <a:spLocks noGrp="1"/>
          </p:cNvSpPr>
          <p:nvPr>
            <p:ph idx="1"/>
          </p:nvPr>
        </p:nvSpPr>
        <p:spPr/>
        <p:txBody>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25D1A203-798E-4917-949F-7766B2C4BFAC}" type="datetimeFigureOut">
              <a:rPr lang="es-CL" smtClean="0"/>
              <a:t>21-08-2020</a:t>
            </a:fld>
            <a:endParaRPr lang="es-CL"/>
          </a:p>
        </p:txBody>
      </p:sp>
      <p:sp>
        <p:nvSpPr>
          <p:cNvPr id="5" name="Footer Placeholder 4"/>
          <p:cNvSpPr>
            <a:spLocks noGrp="1"/>
          </p:cNvSpPr>
          <p:nvPr>
            <p:ph type="ftr" sz="quarter" idx="11"/>
          </p:nvPr>
        </p:nvSpPr>
        <p:spPr/>
        <p:txBody>
          <a:bodyPr/>
          <a:lstStyle/>
          <a:p>
            <a:endParaRPr lang="es-CL"/>
          </a:p>
        </p:txBody>
      </p:sp>
      <p:sp>
        <p:nvSpPr>
          <p:cNvPr id="6" name="Slide Number Placeholder 5"/>
          <p:cNvSpPr>
            <a:spLocks noGrp="1"/>
          </p:cNvSpPr>
          <p:nvPr>
            <p:ph type="sldNum" sz="quarter" idx="12"/>
          </p:nvPr>
        </p:nvSpPr>
        <p:spPr/>
        <p:txBody>
          <a:bodyPr/>
          <a:lstStyle/>
          <a:p>
            <a:fld id="{9DCFAD77-CAED-46DE-9026-A12D3B48DD4A}" type="slidenum">
              <a:rPr lang="es-CL" smtClean="0"/>
              <a:t>‹Nº›</a:t>
            </a:fld>
            <a:endParaRPr lang="es-CL"/>
          </a:p>
        </p:txBody>
      </p:sp>
    </p:spTree>
    <p:extLst>
      <p:ext uri="{BB962C8B-B14F-4D97-AF65-F5344CB8AC3E}">
        <p14:creationId xmlns:p14="http://schemas.microsoft.com/office/powerpoint/2010/main" val="54487200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1154956" y="2861733"/>
            <a:ext cx="8825657" cy="1915647"/>
          </a:xfrm>
        </p:spPr>
        <p:txBody>
          <a:bodyPr anchor="b"/>
          <a:lstStyle>
            <a:lvl1pPr algn="l">
              <a:defRPr sz="4000" b="0" cap="none"/>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1154955" y="4777381"/>
            <a:ext cx="8825658" cy="860400"/>
          </a:xfrm>
        </p:spPr>
        <p:txBody>
          <a:bodyPr anchor="t"/>
          <a:lstStyle>
            <a:lvl1pPr marL="0" indent="0" algn="l">
              <a:buNone/>
              <a:defRPr sz="2000" cap="all">
                <a:solidFill>
                  <a:schemeClr val="accent1">
                    <a:lumMod val="60000"/>
                    <a:lumOff val="4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Editar el estilo de texto del patrón</a:t>
            </a:r>
          </a:p>
        </p:txBody>
      </p:sp>
      <p:sp>
        <p:nvSpPr>
          <p:cNvPr id="4" name="Date Placeholder 3"/>
          <p:cNvSpPr>
            <a:spLocks noGrp="1"/>
          </p:cNvSpPr>
          <p:nvPr>
            <p:ph type="dt" sz="half" idx="10"/>
          </p:nvPr>
        </p:nvSpPr>
        <p:spPr/>
        <p:txBody>
          <a:bodyPr/>
          <a:lstStyle/>
          <a:p>
            <a:fld id="{25D1A203-798E-4917-949F-7766B2C4BFAC}" type="datetimeFigureOut">
              <a:rPr lang="es-CL" smtClean="0"/>
              <a:t>21-08-2020</a:t>
            </a:fld>
            <a:endParaRPr lang="es-CL"/>
          </a:p>
        </p:txBody>
      </p:sp>
      <p:sp>
        <p:nvSpPr>
          <p:cNvPr id="5" name="Footer Placeholder 4"/>
          <p:cNvSpPr>
            <a:spLocks noGrp="1"/>
          </p:cNvSpPr>
          <p:nvPr>
            <p:ph type="ftr" sz="quarter" idx="11"/>
          </p:nvPr>
        </p:nvSpPr>
        <p:spPr/>
        <p:txBody>
          <a:bodyPr/>
          <a:lstStyle/>
          <a:p>
            <a:endParaRPr lang="es-CL"/>
          </a:p>
        </p:txBody>
      </p:sp>
      <p:sp>
        <p:nvSpPr>
          <p:cNvPr id="6" name="Slide Number Placeholder 5"/>
          <p:cNvSpPr>
            <a:spLocks noGrp="1"/>
          </p:cNvSpPr>
          <p:nvPr>
            <p:ph type="sldNum" sz="quarter" idx="12"/>
          </p:nvPr>
        </p:nvSpPr>
        <p:spPr/>
        <p:txBody>
          <a:bodyPr/>
          <a:lstStyle/>
          <a:p>
            <a:fld id="{9DCFAD77-CAED-46DE-9026-A12D3B48DD4A}" type="slidenum">
              <a:rPr lang="es-CL" smtClean="0"/>
              <a:t>‹Nº›</a:t>
            </a:fld>
            <a:endParaRPr lang="es-CL"/>
          </a:p>
        </p:txBody>
      </p:sp>
    </p:spTree>
    <p:extLst>
      <p:ext uri="{BB962C8B-B14F-4D97-AF65-F5344CB8AC3E}">
        <p14:creationId xmlns:p14="http://schemas.microsoft.com/office/powerpoint/2010/main" val="114954641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Content Placeholder 2"/>
          <p:cNvSpPr>
            <a:spLocks noGrp="1"/>
          </p:cNvSpPr>
          <p:nvPr>
            <p:ph sz="half" idx="1"/>
          </p:nvPr>
        </p:nvSpPr>
        <p:spPr>
          <a:xfrm>
            <a:off x="1103312" y="2060575"/>
            <a:ext cx="4396339"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Content Placeholder 3"/>
          <p:cNvSpPr>
            <a:spLocks noGrp="1"/>
          </p:cNvSpPr>
          <p:nvPr>
            <p:ph sz="half" idx="2"/>
          </p:nvPr>
        </p:nvSpPr>
        <p:spPr>
          <a:xfrm>
            <a:off x="5654493" y="2056092"/>
            <a:ext cx="4396341"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Date Placeholder 4"/>
          <p:cNvSpPr>
            <a:spLocks noGrp="1"/>
          </p:cNvSpPr>
          <p:nvPr>
            <p:ph type="dt" sz="half" idx="10"/>
          </p:nvPr>
        </p:nvSpPr>
        <p:spPr/>
        <p:txBody>
          <a:bodyPr/>
          <a:lstStyle/>
          <a:p>
            <a:fld id="{25D1A203-798E-4917-949F-7766B2C4BFAC}" type="datetimeFigureOut">
              <a:rPr lang="es-CL" smtClean="0"/>
              <a:t>21-08-2020</a:t>
            </a:fld>
            <a:endParaRPr lang="es-CL"/>
          </a:p>
        </p:txBody>
      </p:sp>
      <p:sp>
        <p:nvSpPr>
          <p:cNvPr id="6" name="Footer Placeholder 5"/>
          <p:cNvSpPr>
            <a:spLocks noGrp="1"/>
          </p:cNvSpPr>
          <p:nvPr>
            <p:ph type="ftr" sz="quarter" idx="11"/>
          </p:nvPr>
        </p:nvSpPr>
        <p:spPr/>
        <p:txBody>
          <a:bodyPr/>
          <a:lstStyle/>
          <a:p>
            <a:endParaRPr lang="es-CL"/>
          </a:p>
        </p:txBody>
      </p:sp>
      <p:sp>
        <p:nvSpPr>
          <p:cNvPr id="7" name="Slide Number Placeholder 6"/>
          <p:cNvSpPr>
            <a:spLocks noGrp="1"/>
          </p:cNvSpPr>
          <p:nvPr>
            <p:ph type="sldNum" sz="quarter" idx="12"/>
          </p:nvPr>
        </p:nvSpPr>
        <p:spPr/>
        <p:txBody>
          <a:bodyPr/>
          <a:lstStyle/>
          <a:p>
            <a:fld id="{9DCFAD77-CAED-46DE-9026-A12D3B48DD4A}" type="slidenum">
              <a:rPr lang="es-CL" smtClean="0"/>
              <a:t>‹Nº›</a:t>
            </a:fld>
            <a:endParaRPr lang="es-CL"/>
          </a:p>
        </p:txBody>
      </p:sp>
    </p:spTree>
    <p:extLst>
      <p:ext uri="{BB962C8B-B14F-4D97-AF65-F5344CB8AC3E}">
        <p14:creationId xmlns:p14="http://schemas.microsoft.com/office/powerpoint/2010/main" val="334644506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1103313" y="1905000"/>
            <a:ext cx="4396338"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Editar el estilo de texto del patrón</a:t>
            </a:r>
          </a:p>
        </p:txBody>
      </p:sp>
      <p:sp>
        <p:nvSpPr>
          <p:cNvPr id="4" name="Content Placeholder 3"/>
          <p:cNvSpPr>
            <a:spLocks noGrp="1"/>
          </p:cNvSpPr>
          <p:nvPr>
            <p:ph sz="half" idx="2"/>
          </p:nvPr>
        </p:nvSpPr>
        <p:spPr>
          <a:xfrm>
            <a:off x="1103312"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Text Placeholder 4"/>
          <p:cNvSpPr>
            <a:spLocks noGrp="1"/>
          </p:cNvSpPr>
          <p:nvPr>
            <p:ph type="body" sz="quarter" idx="3"/>
          </p:nvPr>
        </p:nvSpPr>
        <p:spPr>
          <a:xfrm>
            <a:off x="5654495" y="1905000"/>
            <a:ext cx="4396339"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Editar el estilo de texto del patrón</a:t>
            </a:r>
          </a:p>
        </p:txBody>
      </p:sp>
      <p:sp>
        <p:nvSpPr>
          <p:cNvPr id="6" name="Content Placeholder 5"/>
          <p:cNvSpPr>
            <a:spLocks noGrp="1"/>
          </p:cNvSpPr>
          <p:nvPr>
            <p:ph sz="quarter" idx="4"/>
          </p:nvPr>
        </p:nvSpPr>
        <p:spPr>
          <a:xfrm>
            <a:off x="5654495"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7" name="Date Placeholder 6"/>
          <p:cNvSpPr>
            <a:spLocks noGrp="1"/>
          </p:cNvSpPr>
          <p:nvPr>
            <p:ph type="dt" sz="half" idx="10"/>
          </p:nvPr>
        </p:nvSpPr>
        <p:spPr/>
        <p:txBody>
          <a:bodyPr/>
          <a:lstStyle/>
          <a:p>
            <a:fld id="{25D1A203-798E-4917-949F-7766B2C4BFAC}" type="datetimeFigureOut">
              <a:rPr lang="es-CL" smtClean="0"/>
              <a:t>21-08-2020</a:t>
            </a:fld>
            <a:endParaRPr lang="es-CL"/>
          </a:p>
        </p:txBody>
      </p:sp>
      <p:sp>
        <p:nvSpPr>
          <p:cNvPr id="8" name="Footer Placeholder 7"/>
          <p:cNvSpPr>
            <a:spLocks noGrp="1"/>
          </p:cNvSpPr>
          <p:nvPr>
            <p:ph type="ftr" sz="quarter" idx="11"/>
          </p:nvPr>
        </p:nvSpPr>
        <p:spPr/>
        <p:txBody>
          <a:bodyPr/>
          <a:lstStyle/>
          <a:p>
            <a:endParaRPr lang="es-CL"/>
          </a:p>
        </p:txBody>
      </p:sp>
      <p:sp>
        <p:nvSpPr>
          <p:cNvPr id="9" name="Slide Number Placeholder 8"/>
          <p:cNvSpPr>
            <a:spLocks noGrp="1"/>
          </p:cNvSpPr>
          <p:nvPr>
            <p:ph type="sldNum" sz="quarter" idx="12"/>
          </p:nvPr>
        </p:nvSpPr>
        <p:spPr/>
        <p:txBody>
          <a:bodyPr/>
          <a:lstStyle/>
          <a:p>
            <a:fld id="{9DCFAD77-CAED-46DE-9026-A12D3B48DD4A}" type="slidenum">
              <a:rPr lang="es-CL" smtClean="0"/>
              <a:t>‹Nº›</a:t>
            </a:fld>
            <a:endParaRPr lang="es-CL"/>
          </a:p>
        </p:txBody>
      </p:sp>
    </p:spTree>
    <p:extLst>
      <p:ext uri="{BB962C8B-B14F-4D97-AF65-F5344CB8AC3E}">
        <p14:creationId xmlns:p14="http://schemas.microsoft.com/office/powerpoint/2010/main" val="216484141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7" name="Date Placeholder 2"/>
          <p:cNvSpPr>
            <a:spLocks noGrp="1"/>
          </p:cNvSpPr>
          <p:nvPr>
            <p:ph type="dt" sz="half" idx="10"/>
          </p:nvPr>
        </p:nvSpPr>
        <p:spPr/>
        <p:txBody>
          <a:bodyPr/>
          <a:lstStyle/>
          <a:p>
            <a:fld id="{25D1A203-798E-4917-949F-7766B2C4BFAC}" type="datetimeFigureOut">
              <a:rPr lang="es-CL" smtClean="0"/>
              <a:t>21-08-2020</a:t>
            </a:fld>
            <a:endParaRPr lang="es-CL"/>
          </a:p>
        </p:txBody>
      </p:sp>
      <p:sp>
        <p:nvSpPr>
          <p:cNvPr id="5" name="Footer Placeholder 3"/>
          <p:cNvSpPr>
            <a:spLocks noGrp="1"/>
          </p:cNvSpPr>
          <p:nvPr>
            <p:ph type="ftr" sz="quarter" idx="11"/>
          </p:nvPr>
        </p:nvSpPr>
        <p:spPr/>
        <p:txBody>
          <a:bodyPr/>
          <a:lstStyle/>
          <a:p>
            <a:endParaRPr lang="es-CL"/>
          </a:p>
        </p:txBody>
      </p:sp>
      <p:sp>
        <p:nvSpPr>
          <p:cNvPr id="6" name="Slide Number Placeholder 4"/>
          <p:cNvSpPr>
            <a:spLocks noGrp="1"/>
          </p:cNvSpPr>
          <p:nvPr>
            <p:ph type="sldNum" sz="quarter" idx="12"/>
          </p:nvPr>
        </p:nvSpPr>
        <p:spPr/>
        <p:txBody>
          <a:bodyPr/>
          <a:lstStyle/>
          <a:p>
            <a:fld id="{9DCFAD77-CAED-46DE-9026-A12D3B48DD4A}" type="slidenum">
              <a:rPr lang="es-CL" smtClean="0"/>
              <a:t>‹Nº›</a:t>
            </a:fld>
            <a:endParaRPr lang="es-CL"/>
          </a:p>
        </p:txBody>
      </p:sp>
    </p:spTree>
    <p:extLst>
      <p:ext uri="{BB962C8B-B14F-4D97-AF65-F5344CB8AC3E}">
        <p14:creationId xmlns:p14="http://schemas.microsoft.com/office/powerpoint/2010/main" val="257908494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25D1A203-798E-4917-949F-7766B2C4BFAC}" type="datetimeFigureOut">
              <a:rPr lang="es-CL" smtClean="0"/>
              <a:t>21-08-2020</a:t>
            </a:fld>
            <a:endParaRPr lang="es-CL"/>
          </a:p>
        </p:txBody>
      </p:sp>
      <p:sp>
        <p:nvSpPr>
          <p:cNvPr id="5" name="Footer Placeholder 2"/>
          <p:cNvSpPr>
            <a:spLocks noGrp="1"/>
          </p:cNvSpPr>
          <p:nvPr>
            <p:ph type="ftr" sz="quarter" idx="11"/>
          </p:nvPr>
        </p:nvSpPr>
        <p:spPr/>
        <p:txBody>
          <a:bodyPr/>
          <a:lstStyle/>
          <a:p>
            <a:endParaRPr lang="es-CL"/>
          </a:p>
        </p:txBody>
      </p:sp>
      <p:sp>
        <p:nvSpPr>
          <p:cNvPr id="6" name="Slide Number Placeholder 3"/>
          <p:cNvSpPr>
            <a:spLocks noGrp="1"/>
          </p:cNvSpPr>
          <p:nvPr>
            <p:ph type="sldNum" sz="quarter" idx="12"/>
          </p:nvPr>
        </p:nvSpPr>
        <p:spPr/>
        <p:txBody>
          <a:bodyPr/>
          <a:lstStyle/>
          <a:p>
            <a:fld id="{9DCFAD77-CAED-46DE-9026-A12D3B48DD4A}" type="slidenum">
              <a:rPr lang="es-CL" smtClean="0"/>
              <a:t>‹Nº›</a:t>
            </a:fld>
            <a:endParaRPr lang="es-CL"/>
          </a:p>
        </p:txBody>
      </p:sp>
    </p:spTree>
    <p:extLst>
      <p:ext uri="{BB962C8B-B14F-4D97-AF65-F5344CB8AC3E}">
        <p14:creationId xmlns:p14="http://schemas.microsoft.com/office/powerpoint/2010/main" val="265928509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3401063" cy="1447800"/>
          </a:xfrm>
        </p:spPr>
        <p:txBody>
          <a:bodyPr anchor="b"/>
          <a:lstStyle>
            <a:lvl1pPr algn="l">
              <a:defRPr sz="2400" b="0"/>
            </a:lvl1pPr>
          </a:lstStyle>
          <a:p>
            <a:r>
              <a:rPr lang="es-ES" smtClean="0"/>
              <a:t>Haga clic para modificar el estilo de título del patrón</a:t>
            </a:r>
            <a:endParaRPr lang="en-US" dirty="0"/>
          </a:p>
        </p:txBody>
      </p:sp>
      <p:sp>
        <p:nvSpPr>
          <p:cNvPr id="3" name="Content Placeholder 2"/>
          <p:cNvSpPr>
            <a:spLocks noGrp="1"/>
          </p:cNvSpPr>
          <p:nvPr>
            <p:ph idx="1"/>
          </p:nvPr>
        </p:nvSpPr>
        <p:spPr>
          <a:xfrm>
            <a:off x="4784616" y="1447800"/>
            <a:ext cx="5195997"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Text Placeholder 3"/>
          <p:cNvSpPr>
            <a:spLocks noGrp="1"/>
          </p:cNvSpPr>
          <p:nvPr>
            <p:ph type="body" sz="half" idx="2"/>
          </p:nvPr>
        </p:nvSpPr>
        <p:spPr>
          <a:xfrm>
            <a:off x="1154955" y="3129280"/>
            <a:ext cx="3401062"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Editar el estilo de texto del patrón</a:t>
            </a:r>
          </a:p>
        </p:txBody>
      </p:sp>
      <p:sp>
        <p:nvSpPr>
          <p:cNvPr id="7" name="Date Placeholder 4"/>
          <p:cNvSpPr>
            <a:spLocks noGrp="1"/>
          </p:cNvSpPr>
          <p:nvPr>
            <p:ph type="dt" sz="half" idx="10"/>
          </p:nvPr>
        </p:nvSpPr>
        <p:spPr/>
        <p:txBody>
          <a:bodyPr/>
          <a:lstStyle/>
          <a:p>
            <a:fld id="{25D1A203-798E-4917-949F-7766B2C4BFAC}" type="datetimeFigureOut">
              <a:rPr lang="es-CL" smtClean="0"/>
              <a:t>21-08-2020</a:t>
            </a:fld>
            <a:endParaRPr lang="es-CL"/>
          </a:p>
        </p:txBody>
      </p:sp>
      <p:sp>
        <p:nvSpPr>
          <p:cNvPr id="5" name="Footer Placeholder 5"/>
          <p:cNvSpPr>
            <a:spLocks noGrp="1"/>
          </p:cNvSpPr>
          <p:nvPr>
            <p:ph type="ftr" sz="quarter" idx="11"/>
          </p:nvPr>
        </p:nvSpPr>
        <p:spPr/>
        <p:txBody>
          <a:bodyPr/>
          <a:lstStyle/>
          <a:p>
            <a:endParaRPr lang="es-CL"/>
          </a:p>
        </p:txBody>
      </p:sp>
      <p:sp>
        <p:nvSpPr>
          <p:cNvPr id="6" name="Slide Number Placeholder 6"/>
          <p:cNvSpPr>
            <a:spLocks noGrp="1"/>
          </p:cNvSpPr>
          <p:nvPr>
            <p:ph type="sldNum" sz="quarter" idx="12"/>
          </p:nvPr>
        </p:nvSpPr>
        <p:spPr/>
        <p:txBody>
          <a:bodyPr/>
          <a:lstStyle/>
          <a:p>
            <a:fld id="{9DCFAD77-CAED-46DE-9026-A12D3B48DD4A}" type="slidenum">
              <a:rPr lang="es-CL" smtClean="0"/>
              <a:t>‹Nº›</a:t>
            </a:fld>
            <a:endParaRPr lang="es-CL"/>
          </a:p>
        </p:txBody>
      </p:sp>
    </p:spTree>
    <p:extLst>
      <p:ext uri="{BB962C8B-B14F-4D97-AF65-F5344CB8AC3E}">
        <p14:creationId xmlns:p14="http://schemas.microsoft.com/office/powerpoint/2010/main" val="349921949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1153907" y="1854192"/>
            <a:ext cx="5092906" cy="1574808"/>
          </a:xfrm>
        </p:spPr>
        <p:txBody>
          <a:bodyPr anchor="b">
            <a:normAutofit/>
          </a:bodyPr>
          <a:lstStyle>
            <a:lvl1pPr algn="l">
              <a:defRPr sz="3600" b="0"/>
            </a:lvl1pPr>
          </a:lstStyle>
          <a:p>
            <a:r>
              <a:rPr lang="es-ES" smtClean="0"/>
              <a:t>Haga clic para modificar el estilo de título del patrón</a:t>
            </a:r>
            <a:endParaRPr lang="en-US" dirty="0"/>
          </a:p>
        </p:txBody>
      </p:sp>
      <p:sp>
        <p:nvSpPr>
          <p:cNvPr id="3" name="Picture Placeholder 2"/>
          <p:cNvSpPr>
            <a:spLocks noGrp="1" noChangeAspect="1"/>
          </p:cNvSpPr>
          <p:nvPr>
            <p:ph type="pic" idx="1"/>
          </p:nvPr>
        </p:nvSpPr>
        <p:spPr>
          <a:xfrm>
            <a:off x="6949546" y="1143000"/>
            <a:ext cx="3200400"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smtClean="0"/>
              <a:t>Haga clic en el icono para agregar una imagen</a:t>
            </a:r>
            <a:endParaRPr lang="en-US" dirty="0"/>
          </a:p>
        </p:txBody>
      </p:sp>
      <p:sp>
        <p:nvSpPr>
          <p:cNvPr id="4" name="Text Placeholder 3"/>
          <p:cNvSpPr>
            <a:spLocks noGrp="1"/>
          </p:cNvSpPr>
          <p:nvPr>
            <p:ph type="body" sz="half" idx="2"/>
          </p:nvPr>
        </p:nvSpPr>
        <p:spPr>
          <a:xfrm>
            <a:off x="1154954" y="3657600"/>
            <a:ext cx="5084979"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Editar el estilo de texto del patrón</a:t>
            </a:r>
          </a:p>
        </p:txBody>
      </p:sp>
      <p:sp>
        <p:nvSpPr>
          <p:cNvPr id="5" name="Date Placeholder 4"/>
          <p:cNvSpPr>
            <a:spLocks noGrp="1"/>
          </p:cNvSpPr>
          <p:nvPr>
            <p:ph type="dt" sz="half" idx="10"/>
          </p:nvPr>
        </p:nvSpPr>
        <p:spPr/>
        <p:txBody>
          <a:bodyPr/>
          <a:lstStyle/>
          <a:p>
            <a:fld id="{25D1A203-798E-4917-949F-7766B2C4BFAC}" type="datetimeFigureOut">
              <a:rPr lang="es-CL" smtClean="0"/>
              <a:t>21-08-2020</a:t>
            </a:fld>
            <a:endParaRPr lang="es-CL"/>
          </a:p>
        </p:txBody>
      </p:sp>
      <p:sp>
        <p:nvSpPr>
          <p:cNvPr id="6" name="Footer Placeholder 5"/>
          <p:cNvSpPr>
            <a:spLocks noGrp="1"/>
          </p:cNvSpPr>
          <p:nvPr>
            <p:ph type="ftr" sz="quarter" idx="11"/>
          </p:nvPr>
        </p:nvSpPr>
        <p:spPr/>
        <p:txBody>
          <a:bodyPr/>
          <a:lstStyle/>
          <a:p>
            <a:endParaRPr lang="es-CL"/>
          </a:p>
        </p:txBody>
      </p:sp>
      <p:sp>
        <p:nvSpPr>
          <p:cNvPr id="7" name="Slide Number Placeholder 6"/>
          <p:cNvSpPr>
            <a:spLocks noGrp="1"/>
          </p:cNvSpPr>
          <p:nvPr>
            <p:ph type="sldNum" sz="quarter" idx="12"/>
          </p:nvPr>
        </p:nvSpPr>
        <p:spPr/>
        <p:txBody>
          <a:bodyPr/>
          <a:lstStyle/>
          <a:p>
            <a:fld id="{9DCFAD77-CAED-46DE-9026-A12D3B48DD4A}" type="slidenum">
              <a:rPr lang="es-CL" smtClean="0"/>
              <a:t>‹Nº›</a:t>
            </a:fld>
            <a:endParaRPr lang="es-CL"/>
          </a:p>
        </p:txBody>
      </p:sp>
    </p:spTree>
    <p:extLst>
      <p:ext uri="{BB962C8B-B14F-4D97-AF65-F5344CB8AC3E}">
        <p14:creationId xmlns:p14="http://schemas.microsoft.com/office/powerpoint/2010/main" val="370985896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image" Target="../media/image4.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5.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19">
            <a:extLst>
              <a:ext uri="{28A0092B-C50C-407E-A947-70E740481C1C}">
                <a14:useLocalDpi xmlns:a14="http://schemas.microsoft.com/office/drawing/2010/main" val="0"/>
              </a:ext>
            </a:extLst>
          </a:blip>
          <a:srcRect l="3644"/>
          <a:stretch/>
        </p:blipFill>
        <p:spPr>
          <a:xfrm>
            <a:off x="0" y="2669685"/>
            <a:ext cx="4035669" cy="4188315"/>
          </a:xfrm>
          <a:prstGeom prst="rect">
            <a:avLst/>
          </a:prstGeom>
        </p:spPr>
      </p:pic>
      <p:pic>
        <p:nvPicPr>
          <p:cNvPr id="7" name="Picture 6"/>
          <p:cNvPicPr>
            <a:picLocks noChangeAspect="1"/>
          </p:cNvPicPr>
          <p:nvPr/>
        </p:nvPicPr>
        <p:blipFill rotWithShape="1">
          <a:blip r:embed="rId20">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6" name="Oval 15"/>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9" name="Picture 8"/>
          <p:cNvPicPr>
            <a:picLocks noChangeAspect="1"/>
          </p:cNvPicPr>
          <p:nvPr/>
        </p:nvPicPr>
        <p:blipFill rotWithShape="1">
          <a:blip r:embed="rId21">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0" name="Picture 9"/>
          <p:cNvPicPr>
            <a:picLocks noChangeAspect="1"/>
          </p:cNvPicPr>
          <p:nvPr/>
        </p:nvPicPr>
        <p:blipFill rotWithShape="1">
          <a:blip r:embed="rId22">
            <a:extLst>
              <a:ext uri="{28A0092B-C50C-407E-A947-70E740481C1C}">
                <a14:useLocalDpi xmlns:a14="http://schemas.microsoft.com/office/drawing/2010/main" val="0"/>
              </a:ext>
            </a:extLst>
          </a:blip>
          <a:srcRect b="23320"/>
          <a:stretch/>
        </p:blipFill>
        <p:spPr>
          <a:xfrm>
            <a:off x="8609012" y="6096000"/>
            <a:ext cx="993734" cy="762000"/>
          </a:xfrm>
          <a:prstGeom prst="rect">
            <a:avLst/>
          </a:prstGeom>
        </p:spPr>
      </p:pic>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646111" y="452718"/>
            <a:ext cx="9404723" cy="1400530"/>
          </a:xfrm>
          <a:prstGeom prst="rect">
            <a:avLst/>
          </a:prstGeom>
        </p:spPr>
        <p:txBody>
          <a:bodyPr vert="horz" lIns="91440" tIns="45720" rIns="91440" bIns="45720" rtlCol="0" anchor="t">
            <a:noAutofit/>
          </a:body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1103312" y="2052918"/>
            <a:ext cx="8946541" cy="4195481"/>
          </a:xfrm>
          <a:prstGeom prst="rect">
            <a:avLst/>
          </a:prstGeom>
        </p:spPr>
        <p:txBody>
          <a:bodyPr vert="horz" lIns="91440" tIns="45720" rIns="91440" bIns="45720" rtlCol="0">
            <a:normAutofit/>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2"/>
          </p:nvPr>
        </p:nvSpPr>
        <p:spPr>
          <a:xfrm rot="5400000">
            <a:off x="10155639" y="1790701"/>
            <a:ext cx="990599" cy="30479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25D1A203-798E-4917-949F-7766B2C4BFAC}" type="datetimeFigureOut">
              <a:rPr lang="es-CL" smtClean="0"/>
              <a:t>21-08-2020</a:t>
            </a:fld>
            <a:endParaRPr lang="es-CL"/>
          </a:p>
        </p:txBody>
      </p:sp>
      <p:sp>
        <p:nvSpPr>
          <p:cNvPr id="5" name="Footer Placeholder 4"/>
          <p:cNvSpPr>
            <a:spLocks noGrp="1"/>
          </p:cNvSpPr>
          <p:nvPr>
            <p:ph type="ftr" sz="quarter" idx="3"/>
          </p:nvPr>
        </p:nvSpPr>
        <p:spPr>
          <a:xfrm rot="5400000">
            <a:off x="8951573" y="3225297"/>
            <a:ext cx="3859795" cy="304801"/>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endParaRPr lang="es-CL"/>
          </a:p>
        </p:txBody>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tx1">
                    <a:tint val="75000"/>
                  </a:schemeClr>
                </a:solidFill>
              </a:defRPr>
            </a:lvl1pPr>
          </a:lstStyle>
          <a:p>
            <a:fld id="{9DCFAD77-CAED-46DE-9026-A12D3B48DD4A}" type="slidenum">
              <a:rPr lang="es-CL" smtClean="0"/>
              <a:t>‹Nº›</a:t>
            </a:fld>
            <a:endParaRPr lang="es-CL"/>
          </a:p>
        </p:txBody>
      </p:sp>
    </p:spTree>
    <p:extLst>
      <p:ext uri="{BB962C8B-B14F-4D97-AF65-F5344CB8AC3E}">
        <p14:creationId xmlns:p14="http://schemas.microsoft.com/office/powerpoint/2010/main" val="534077396"/>
      </p:ext>
    </p:extLst>
  </p:cSld>
  <p:clrMap bg1="dk1" tx1="lt1" bg2="dk2" tx2="lt2" accent1="accent1" accent2="accent2" accent3="accent3" accent4="accent4" accent5="accent5" accent6="accent6" hlink="hlink" folHlink="folHlink"/>
  <p:sldLayoutIdLst>
    <p:sldLayoutId id="2147483763" r:id="rId1"/>
    <p:sldLayoutId id="2147483764" r:id="rId2"/>
    <p:sldLayoutId id="2147483765" r:id="rId3"/>
    <p:sldLayoutId id="2147483766" r:id="rId4"/>
    <p:sldLayoutId id="2147483767" r:id="rId5"/>
    <p:sldLayoutId id="2147483768" r:id="rId6"/>
    <p:sldLayoutId id="2147483769" r:id="rId7"/>
    <p:sldLayoutId id="2147483770" r:id="rId8"/>
    <p:sldLayoutId id="2147483771" r:id="rId9"/>
    <p:sldLayoutId id="2147483772" r:id="rId10"/>
    <p:sldLayoutId id="2147483773" r:id="rId11"/>
    <p:sldLayoutId id="2147483774" r:id="rId12"/>
    <p:sldLayoutId id="2147483775" r:id="rId13"/>
    <p:sldLayoutId id="2147483776" r:id="rId14"/>
    <p:sldLayoutId id="2147483777" r:id="rId15"/>
    <p:sldLayoutId id="2147483778" r:id="rId16"/>
    <p:sldLayoutId id="2147483779" r:id="rId17"/>
  </p:sldLayoutIdLst>
  <p:txStyles>
    <p:title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lumMod val="60000"/>
            <a:lumOff val="40000"/>
          </a:schemeClr>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accent1">
            <a:lumMod val="60000"/>
            <a:lumOff val="40000"/>
          </a:schemeClr>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accent1">
            <a:lumMod val="60000"/>
            <a:lumOff val="40000"/>
          </a:schemeClr>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accent1">
            <a:lumMod val="60000"/>
            <a:lumOff val="40000"/>
          </a:schemeClr>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accent1">
            <a:lumMod val="60000"/>
            <a:lumOff val="40000"/>
          </a:schemeClr>
        </a:buClr>
        <a:buSzPct val="80000"/>
        <a:buFont typeface="Wingdings 3" charset="2"/>
        <a:buChar char=""/>
        <a:defRPr sz="1400" b="0" i="0" kern="1200">
          <a:solidFill>
            <a:schemeClr val="tx1"/>
          </a:solidFill>
          <a:latin typeface="+mj-lt"/>
          <a:ea typeface="+mj-ea"/>
          <a:cs typeface="+mj-cs"/>
        </a:defRPr>
      </a:lvl5pPr>
      <a:lvl6pPr marL="2514600" indent="-228600" algn="l" defTabSz="457200" rtl="0" eaLnBrk="1" latinLnBrk="0" hangingPunct="1">
        <a:spcBef>
          <a:spcPts val="1000"/>
        </a:spcBef>
        <a:spcAft>
          <a:spcPts val="0"/>
        </a:spcAft>
        <a:buClr>
          <a:schemeClr val="accent1">
            <a:lumMod val="60000"/>
            <a:lumOff val="40000"/>
          </a:schemeClr>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accent1">
            <a:lumMod val="60000"/>
            <a:lumOff val="40000"/>
          </a:schemeClr>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accent1">
            <a:lumMod val="60000"/>
            <a:lumOff val="40000"/>
          </a:schemeClr>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accent1">
            <a:lumMod val="60000"/>
            <a:lumOff val="40000"/>
          </a:schemeClr>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5.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2.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diagramLayout" Target="../diagrams/layout7.xml"/><Relationship Id="rId2" Type="http://schemas.openxmlformats.org/officeDocument/2006/relationships/diagramData" Target="../diagrams/data7.xml"/><Relationship Id="rId1" Type="http://schemas.openxmlformats.org/officeDocument/2006/relationships/slideLayout" Target="../slideLayouts/slideLayout2.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32.xml.rels><?xml version="1.0" encoding="UTF-8" standalone="yes"?>
<Relationships xmlns="http://schemas.openxmlformats.org/package/2006/relationships"><Relationship Id="rId3" Type="http://schemas.openxmlformats.org/officeDocument/2006/relationships/diagramLayout" Target="../diagrams/layout8.xml"/><Relationship Id="rId2" Type="http://schemas.openxmlformats.org/officeDocument/2006/relationships/diagramData" Target="../diagrams/data8.xml"/><Relationship Id="rId1" Type="http://schemas.openxmlformats.org/officeDocument/2006/relationships/slideLayout" Target="../slideLayouts/slideLayout2.xml"/><Relationship Id="rId6" Type="http://schemas.microsoft.com/office/2007/relationships/diagramDrawing" Target="../diagrams/drawing8.xml"/><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diagramLayout" Target="../diagrams/layout9.xml"/><Relationship Id="rId2" Type="http://schemas.openxmlformats.org/officeDocument/2006/relationships/diagramData" Target="../diagrams/data9.xml"/><Relationship Id="rId1" Type="http://schemas.openxmlformats.org/officeDocument/2006/relationships/slideLayout" Target="../slideLayouts/slideLayout2.xml"/><Relationship Id="rId6" Type="http://schemas.microsoft.com/office/2007/relationships/diagramDrawing" Target="../diagrams/drawing9.xml"/><Relationship Id="rId5" Type="http://schemas.openxmlformats.org/officeDocument/2006/relationships/diagramColors" Target="../diagrams/colors9.xml"/><Relationship Id="rId4" Type="http://schemas.openxmlformats.org/officeDocument/2006/relationships/diagramQuickStyle" Target="../diagrams/quickStyle9.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diagramLayout" Target="../diagrams/layout10.xml"/><Relationship Id="rId2" Type="http://schemas.openxmlformats.org/officeDocument/2006/relationships/diagramData" Target="../diagrams/data10.xml"/><Relationship Id="rId1" Type="http://schemas.openxmlformats.org/officeDocument/2006/relationships/slideLayout" Target="../slideLayouts/slideLayout2.xml"/><Relationship Id="rId6" Type="http://schemas.microsoft.com/office/2007/relationships/diagramDrawing" Target="../diagrams/drawing10.xml"/><Relationship Id="rId5" Type="http://schemas.openxmlformats.org/officeDocument/2006/relationships/diagramColors" Target="../diagrams/colors10.xml"/><Relationship Id="rId4" Type="http://schemas.openxmlformats.org/officeDocument/2006/relationships/diagramQuickStyle" Target="../diagrams/quickStyle10.xml"/></Relationships>
</file>

<file path=ppt/slides/_rels/slide39.xml.rels><?xml version="1.0" encoding="UTF-8" standalone="yes"?>
<Relationships xmlns="http://schemas.openxmlformats.org/package/2006/relationships"><Relationship Id="rId13" Type="http://schemas.openxmlformats.org/officeDocument/2006/relationships/hyperlink" Target="https://es.wikipedia.org/wiki/B%C3%A9lgica" TargetMode="External"/><Relationship Id="rId18" Type="http://schemas.openxmlformats.org/officeDocument/2006/relationships/hyperlink" Target="https://es.wikipedia.org/wiki/Cuba" TargetMode="External"/><Relationship Id="rId26" Type="http://schemas.openxmlformats.org/officeDocument/2006/relationships/hyperlink" Target="https://es.wikipedia.org/wiki/Imperio_de_Jap%C3%B3n" TargetMode="External"/><Relationship Id="rId39" Type="http://schemas.openxmlformats.org/officeDocument/2006/relationships/hyperlink" Target="https://es.wikipedia.org/wiki/Nueva_Zelanda" TargetMode="External"/><Relationship Id="rId21" Type="http://schemas.openxmlformats.org/officeDocument/2006/relationships/hyperlink" Target="https://es.wikipedia.org/wiki/Reino_de_Grecia" TargetMode="External"/><Relationship Id="rId34" Type="http://schemas.openxmlformats.org/officeDocument/2006/relationships/hyperlink" Target="https://es.wikipedia.org/wiki/Uni%C3%B3n_Sudafricana" TargetMode="External"/><Relationship Id="rId7" Type="http://schemas.openxmlformats.org/officeDocument/2006/relationships/hyperlink" Target="https://es.wikipedia.org/wiki/Tercera_rep%C3%BAblica_francesa" TargetMode="External"/><Relationship Id="rId12" Type="http://schemas.openxmlformats.org/officeDocument/2006/relationships/hyperlink" Target="https://es.wikipedia.org/wiki/Australia" TargetMode="External"/><Relationship Id="rId17" Type="http://schemas.openxmlformats.org/officeDocument/2006/relationships/hyperlink" Target="https://es.wikipedia.org/wiki/Rep%C3%BAblica_de_China_(1912-1949)" TargetMode="External"/><Relationship Id="rId25" Type="http://schemas.openxmlformats.org/officeDocument/2006/relationships/hyperlink" Target="https://es.wikipedia.org/wiki/Honduras" TargetMode="External"/><Relationship Id="rId33" Type="http://schemas.openxmlformats.org/officeDocument/2006/relationships/hyperlink" Target="https://es.wikipedia.org/wiki/Reino_de_Ruman%C3%ADa" TargetMode="External"/><Relationship Id="rId38" Type="http://schemas.openxmlformats.org/officeDocument/2006/relationships/hyperlink" Target="https://es.wikipedia.org/wiki/Uruguay" TargetMode="External"/><Relationship Id="rId2" Type="http://schemas.openxmlformats.org/officeDocument/2006/relationships/diagramData" Target="../diagrams/data11.xml"/><Relationship Id="rId16" Type="http://schemas.openxmlformats.org/officeDocument/2006/relationships/hyperlink" Target="https://es.wikipedia.org/wiki/Canad%C3%A1" TargetMode="External"/><Relationship Id="rId20" Type="http://schemas.openxmlformats.org/officeDocument/2006/relationships/hyperlink" Target="https://es.wikipedia.org/wiki/Ecuador" TargetMode="External"/><Relationship Id="rId29" Type="http://schemas.openxmlformats.org/officeDocument/2006/relationships/hyperlink" Target="https://es.wikipedia.org/wiki/Panam%C3%A1" TargetMode="External"/><Relationship Id="rId1" Type="http://schemas.openxmlformats.org/officeDocument/2006/relationships/slideLayout" Target="../slideLayouts/slideLayout2.xml"/><Relationship Id="rId6" Type="http://schemas.microsoft.com/office/2007/relationships/diagramDrawing" Target="../diagrams/drawing11.xml"/><Relationship Id="rId11" Type="http://schemas.openxmlformats.org/officeDocument/2006/relationships/hyperlink" Target="https://es.wikipedia.org/wiki/Estados_Unidos" TargetMode="External"/><Relationship Id="rId24" Type="http://schemas.openxmlformats.org/officeDocument/2006/relationships/hyperlink" Target="https://es.wikipedia.org/wiki/Hejaz" TargetMode="External"/><Relationship Id="rId32" Type="http://schemas.openxmlformats.org/officeDocument/2006/relationships/hyperlink" Target="https://es.wikipedia.org/wiki/Portugal" TargetMode="External"/><Relationship Id="rId37" Type="http://schemas.openxmlformats.org/officeDocument/2006/relationships/hyperlink" Target="https://es.wikipedia.org/wiki/Tailandia" TargetMode="External"/><Relationship Id="rId5" Type="http://schemas.openxmlformats.org/officeDocument/2006/relationships/diagramColors" Target="../diagrams/colors11.xml"/><Relationship Id="rId15" Type="http://schemas.openxmlformats.org/officeDocument/2006/relationships/hyperlink" Target="https://es.wikipedia.org/wiki/Brasil" TargetMode="External"/><Relationship Id="rId23" Type="http://schemas.openxmlformats.org/officeDocument/2006/relationships/hyperlink" Target="https://es.wikipedia.org/wiki/Hait%C3%AD" TargetMode="External"/><Relationship Id="rId28" Type="http://schemas.openxmlformats.org/officeDocument/2006/relationships/hyperlink" Target="https://es.wikipedia.org/wiki/Nicaragua" TargetMode="External"/><Relationship Id="rId36" Type="http://schemas.openxmlformats.org/officeDocument/2006/relationships/hyperlink" Target="https://es.wikipedia.org/wiki/Raj_Brit%C3%A1nico" TargetMode="External"/><Relationship Id="rId10" Type="http://schemas.openxmlformats.org/officeDocument/2006/relationships/hyperlink" Target="https://es.wikipedia.org/wiki/Reino_de_Italia_(1861-1946)" TargetMode="External"/><Relationship Id="rId19" Type="http://schemas.openxmlformats.org/officeDocument/2006/relationships/hyperlink" Target="https://es.wikipedia.org/wiki/Primera_Rep%C3%BAblica_Checoslovaca" TargetMode="External"/><Relationship Id="rId31" Type="http://schemas.openxmlformats.org/officeDocument/2006/relationships/hyperlink" Target="https://es.wikipedia.org/wiki/Segunda_Rep%C3%BAblica_Polaca" TargetMode="External"/><Relationship Id="rId4" Type="http://schemas.openxmlformats.org/officeDocument/2006/relationships/diagramQuickStyle" Target="../diagrams/quickStyle11.xml"/><Relationship Id="rId9" Type="http://schemas.openxmlformats.org/officeDocument/2006/relationships/hyperlink" Target="https://es.wikipedia.org/wiki/Imperio_alem%C3%A1n" TargetMode="External"/><Relationship Id="rId14" Type="http://schemas.openxmlformats.org/officeDocument/2006/relationships/hyperlink" Target="https://es.wikipedia.org/wiki/Bolivia" TargetMode="External"/><Relationship Id="rId22" Type="http://schemas.openxmlformats.org/officeDocument/2006/relationships/hyperlink" Target="https://es.wikipedia.org/wiki/Guatemala" TargetMode="External"/><Relationship Id="rId27" Type="http://schemas.openxmlformats.org/officeDocument/2006/relationships/hyperlink" Target="https://es.wikipedia.org/wiki/Liberia" TargetMode="External"/><Relationship Id="rId30" Type="http://schemas.openxmlformats.org/officeDocument/2006/relationships/hyperlink" Target="https://es.wikipedia.org/wiki/Per%C3%BA" TargetMode="External"/><Relationship Id="rId35" Type="http://schemas.openxmlformats.org/officeDocument/2006/relationships/hyperlink" Target="https://es.wikipedia.org/wiki/Reino_de_los_Serbios,_Croatas_y_Eslovenos" TargetMode="External"/><Relationship Id="rId8" Type="http://schemas.openxmlformats.org/officeDocument/2006/relationships/hyperlink" Target="https://es.wikipedia.org/wiki/Reino_Unido_de_Gran_Breta%C3%B1a_e_Irlanda" TargetMode="External"/><Relationship Id="rId3" Type="http://schemas.openxmlformats.org/officeDocument/2006/relationships/diagramLayout" Target="../diagrams/layout11.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40.xml.rels><?xml version="1.0" encoding="UTF-8" standalone="yes"?>
<Relationships xmlns="http://schemas.openxmlformats.org/package/2006/relationships"><Relationship Id="rId3" Type="http://schemas.openxmlformats.org/officeDocument/2006/relationships/diagramLayout" Target="../diagrams/layout12.xml"/><Relationship Id="rId2" Type="http://schemas.openxmlformats.org/officeDocument/2006/relationships/diagramData" Target="../diagrams/data12.xml"/><Relationship Id="rId1" Type="http://schemas.openxmlformats.org/officeDocument/2006/relationships/slideLayout" Target="../slideLayouts/slideLayout2.xml"/><Relationship Id="rId6" Type="http://schemas.microsoft.com/office/2007/relationships/diagramDrawing" Target="../diagrams/drawing12.xml"/><Relationship Id="rId5" Type="http://schemas.openxmlformats.org/officeDocument/2006/relationships/diagramColors" Target="../diagrams/colors12.xml"/><Relationship Id="rId4" Type="http://schemas.openxmlformats.org/officeDocument/2006/relationships/diagramQuickStyle" Target="../diagrams/quickStyle12.xml"/></Relationships>
</file>

<file path=ppt/slides/_rels/slide41.xml.rels><?xml version="1.0" encoding="UTF-8" standalone="yes"?>
<Relationships xmlns="http://schemas.openxmlformats.org/package/2006/relationships"><Relationship Id="rId3" Type="http://schemas.openxmlformats.org/officeDocument/2006/relationships/diagramLayout" Target="../diagrams/layout13.xml"/><Relationship Id="rId2" Type="http://schemas.openxmlformats.org/officeDocument/2006/relationships/diagramData" Target="../diagrams/data13.xml"/><Relationship Id="rId1" Type="http://schemas.openxmlformats.org/officeDocument/2006/relationships/slideLayout" Target="../slideLayouts/slideLayout2.xml"/><Relationship Id="rId6" Type="http://schemas.microsoft.com/office/2007/relationships/diagramDrawing" Target="../diagrams/drawing13.xml"/><Relationship Id="rId5" Type="http://schemas.openxmlformats.org/officeDocument/2006/relationships/diagramColors" Target="../diagrams/colors13.xml"/><Relationship Id="rId4" Type="http://schemas.openxmlformats.org/officeDocument/2006/relationships/diagramQuickStyle" Target="../diagrams/quickStyle13.xml"/></Relationships>
</file>

<file path=ppt/slides/_rels/slide42.xml.rels><?xml version="1.0" encoding="UTF-8" standalone="yes"?>
<Relationships xmlns="http://schemas.openxmlformats.org/package/2006/relationships"><Relationship Id="rId3" Type="http://schemas.openxmlformats.org/officeDocument/2006/relationships/diagramLayout" Target="../diagrams/layout14.xml"/><Relationship Id="rId2" Type="http://schemas.openxmlformats.org/officeDocument/2006/relationships/diagramData" Target="../diagrams/data14.xml"/><Relationship Id="rId1" Type="http://schemas.openxmlformats.org/officeDocument/2006/relationships/slideLayout" Target="../slideLayouts/slideLayout2.xml"/><Relationship Id="rId6" Type="http://schemas.microsoft.com/office/2007/relationships/diagramDrawing" Target="../diagrams/drawing14.xml"/><Relationship Id="rId5" Type="http://schemas.openxmlformats.org/officeDocument/2006/relationships/diagramColors" Target="../diagrams/colors14.xml"/><Relationship Id="rId4" Type="http://schemas.openxmlformats.org/officeDocument/2006/relationships/diagramQuickStyle" Target="../diagrams/quickStyle14.xml"/></Relationships>
</file>

<file path=ppt/slides/_rels/slide43.xml.rels><?xml version="1.0" encoding="UTF-8" standalone="yes"?>
<Relationships xmlns="http://schemas.openxmlformats.org/package/2006/relationships"><Relationship Id="rId3" Type="http://schemas.openxmlformats.org/officeDocument/2006/relationships/diagramLayout" Target="../diagrams/layout15.xml"/><Relationship Id="rId2" Type="http://schemas.openxmlformats.org/officeDocument/2006/relationships/diagramData" Target="../diagrams/data15.xml"/><Relationship Id="rId1" Type="http://schemas.openxmlformats.org/officeDocument/2006/relationships/slideLayout" Target="../slideLayouts/slideLayout2.xml"/><Relationship Id="rId6" Type="http://schemas.microsoft.com/office/2007/relationships/diagramDrawing" Target="../diagrams/drawing15.xml"/><Relationship Id="rId5" Type="http://schemas.openxmlformats.org/officeDocument/2006/relationships/diagramColors" Target="../diagrams/colors15.xml"/><Relationship Id="rId4" Type="http://schemas.openxmlformats.org/officeDocument/2006/relationships/diagramQuickStyle" Target="../diagrams/quickStyle15.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diagramLayout" Target="../diagrams/layout16.xml"/><Relationship Id="rId2" Type="http://schemas.openxmlformats.org/officeDocument/2006/relationships/diagramData" Target="../diagrams/data16.xml"/><Relationship Id="rId1" Type="http://schemas.openxmlformats.org/officeDocument/2006/relationships/slideLayout" Target="../slideLayouts/slideLayout2.xml"/><Relationship Id="rId6" Type="http://schemas.microsoft.com/office/2007/relationships/diagramDrawing" Target="../diagrams/drawing16.xml"/><Relationship Id="rId5" Type="http://schemas.openxmlformats.org/officeDocument/2006/relationships/diagramColors" Target="../diagrams/colors16.xml"/><Relationship Id="rId4" Type="http://schemas.openxmlformats.org/officeDocument/2006/relationships/diagramQuickStyle" Target="../diagrams/quickStyle16.xml"/></Relationships>
</file>

<file path=ppt/slides/_rels/slide52.xml.rels><?xml version="1.0" encoding="UTF-8" standalone="yes"?>
<Relationships xmlns="http://schemas.openxmlformats.org/package/2006/relationships"><Relationship Id="rId2" Type="http://schemas.openxmlformats.org/officeDocument/2006/relationships/image" Target="../media/image14.emf"/><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diagramLayout" Target="../diagrams/layout17.xml"/><Relationship Id="rId2" Type="http://schemas.openxmlformats.org/officeDocument/2006/relationships/diagramData" Target="../diagrams/data17.xml"/><Relationship Id="rId1" Type="http://schemas.openxmlformats.org/officeDocument/2006/relationships/slideLayout" Target="../slideLayouts/slideLayout2.xml"/><Relationship Id="rId6" Type="http://schemas.microsoft.com/office/2007/relationships/diagramDrawing" Target="../diagrams/drawing17.xml"/><Relationship Id="rId5" Type="http://schemas.openxmlformats.org/officeDocument/2006/relationships/diagramColors" Target="../diagrams/colors17.xml"/><Relationship Id="rId4" Type="http://schemas.openxmlformats.org/officeDocument/2006/relationships/diagramQuickStyle" Target="../diagrams/quickStyle17.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diagramLayout" Target="../diagrams/layout18.xml"/><Relationship Id="rId2" Type="http://schemas.openxmlformats.org/officeDocument/2006/relationships/diagramData" Target="../diagrams/data18.xml"/><Relationship Id="rId1" Type="http://schemas.openxmlformats.org/officeDocument/2006/relationships/slideLayout" Target="../slideLayouts/slideLayout2.xml"/><Relationship Id="rId6" Type="http://schemas.microsoft.com/office/2007/relationships/diagramDrawing" Target="../diagrams/drawing18.xml"/><Relationship Id="rId5" Type="http://schemas.openxmlformats.org/officeDocument/2006/relationships/diagramColors" Target="../diagrams/colors18.xml"/><Relationship Id="rId4" Type="http://schemas.openxmlformats.org/officeDocument/2006/relationships/diagramQuickStyle" Target="../diagrams/quickStyle18.xml"/></Relationships>
</file>

<file path=ppt/slides/_rels/slide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n 5"/>
          <p:cNvPicPr>
            <a:picLocks noChangeAspect="1"/>
          </p:cNvPicPr>
          <p:nvPr/>
        </p:nvPicPr>
        <p:blipFill rotWithShape="1">
          <a:blip r:embed="rId2" cstate="print">
            <a:extLst>
              <a:ext uri="{28A0092B-C50C-407E-A947-70E740481C1C}">
                <a14:useLocalDpi xmlns:a14="http://schemas.microsoft.com/office/drawing/2010/main" val="0"/>
              </a:ext>
            </a:extLst>
          </a:blip>
          <a:srcRect t="26991" b="28319"/>
          <a:stretch/>
        </p:blipFill>
        <p:spPr>
          <a:xfrm>
            <a:off x="574766" y="522514"/>
            <a:ext cx="2952206" cy="1319349"/>
          </a:xfrm>
          <a:prstGeom prst="rect">
            <a:avLst/>
          </a:prstGeom>
        </p:spPr>
      </p:pic>
      <p:sp>
        <p:nvSpPr>
          <p:cNvPr id="7" name="CuadroTexto 6"/>
          <p:cNvSpPr txBox="1"/>
          <p:nvPr/>
        </p:nvSpPr>
        <p:spPr>
          <a:xfrm>
            <a:off x="1841863" y="2508069"/>
            <a:ext cx="8895806" cy="3447098"/>
          </a:xfrm>
          <a:prstGeom prst="rect">
            <a:avLst/>
          </a:prstGeom>
          <a:noFill/>
        </p:spPr>
        <p:txBody>
          <a:bodyPr wrap="square" rtlCol="0">
            <a:spAutoFit/>
          </a:bodyPr>
          <a:lstStyle/>
          <a:p>
            <a:pPr algn="ctr"/>
            <a:r>
              <a:rPr lang="es-CL" sz="3600" dirty="0" smtClean="0"/>
              <a:t>HISTORIA </a:t>
            </a:r>
          </a:p>
          <a:p>
            <a:pPr algn="ctr"/>
            <a:r>
              <a:rPr lang="es-CL" sz="3600" dirty="0" smtClean="0"/>
              <a:t>CLASE </a:t>
            </a:r>
            <a:r>
              <a:rPr lang="es-CL" sz="3600" dirty="0" smtClean="0"/>
              <a:t>15 y 16</a:t>
            </a:r>
            <a:endParaRPr lang="es-CL" sz="3600" dirty="0" smtClean="0"/>
          </a:p>
          <a:p>
            <a:pPr algn="ctr"/>
            <a:endParaRPr lang="es-CL" sz="2000" dirty="0"/>
          </a:p>
          <a:p>
            <a:pPr algn="ctr"/>
            <a:endParaRPr lang="es-CL" sz="3600" dirty="0" smtClean="0"/>
          </a:p>
          <a:p>
            <a:pPr algn="ctr"/>
            <a:endParaRPr lang="es-CL" dirty="0"/>
          </a:p>
          <a:p>
            <a:pPr algn="ctr"/>
            <a:endParaRPr lang="es-CL" dirty="0" smtClean="0"/>
          </a:p>
          <a:p>
            <a:pPr algn="ctr"/>
            <a:endParaRPr lang="es-CL" dirty="0"/>
          </a:p>
          <a:p>
            <a:pPr algn="ctr"/>
            <a:r>
              <a:rPr lang="es-CL" dirty="0" smtClean="0"/>
              <a:t>Profesora: Fabiola Loyola. </a:t>
            </a:r>
            <a:endParaRPr lang="es-CL" dirty="0"/>
          </a:p>
          <a:p>
            <a:pPr algn="ctr"/>
            <a:r>
              <a:rPr lang="es-CL" dirty="0" smtClean="0"/>
              <a:t> </a:t>
            </a:r>
          </a:p>
        </p:txBody>
      </p:sp>
    </p:spTree>
    <p:extLst>
      <p:ext uri="{BB962C8B-B14F-4D97-AF65-F5344CB8AC3E}">
        <p14:creationId xmlns:p14="http://schemas.microsoft.com/office/powerpoint/2010/main" val="74668365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es-CL"/>
          </a:p>
        </p:txBody>
      </p:sp>
      <p:sp>
        <p:nvSpPr>
          <p:cNvPr id="3" name="Marcador de contenido 2"/>
          <p:cNvSpPr>
            <a:spLocks noGrp="1"/>
          </p:cNvSpPr>
          <p:nvPr>
            <p:ph idx="1"/>
          </p:nvPr>
        </p:nvSpPr>
        <p:spPr/>
        <p:txBody>
          <a:bodyPr/>
          <a:lstStyle/>
          <a:p>
            <a:endParaRPr lang="es-CL"/>
          </a:p>
        </p:txBody>
      </p:sp>
    </p:spTree>
    <p:extLst>
      <p:ext uri="{BB962C8B-B14F-4D97-AF65-F5344CB8AC3E}">
        <p14:creationId xmlns:p14="http://schemas.microsoft.com/office/powerpoint/2010/main" val="262610136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a:picLocks noChangeAspect="1"/>
          </p:cNvPicPr>
          <p:nvPr/>
        </p:nvPicPr>
        <p:blipFill>
          <a:blip r:embed="rId2"/>
          <a:stretch>
            <a:fillRect/>
          </a:stretch>
        </p:blipFill>
        <p:spPr>
          <a:xfrm>
            <a:off x="1516192" y="1781174"/>
            <a:ext cx="9262644" cy="4273166"/>
          </a:xfrm>
          <a:prstGeom prst="rect">
            <a:avLst/>
          </a:prstGeom>
        </p:spPr>
      </p:pic>
      <p:sp>
        <p:nvSpPr>
          <p:cNvPr id="3" name="CuadroTexto 2"/>
          <p:cNvSpPr txBox="1"/>
          <p:nvPr/>
        </p:nvSpPr>
        <p:spPr>
          <a:xfrm>
            <a:off x="1838750" y="997527"/>
            <a:ext cx="8617527" cy="369332"/>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s-CL" sz="1800" b="0" i="0" u="none" strike="noStrike" kern="1200" cap="none" spc="0" normalizeH="0" baseline="0" noProof="0" dirty="0">
                <a:ln>
                  <a:noFill/>
                </a:ln>
                <a:solidFill>
                  <a:prstClr val="white"/>
                </a:solidFill>
                <a:effectLst/>
                <a:uLnTx/>
                <a:uFillTx/>
                <a:latin typeface="Century Gothic" panose="020B0502020202020204"/>
                <a:ea typeface="+mn-ea"/>
                <a:cs typeface="+mn-cs"/>
              </a:rPr>
              <a:t>Guerra contra España (1865-1866)</a:t>
            </a:r>
          </a:p>
        </p:txBody>
      </p:sp>
      <p:sp>
        <p:nvSpPr>
          <p:cNvPr id="4" name="Rectángulo 3"/>
          <p:cNvSpPr/>
          <p:nvPr/>
        </p:nvSpPr>
        <p:spPr>
          <a:xfrm>
            <a:off x="1516191" y="6054340"/>
            <a:ext cx="9137953" cy="369332"/>
          </a:xfrm>
          <a:prstGeom prst="rect">
            <a:avLst/>
          </a:prstGeom>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s-CL" sz="1800" b="0" i="0" u="none" strike="noStrike" kern="1200" cap="none" spc="0" normalizeH="0" baseline="0" noProof="0">
                <a:ln>
                  <a:noFill/>
                </a:ln>
                <a:solidFill>
                  <a:prstClr val="white"/>
                </a:solidFill>
                <a:effectLst/>
                <a:uLnTx/>
                <a:uFillTx/>
                <a:latin typeface="Century Gothic" panose="020B0502020202020204"/>
                <a:ea typeface="+mn-ea"/>
                <a:cs typeface="+mn-cs"/>
              </a:rPr>
              <a:t>Bombardeo de Valparaíso. </a:t>
            </a:r>
            <a:r>
              <a:rPr kumimoji="0" lang="es-CL" sz="1800" b="0" i="0" u="none" strike="noStrike" kern="1200" cap="none" spc="0" normalizeH="0" baseline="0" noProof="0" dirty="0">
                <a:ln>
                  <a:noFill/>
                </a:ln>
                <a:solidFill>
                  <a:prstClr val="white"/>
                </a:solidFill>
                <a:effectLst/>
                <a:uLnTx/>
                <a:uFillTx/>
                <a:latin typeface="Century Gothic" panose="020B0502020202020204"/>
                <a:ea typeface="+mn-ea"/>
                <a:cs typeface="+mn-cs"/>
              </a:rPr>
              <a:t>Guerra contra España, 31 de marzo de 1866</a:t>
            </a:r>
          </a:p>
        </p:txBody>
      </p:sp>
    </p:spTree>
    <p:extLst>
      <p:ext uri="{BB962C8B-B14F-4D97-AF65-F5344CB8AC3E}">
        <p14:creationId xmlns:p14="http://schemas.microsoft.com/office/powerpoint/2010/main" val="104603965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p:cNvSpPr txBox="1"/>
          <p:nvPr/>
        </p:nvSpPr>
        <p:spPr>
          <a:xfrm>
            <a:off x="1551709" y="2327564"/>
            <a:ext cx="9559636" cy="2585323"/>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s-CL" sz="1800" b="0" i="0" u="none" strike="noStrike" kern="1200" cap="none" spc="0" normalizeH="0" baseline="0" noProof="0" dirty="0" smtClean="0">
                <a:ln>
                  <a:noFill/>
                </a:ln>
                <a:solidFill>
                  <a:prstClr val="white"/>
                </a:solidFill>
                <a:effectLst/>
                <a:uLnTx/>
                <a:uFillTx/>
                <a:latin typeface="Century Gothic" panose="020B0502020202020204"/>
                <a:ea typeface="+mn-ea"/>
                <a:cs typeface="+mn-cs"/>
              </a:rPr>
              <a:t>GUERRA DEL SALITRE 1879-1883</a:t>
            </a: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s-CL" sz="1800" b="0" i="0" u="none" strike="noStrike" kern="1200" cap="none" spc="0" normalizeH="0" baseline="0" noProof="0" dirty="0">
              <a:ln>
                <a:noFill/>
              </a:ln>
              <a:solidFill>
                <a:prstClr val="white"/>
              </a:solidFill>
              <a:effectLst/>
              <a:uLnTx/>
              <a:uFillTx/>
              <a:latin typeface="Century Gothic" panose="020B0502020202020204"/>
              <a:ea typeface="+mn-ea"/>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s-CL" sz="1800" b="0" i="0" u="none" strike="noStrike" kern="1200" cap="none" spc="0" normalizeH="0" baseline="0" noProof="0" dirty="0" smtClean="0">
              <a:ln>
                <a:noFill/>
              </a:ln>
              <a:solidFill>
                <a:prstClr val="white"/>
              </a:solidFill>
              <a:effectLst/>
              <a:uLnTx/>
              <a:uFillTx/>
              <a:latin typeface="Century Gothic" panose="020B0502020202020204"/>
              <a:ea typeface="+mn-ea"/>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s-CL" sz="1800" b="0" i="0" u="none" strike="noStrike" kern="1200" cap="none" spc="0" normalizeH="0" baseline="0" noProof="0" dirty="0" smtClean="0">
                <a:ln>
                  <a:noFill/>
                </a:ln>
                <a:solidFill>
                  <a:prstClr val="white"/>
                </a:solidFill>
                <a:effectLst/>
                <a:uLnTx/>
                <a:uFillTx/>
                <a:latin typeface="Century Gothic" panose="020B0502020202020204"/>
                <a:ea typeface="+mn-ea"/>
                <a:cs typeface="+mn-cs"/>
              </a:rPr>
              <a:t>QUE FUE? Un conflicto armado entre Chile y Perú-Bolivia.</a:t>
            </a: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s-CL" sz="1800" b="0" i="0" u="none" strike="noStrike" kern="1200" cap="none" spc="0" normalizeH="0" baseline="0" noProof="0" dirty="0">
              <a:ln>
                <a:noFill/>
              </a:ln>
              <a:solidFill>
                <a:prstClr val="white"/>
              </a:solidFill>
              <a:effectLst/>
              <a:uLnTx/>
              <a:uFillTx/>
              <a:latin typeface="Century Gothic" panose="020B0502020202020204"/>
              <a:ea typeface="+mn-ea"/>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s-CL" sz="1800" b="0" i="0" u="none" strike="noStrike" kern="1200" cap="none" spc="0" normalizeH="0" baseline="0" noProof="0" dirty="0" smtClean="0">
                <a:ln>
                  <a:noFill/>
                </a:ln>
                <a:solidFill>
                  <a:prstClr val="white"/>
                </a:solidFill>
                <a:effectLst/>
                <a:uLnTx/>
                <a:uFillTx/>
                <a:latin typeface="Century Gothic" panose="020B0502020202020204"/>
                <a:ea typeface="+mn-ea"/>
                <a:cs typeface="+mn-cs"/>
              </a:rPr>
              <a:t>Por que se produjo?  La principal causa fue la poca claridad en la frontera norte de nuestro país. Las riquezas que allí se descubren hacen que tanto Chile como Bolivia se interesen en la zona por lo que se producen interpretaciones contrapuestas de los tratados existentes. </a:t>
            </a:r>
            <a:endParaRPr kumimoji="0" lang="es-CL" sz="1800" b="0" i="0" u="none" strike="noStrike" kern="1200" cap="none" spc="0" normalizeH="0" baseline="0" noProof="0" dirty="0">
              <a:ln>
                <a:noFill/>
              </a:ln>
              <a:solidFill>
                <a:prstClr val="white"/>
              </a:solidFill>
              <a:effectLst/>
              <a:uLnTx/>
              <a:uFillTx/>
              <a:latin typeface="Century Gothic" panose="020B0502020202020204"/>
              <a:ea typeface="+mn-ea"/>
              <a:cs typeface="+mn-cs"/>
            </a:endParaRPr>
          </a:p>
        </p:txBody>
      </p:sp>
    </p:spTree>
    <p:extLst>
      <p:ext uri="{BB962C8B-B14F-4D97-AF65-F5344CB8AC3E}">
        <p14:creationId xmlns:p14="http://schemas.microsoft.com/office/powerpoint/2010/main" val="313417988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rotWithShape="1">
          <a:blip r:embed="rId2"/>
          <a:srcRect l="25034" t="27053" r="50168" b="11875"/>
          <a:stretch/>
        </p:blipFill>
        <p:spPr>
          <a:xfrm>
            <a:off x="483326" y="679269"/>
            <a:ext cx="4075612" cy="5643155"/>
          </a:xfrm>
          <a:prstGeom prst="rect">
            <a:avLst/>
          </a:prstGeom>
        </p:spPr>
      </p:pic>
      <p:sp>
        <p:nvSpPr>
          <p:cNvPr id="5" name="CuadroTexto 4"/>
          <p:cNvSpPr txBox="1"/>
          <p:nvPr/>
        </p:nvSpPr>
        <p:spPr>
          <a:xfrm>
            <a:off x="5159828" y="640080"/>
            <a:ext cx="5869415" cy="5909310"/>
          </a:xfrm>
          <a:prstGeom prst="rect">
            <a:avLst/>
          </a:prstGeom>
          <a:noFill/>
        </p:spPr>
        <p:txBody>
          <a:bodyPr wrap="square" rtlCol="0">
            <a:spAutoFit/>
          </a:bodyPr>
          <a:lstStyle/>
          <a:p>
            <a:pPr marL="285750" marR="0" lvl="0" indent="-285750" algn="l" defTabSz="457200" rtl="0" eaLnBrk="1" fontAlgn="auto" latinLnBrk="0" hangingPunct="1">
              <a:lnSpc>
                <a:spcPct val="100000"/>
              </a:lnSpc>
              <a:spcBef>
                <a:spcPts val="0"/>
              </a:spcBef>
              <a:spcAft>
                <a:spcPts val="0"/>
              </a:spcAft>
              <a:buClrTx/>
              <a:buSzTx/>
              <a:buFontTx/>
              <a:buChar char="-"/>
              <a:tabLst/>
              <a:defRPr/>
            </a:pPr>
            <a:r>
              <a:rPr kumimoji="0" lang="es-CL" sz="1800" b="0" i="0" u="none" strike="noStrike" kern="1200" cap="none" spc="0" normalizeH="0" baseline="0" noProof="0" dirty="0" smtClean="0">
                <a:ln>
                  <a:noFill/>
                </a:ln>
                <a:solidFill>
                  <a:prstClr val="white"/>
                </a:solidFill>
                <a:effectLst/>
                <a:uLnTx/>
                <a:uFillTx/>
                <a:latin typeface="Century Gothic" panose="020B0502020202020204"/>
                <a:ea typeface="+mn-ea"/>
                <a:cs typeface="+mn-cs"/>
              </a:rPr>
              <a:t>TRATADO DE LÍMITES CON BOLIVIA DE 1866</a:t>
            </a:r>
          </a:p>
          <a:p>
            <a:pPr marL="285750" marR="0" lvl="0" indent="-285750" algn="l" defTabSz="457200" rtl="0" eaLnBrk="1" fontAlgn="auto" latinLnBrk="0" hangingPunct="1">
              <a:lnSpc>
                <a:spcPct val="100000"/>
              </a:lnSpc>
              <a:spcBef>
                <a:spcPts val="0"/>
              </a:spcBef>
              <a:spcAft>
                <a:spcPts val="0"/>
              </a:spcAft>
              <a:buClrTx/>
              <a:buSzTx/>
              <a:buFontTx/>
              <a:buChar char="-"/>
              <a:tabLst/>
              <a:defRPr/>
            </a:pPr>
            <a:endParaRPr kumimoji="0" lang="es-CL" sz="1800" b="0" i="0" u="none" strike="noStrike" kern="1200" cap="none" spc="0" normalizeH="0" baseline="0" noProof="0" dirty="0">
              <a:ln>
                <a:noFill/>
              </a:ln>
              <a:solidFill>
                <a:prstClr val="white"/>
              </a:solidFill>
              <a:effectLst/>
              <a:uLnTx/>
              <a:uFillTx/>
              <a:latin typeface="Century Gothic" panose="020B0502020202020204"/>
              <a:ea typeface="+mn-ea"/>
              <a:cs typeface="+mn-cs"/>
            </a:endParaRPr>
          </a:p>
          <a:p>
            <a:pPr marL="285750" marR="0" lvl="0" indent="-285750" algn="l" defTabSz="457200" rtl="0" eaLnBrk="1" fontAlgn="auto" latinLnBrk="0" hangingPunct="1">
              <a:lnSpc>
                <a:spcPct val="100000"/>
              </a:lnSpc>
              <a:spcBef>
                <a:spcPts val="0"/>
              </a:spcBef>
              <a:spcAft>
                <a:spcPts val="0"/>
              </a:spcAft>
              <a:buClrTx/>
              <a:buSzTx/>
              <a:buFontTx/>
              <a:buChar char="-"/>
              <a:tabLst/>
              <a:defRPr/>
            </a:pPr>
            <a:endParaRPr kumimoji="0" lang="es-CL" sz="1800" b="0" i="0" u="none" strike="noStrike" kern="1200" cap="none" spc="0" normalizeH="0" baseline="0" noProof="0" dirty="0" smtClean="0">
              <a:ln>
                <a:noFill/>
              </a:ln>
              <a:solidFill>
                <a:prstClr val="white"/>
              </a:solidFill>
              <a:effectLst/>
              <a:uLnTx/>
              <a:uFillTx/>
              <a:latin typeface="Century Gothic" panose="020B0502020202020204"/>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s-CL" sz="1800" b="0" i="0" u="none" strike="noStrike" kern="1200" cap="none" spc="0" normalizeH="0" baseline="0" noProof="0" dirty="0" smtClean="0">
                <a:ln>
                  <a:noFill/>
                </a:ln>
                <a:solidFill>
                  <a:prstClr val="white"/>
                </a:solidFill>
                <a:effectLst/>
                <a:uLnTx/>
                <a:uFillTx/>
                <a:latin typeface="Century Gothic" panose="020B0502020202020204"/>
                <a:ea typeface="+mn-ea"/>
                <a:cs typeface="+mn-cs"/>
              </a:rPr>
              <a:t>El límite entre Chile era el paralelo 24 lat. Sur. </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s-CL" sz="1800" b="0" i="0" u="none" strike="noStrike" kern="1200" cap="none" spc="0" normalizeH="0" baseline="0" noProof="0" dirty="0">
              <a:ln>
                <a:noFill/>
              </a:ln>
              <a:solidFill>
                <a:prstClr val="white"/>
              </a:solidFill>
              <a:effectLst/>
              <a:uLnTx/>
              <a:uFillTx/>
              <a:latin typeface="Century Gothic" panose="020B0502020202020204"/>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s-CL" sz="1800" b="0" i="0" u="none" strike="noStrike" kern="1200" cap="none" spc="0" normalizeH="0" baseline="0" noProof="0" dirty="0" smtClean="0">
                <a:ln>
                  <a:noFill/>
                </a:ln>
                <a:solidFill>
                  <a:prstClr val="white"/>
                </a:solidFill>
                <a:effectLst/>
                <a:uLnTx/>
                <a:uFillTx/>
                <a:latin typeface="Century Gothic" panose="020B0502020202020204"/>
                <a:ea typeface="+mn-ea"/>
                <a:cs typeface="+mn-cs"/>
              </a:rPr>
              <a:t>Entre los paralelos 23° y 25° latitud sur chile y Bolivia se repartían las ganancias del guano y otros minerales. </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s-CL" sz="1800" b="0" i="0" u="none" strike="noStrike" kern="1200" cap="none" spc="0" normalizeH="0" baseline="0" noProof="0" dirty="0">
              <a:ln>
                <a:noFill/>
              </a:ln>
              <a:solidFill>
                <a:prstClr val="white"/>
              </a:solidFill>
              <a:effectLst/>
              <a:uLnTx/>
              <a:uFillTx/>
              <a:latin typeface="Century Gothic" panose="020B0502020202020204"/>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s-CL" sz="1800" b="0" i="0" u="none" strike="noStrike" kern="1200" cap="none" spc="0" normalizeH="0" baseline="0" noProof="0" dirty="0" smtClean="0">
              <a:ln>
                <a:noFill/>
              </a:ln>
              <a:solidFill>
                <a:prstClr val="white"/>
              </a:solidFill>
              <a:effectLst/>
              <a:uLnTx/>
              <a:uFillTx/>
              <a:latin typeface="Century Gothic" panose="020B0502020202020204"/>
              <a:ea typeface="+mn-ea"/>
              <a:cs typeface="+mn-cs"/>
            </a:endParaRPr>
          </a:p>
          <a:p>
            <a:pPr marL="285750" marR="0" lvl="0" indent="-285750" algn="l" defTabSz="457200" rtl="0" eaLnBrk="1" fontAlgn="auto" latinLnBrk="0" hangingPunct="1">
              <a:lnSpc>
                <a:spcPct val="100000"/>
              </a:lnSpc>
              <a:spcBef>
                <a:spcPts val="0"/>
              </a:spcBef>
              <a:spcAft>
                <a:spcPts val="0"/>
              </a:spcAft>
              <a:buClrTx/>
              <a:buSzTx/>
              <a:buFontTx/>
              <a:buChar char="-"/>
              <a:tabLst/>
              <a:defRPr/>
            </a:pPr>
            <a:r>
              <a:rPr kumimoji="0" lang="es-CL" sz="1800" b="0" i="0" u="none" strike="noStrike" kern="1200" cap="none" spc="0" normalizeH="0" baseline="0" noProof="0" dirty="0" smtClean="0">
                <a:ln>
                  <a:noFill/>
                </a:ln>
                <a:solidFill>
                  <a:prstClr val="white"/>
                </a:solidFill>
                <a:effectLst/>
                <a:uLnTx/>
                <a:uFillTx/>
                <a:latin typeface="Century Gothic" panose="020B0502020202020204"/>
                <a:ea typeface="+mn-ea"/>
                <a:cs typeface="+mn-cs"/>
              </a:rPr>
              <a:t>TRATADO DE LÍMITES DE 1874 ENTRE CHILE Y BOLIVIA</a:t>
            </a:r>
          </a:p>
          <a:p>
            <a:pPr marL="285750" marR="0" lvl="0" indent="-285750" algn="l" defTabSz="457200" rtl="0" eaLnBrk="1" fontAlgn="auto" latinLnBrk="0" hangingPunct="1">
              <a:lnSpc>
                <a:spcPct val="100000"/>
              </a:lnSpc>
              <a:spcBef>
                <a:spcPts val="0"/>
              </a:spcBef>
              <a:spcAft>
                <a:spcPts val="0"/>
              </a:spcAft>
              <a:buClrTx/>
              <a:buSzTx/>
              <a:buFontTx/>
              <a:buChar char="-"/>
              <a:tabLst/>
              <a:defRPr/>
            </a:pPr>
            <a:endParaRPr kumimoji="0" lang="es-CL" sz="1800" b="0" i="0" u="none" strike="noStrike" kern="1200" cap="none" spc="0" normalizeH="0" baseline="0" noProof="0" dirty="0" smtClean="0">
              <a:ln>
                <a:noFill/>
              </a:ln>
              <a:solidFill>
                <a:prstClr val="white"/>
              </a:solidFill>
              <a:effectLst/>
              <a:uLnTx/>
              <a:uFillTx/>
              <a:latin typeface="Century Gothic" panose="020B0502020202020204"/>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s-CL" sz="1800" b="0" i="0" u="none" strike="noStrike" kern="1200" cap="none" spc="0" normalizeH="0" baseline="0" noProof="0" dirty="0" smtClean="0">
                <a:ln>
                  <a:noFill/>
                </a:ln>
                <a:solidFill>
                  <a:prstClr val="white"/>
                </a:solidFill>
                <a:effectLst/>
                <a:uLnTx/>
                <a:uFillTx/>
                <a:latin typeface="Century Gothic" panose="020B0502020202020204"/>
                <a:ea typeface="+mn-ea"/>
                <a:cs typeface="+mn-cs"/>
              </a:rPr>
              <a:t>Se ratificó el límite de los países en el paralelo 24 °</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s-CL" sz="1800" b="0" i="0" u="none" strike="noStrike" kern="1200" cap="none" spc="0" normalizeH="0" baseline="0" noProof="0" dirty="0" smtClean="0">
                <a:ln>
                  <a:noFill/>
                </a:ln>
                <a:solidFill>
                  <a:prstClr val="white"/>
                </a:solidFill>
                <a:effectLst/>
                <a:uLnTx/>
                <a:uFillTx/>
                <a:latin typeface="Century Gothic" panose="020B0502020202020204"/>
                <a:ea typeface="+mn-ea"/>
                <a:cs typeface="+mn-cs"/>
              </a:rPr>
              <a:t>Se eliminó la zona en la cual se repartían las ganancias aduaneras. </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s-CL" sz="1800" b="0" i="0" u="none" strike="noStrike" kern="1200" cap="none" spc="0" normalizeH="0" baseline="0" noProof="0" dirty="0" smtClean="0">
                <a:ln>
                  <a:noFill/>
                </a:ln>
                <a:solidFill>
                  <a:prstClr val="white"/>
                </a:solidFill>
                <a:effectLst/>
                <a:uLnTx/>
                <a:uFillTx/>
                <a:latin typeface="Century Gothic" panose="020B0502020202020204"/>
                <a:ea typeface="+mn-ea"/>
                <a:cs typeface="+mn-cs"/>
              </a:rPr>
              <a:t>Bolivia se comprometió a no subir los impuestos al norte del paralelo 24° a las empresas chilenas.</a:t>
            </a:r>
            <a:endParaRPr kumimoji="0" lang="es-CL" sz="1800" b="0" i="0" u="none" strike="noStrike" kern="1200" cap="none" spc="0" normalizeH="0" baseline="0" noProof="0" dirty="0">
              <a:ln>
                <a:noFill/>
              </a:ln>
              <a:solidFill>
                <a:prstClr val="white"/>
              </a:solidFill>
              <a:effectLst/>
              <a:uLnTx/>
              <a:uFillTx/>
              <a:latin typeface="Century Gothic" panose="020B0502020202020204"/>
              <a:ea typeface="+mn-ea"/>
              <a:cs typeface="+mn-cs"/>
            </a:endParaRPr>
          </a:p>
          <a:p>
            <a:pPr marL="285750" marR="0" lvl="0" indent="-285750" algn="l" defTabSz="457200" rtl="0" eaLnBrk="1" fontAlgn="auto" latinLnBrk="0" hangingPunct="1">
              <a:lnSpc>
                <a:spcPct val="100000"/>
              </a:lnSpc>
              <a:spcBef>
                <a:spcPts val="0"/>
              </a:spcBef>
              <a:spcAft>
                <a:spcPts val="0"/>
              </a:spcAft>
              <a:buClrTx/>
              <a:buSzTx/>
              <a:buFontTx/>
              <a:buChar char="-"/>
              <a:tabLst/>
              <a:defRPr/>
            </a:pPr>
            <a:endParaRPr kumimoji="0" lang="es-CL" sz="1800" b="0" i="0" u="none" strike="noStrike" kern="1200" cap="none" spc="0" normalizeH="0" baseline="0" noProof="0" dirty="0" smtClean="0">
              <a:ln>
                <a:noFill/>
              </a:ln>
              <a:solidFill>
                <a:prstClr val="white"/>
              </a:solidFill>
              <a:effectLst/>
              <a:uLnTx/>
              <a:uFillTx/>
              <a:latin typeface="Century Gothic" panose="020B0502020202020204"/>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s-CL" sz="1800" b="0" i="0" u="none" strike="noStrike" kern="1200" cap="none" spc="0" normalizeH="0" baseline="0" noProof="0" dirty="0">
              <a:ln>
                <a:noFill/>
              </a:ln>
              <a:solidFill>
                <a:prstClr val="white"/>
              </a:solidFill>
              <a:effectLst/>
              <a:uLnTx/>
              <a:uFillTx/>
              <a:latin typeface="Century Gothic" panose="020B0502020202020204"/>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s-CL" sz="1800" b="0" i="0" u="none" strike="noStrike" kern="1200" cap="none" spc="0" normalizeH="0" baseline="0" noProof="0" dirty="0">
              <a:ln>
                <a:noFill/>
              </a:ln>
              <a:solidFill>
                <a:prstClr val="white"/>
              </a:solidFill>
              <a:effectLst/>
              <a:uLnTx/>
              <a:uFillTx/>
              <a:latin typeface="Century Gothic" panose="020B0502020202020204"/>
              <a:ea typeface="+mn-ea"/>
              <a:cs typeface="+mn-cs"/>
            </a:endParaRPr>
          </a:p>
        </p:txBody>
      </p:sp>
    </p:spTree>
    <p:extLst>
      <p:ext uri="{BB962C8B-B14F-4D97-AF65-F5344CB8AC3E}">
        <p14:creationId xmlns:p14="http://schemas.microsoft.com/office/powerpoint/2010/main" val="7641017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a 3"/>
          <p:cNvGraphicFramePr/>
          <p:nvPr>
            <p:extLst/>
          </p:nvPr>
        </p:nvGraphicFramePr>
        <p:xfrm>
          <a:off x="3296356" y="866422"/>
          <a:ext cx="8128000" cy="541866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CuadroTexto 4"/>
          <p:cNvSpPr txBox="1"/>
          <p:nvPr/>
        </p:nvSpPr>
        <p:spPr>
          <a:xfrm>
            <a:off x="365760" y="3114090"/>
            <a:ext cx="2508069" cy="923330"/>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s-CL" sz="1800" b="0" i="0" u="none" strike="noStrike" kern="1200" cap="none" spc="0" normalizeH="0" baseline="0" noProof="0" dirty="0" smtClean="0">
                <a:ln>
                  <a:noFill/>
                </a:ln>
                <a:solidFill>
                  <a:prstClr val="white"/>
                </a:solidFill>
                <a:effectLst/>
                <a:uLnTx/>
                <a:uFillTx/>
                <a:latin typeface="Century Gothic" panose="020B0502020202020204"/>
                <a:ea typeface="+mn-ea"/>
                <a:cs typeface="+mn-cs"/>
              </a:rPr>
              <a:t>ANTECEDENTES DIRECTOS DEL CONFLICTO</a:t>
            </a:r>
            <a:endParaRPr kumimoji="0" lang="es-CL" sz="1800" b="0" i="0" u="none" strike="noStrike" kern="1200" cap="none" spc="0" normalizeH="0" baseline="0" noProof="0" dirty="0">
              <a:ln>
                <a:noFill/>
              </a:ln>
              <a:solidFill>
                <a:prstClr val="white"/>
              </a:solidFill>
              <a:effectLst/>
              <a:uLnTx/>
              <a:uFillTx/>
              <a:latin typeface="Century Gothic" panose="020B0502020202020204"/>
              <a:ea typeface="+mn-ea"/>
              <a:cs typeface="+mn-cs"/>
            </a:endParaRPr>
          </a:p>
        </p:txBody>
      </p:sp>
    </p:spTree>
    <p:extLst>
      <p:ext uri="{BB962C8B-B14F-4D97-AF65-F5344CB8AC3E}">
        <p14:creationId xmlns:p14="http://schemas.microsoft.com/office/powerpoint/2010/main" val="376492982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a 3"/>
          <p:cNvGraphicFramePr/>
          <p:nvPr>
            <p:extLst/>
          </p:nvPr>
        </p:nvGraphicFramePr>
        <p:xfrm>
          <a:off x="3103155" y="522514"/>
          <a:ext cx="8548914" cy="613954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CuadroTexto 4"/>
          <p:cNvSpPr txBox="1"/>
          <p:nvPr/>
        </p:nvSpPr>
        <p:spPr>
          <a:xfrm>
            <a:off x="692332" y="3222953"/>
            <a:ext cx="2965269" cy="369332"/>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s-CL" sz="1800" b="0" i="0" u="none" strike="noStrike" kern="1200" cap="none" spc="0" normalizeH="0" baseline="0" noProof="0" dirty="0" smtClean="0">
                <a:ln>
                  <a:noFill/>
                </a:ln>
                <a:solidFill>
                  <a:prstClr val="white"/>
                </a:solidFill>
                <a:effectLst/>
                <a:uLnTx/>
                <a:uFillTx/>
                <a:latin typeface="Century Gothic" panose="020B0502020202020204"/>
                <a:ea typeface="+mn-ea"/>
                <a:cs typeface="+mn-cs"/>
              </a:rPr>
              <a:t>CAMPAÑAS</a:t>
            </a:r>
            <a:endParaRPr kumimoji="0" lang="es-CL" sz="1800" b="0" i="0" u="none" strike="noStrike" kern="1200" cap="none" spc="0" normalizeH="0" baseline="0" noProof="0" dirty="0">
              <a:ln>
                <a:noFill/>
              </a:ln>
              <a:solidFill>
                <a:prstClr val="white"/>
              </a:solidFill>
              <a:effectLst/>
              <a:uLnTx/>
              <a:uFillTx/>
              <a:latin typeface="Century Gothic" panose="020B0502020202020204"/>
              <a:ea typeface="+mn-ea"/>
              <a:cs typeface="+mn-cs"/>
            </a:endParaRPr>
          </a:p>
        </p:txBody>
      </p:sp>
    </p:spTree>
    <p:extLst>
      <p:ext uri="{BB962C8B-B14F-4D97-AF65-F5344CB8AC3E}">
        <p14:creationId xmlns:p14="http://schemas.microsoft.com/office/powerpoint/2010/main" val="10907726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a 3"/>
          <p:cNvGraphicFramePr>
            <a:graphicFrameLocks noGrp="1"/>
          </p:cNvGraphicFramePr>
          <p:nvPr>
            <p:extLst/>
          </p:nvPr>
        </p:nvGraphicFramePr>
        <p:xfrm>
          <a:off x="1326606" y="1764694"/>
          <a:ext cx="8128000" cy="1285240"/>
        </p:xfrm>
        <a:graphic>
          <a:graphicData uri="http://schemas.openxmlformats.org/drawingml/2006/table">
            <a:tbl>
              <a:tblPr firstRow="1" bandRow="1">
                <a:tableStyleId>{5C22544A-7EE6-4342-B048-85BDC9FD1C3A}</a:tableStyleId>
              </a:tblPr>
              <a:tblGrid>
                <a:gridCol w="4064000">
                  <a:extLst>
                    <a:ext uri="{9D8B030D-6E8A-4147-A177-3AD203B41FA5}">
                      <a16:colId xmlns:a16="http://schemas.microsoft.com/office/drawing/2014/main" val="2906674248"/>
                    </a:ext>
                  </a:extLst>
                </a:gridCol>
                <a:gridCol w="4064000">
                  <a:extLst>
                    <a:ext uri="{9D8B030D-6E8A-4147-A177-3AD203B41FA5}">
                      <a16:colId xmlns:a16="http://schemas.microsoft.com/office/drawing/2014/main" val="2807864952"/>
                    </a:ext>
                  </a:extLst>
                </a:gridCol>
              </a:tblGrid>
              <a:tr h="370840">
                <a:tc>
                  <a:txBody>
                    <a:bodyPr/>
                    <a:lstStyle/>
                    <a:p>
                      <a:r>
                        <a:rPr lang="es-CL" dirty="0" smtClean="0"/>
                        <a:t>Chile</a:t>
                      </a:r>
                      <a:endParaRPr lang="es-CL" dirty="0"/>
                    </a:p>
                  </a:txBody>
                  <a:tcPr/>
                </a:tc>
                <a:tc>
                  <a:txBody>
                    <a:bodyPr/>
                    <a:lstStyle/>
                    <a:p>
                      <a:r>
                        <a:rPr lang="es-CL" dirty="0" smtClean="0"/>
                        <a:t>Perú</a:t>
                      </a:r>
                      <a:r>
                        <a:rPr lang="es-CL" baseline="0" dirty="0" smtClean="0"/>
                        <a:t> </a:t>
                      </a:r>
                      <a:endParaRPr lang="es-CL" dirty="0"/>
                    </a:p>
                  </a:txBody>
                  <a:tcPr/>
                </a:tc>
                <a:extLst>
                  <a:ext uri="{0D108BD9-81ED-4DB2-BD59-A6C34878D82A}">
                    <a16:rowId xmlns:a16="http://schemas.microsoft.com/office/drawing/2014/main" val="666442275"/>
                  </a:ext>
                </a:extLst>
              </a:tr>
              <a:tr h="370840">
                <a:tc>
                  <a:txBody>
                    <a:bodyPr/>
                    <a:lstStyle/>
                    <a:p>
                      <a:r>
                        <a:rPr lang="es-CL" dirty="0" smtClean="0"/>
                        <a:t>Blanco Encalada,</a:t>
                      </a:r>
                      <a:r>
                        <a:rPr lang="es-CL" baseline="0" dirty="0" smtClean="0"/>
                        <a:t> la Covadonga, la Esmeralda, O´Higgins, Chacabuco.</a:t>
                      </a:r>
                      <a:endParaRPr lang="es-CL" dirty="0"/>
                    </a:p>
                  </a:txBody>
                  <a:tcPr/>
                </a:tc>
                <a:tc>
                  <a:txBody>
                    <a:bodyPr/>
                    <a:lstStyle/>
                    <a:p>
                      <a:r>
                        <a:rPr lang="es-CL" dirty="0" smtClean="0"/>
                        <a:t>Huáscar, Atahualpa,</a:t>
                      </a:r>
                      <a:r>
                        <a:rPr lang="es-CL" baseline="0" dirty="0" smtClean="0"/>
                        <a:t> Independencia, Manco </a:t>
                      </a:r>
                      <a:r>
                        <a:rPr lang="es-CL" baseline="0" dirty="0" err="1" smtClean="0"/>
                        <a:t>Copac</a:t>
                      </a:r>
                      <a:r>
                        <a:rPr lang="es-CL" baseline="0" dirty="0" smtClean="0"/>
                        <a:t>, Unión y Pilcomayo.</a:t>
                      </a:r>
                      <a:endParaRPr lang="es-CL" dirty="0"/>
                    </a:p>
                  </a:txBody>
                  <a:tcPr/>
                </a:tc>
                <a:extLst>
                  <a:ext uri="{0D108BD9-81ED-4DB2-BD59-A6C34878D82A}">
                    <a16:rowId xmlns:a16="http://schemas.microsoft.com/office/drawing/2014/main" val="3262792394"/>
                  </a:ext>
                </a:extLst>
              </a:tr>
            </a:tbl>
          </a:graphicData>
        </a:graphic>
      </p:graphicFrame>
      <p:sp>
        <p:nvSpPr>
          <p:cNvPr id="5" name="CuadroTexto 4"/>
          <p:cNvSpPr txBox="1"/>
          <p:nvPr/>
        </p:nvSpPr>
        <p:spPr>
          <a:xfrm>
            <a:off x="1326606" y="679269"/>
            <a:ext cx="6902994" cy="369332"/>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s-CL" sz="1800" b="0" i="0" u="none" strike="noStrike" kern="1200" cap="none" spc="0" normalizeH="0" baseline="0" noProof="0" dirty="0" smtClean="0">
                <a:ln>
                  <a:noFill/>
                </a:ln>
                <a:solidFill>
                  <a:prstClr val="white"/>
                </a:solidFill>
                <a:effectLst/>
                <a:uLnTx/>
                <a:uFillTx/>
                <a:latin typeface="Century Gothic" panose="020B0502020202020204"/>
                <a:ea typeface="+mn-ea"/>
                <a:cs typeface="+mn-cs"/>
              </a:rPr>
              <a:t>ESCUADRAS</a:t>
            </a:r>
            <a:endParaRPr kumimoji="0" lang="es-CL" sz="1800" b="0" i="0" u="none" strike="noStrike" kern="1200" cap="none" spc="0" normalizeH="0" baseline="0" noProof="0" dirty="0">
              <a:ln>
                <a:noFill/>
              </a:ln>
              <a:solidFill>
                <a:prstClr val="white"/>
              </a:solidFill>
              <a:effectLst/>
              <a:uLnTx/>
              <a:uFillTx/>
              <a:latin typeface="Century Gothic" panose="020B0502020202020204"/>
              <a:ea typeface="+mn-ea"/>
              <a:cs typeface="+mn-cs"/>
            </a:endParaRPr>
          </a:p>
        </p:txBody>
      </p:sp>
      <p:graphicFrame>
        <p:nvGraphicFramePr>
          <p:cNvPr id="6" name="Tabla 5"/>
          <p:cNvGraphicFramePr>
            <a:graphicFrameLocks noGrp="1"/>
          </p:cNvGraphicFramePr>
          <p:nvPr>
            <p:extLst/>
          </p:nvPr>
        </p:nvGraphicFramePr>
        <p:xfrm>
          <a:off x="1326606" y="4481768"/>
          <a:ext cx="8128000" cy="1010920"/>
        </p:xfrm>
        <a:graphic>
          <a:graphicData uri="http://schemas.openxmlformats.org/drawingml/2006/table">
            <a:tbl>
              <a:tblPr firstRow="1" bandRow="1">
                <a:tableStyleId>{5C22544A-7EE6-4342-B048-85BDC9FD1C3A}</a:tableStyleId>
              </a:tblPr>
              <a:tblGrid>
                <a:gridCol w="4064000">
                  <a:extLst>
                    <a:ext uri="{9D8B030D-6E8A-4147-A177-3AD203B41FA5}">
                      <a16:colId xmlns:a16="http://schemas.microsoft.com/office/drawing/2014/main" val="2475838792"/>
                    </a:ext>
                  </a:extLst>
                </a:gridCol>
                <a:gridCol w="4064000">
                  <a:extLst>
                    <a:ext uri="{9D8B030D-6E8A-4147-A177-3AD203B41FA5}">
                      <a16:colId xmlns:a16="http://schemas.microsoft.com/office/drawing/2014/main" val="213033594"/>
                    </a:ext>
                  </a:extLst>
                </a:gridCol>
              </a:tblGrid>
              <a:tr h="370840">
                <a:tc>
                  <a:txBody>
                    <a:bodyPr/>
                    <a:lstStyle/>
                    <a:p>
                      <a:r>
                        <a:rPr lang="es-CL" dirty="0" smtClean="0"/>
                        <a:t>CHILE </a:t>
                      </a:r>
                      <a:endParaRPr lang="es-CL" dirty="0"/>
                    </a:p>
                  </a:txBody>
                  <a:tcPr/>
                </a:tc>
                <a:tc>
                  <a:txBody>
                    <a:bodyPr/>
                    <a:lstStyle/>
                    <a:p>
                      <a:r>
                        <a:rPr lang="es-CL" dirty="0" smtClean="0"/>
                        <a:t>PERÚ Y BOLIVIA</a:t>
                      </a:r>
                      <a:endParaRPr lang="es-CL" dirty="0"/>
                    </a:p>
                  </a:txBody>
                  <a:tcPr/>
                </a:tc>
                <a:extLst>
                  <a:ext uri="{0D108BD9-81ED-4DB2-BD59-A6C34878D82A}">
                    <a16:rowId xmlns:a16="http://schemas.microsoft.com/office/drawing/2014/main" val="4266233761"/>
                  </a:ext>
                </a:extLst>
              </a:tr>
              <a:tr h="370840">
                <a:tc>
                  <a:txBody>
                    <a:bodyPr/>
                    <a:lstStyle/>
                    <a:p>
                      <a:r>
                        <a:rPr lang="es-CL" dirty="0" smtClean="0"/>
                        <a:t>2500</a:t>
                      </a:r>
                      <a:r>
                        <a:rPr lang="es-CL" baseline="0" dirty="0" smtClean="0"/>
                        <a:t> soldados</a:t>
                      </a:r>
                      <a:endParaRPr lang="es-CL" dirty="0"/>
                    </a:p>
                  </a:txBody>
                  <a:tcPr/>
                </a:tc>
                <a:tc>
                  <a:txBody>
                    <a:bodyPr/>
                    <a:lstStyle/>
                    <a:p>
                      <a:r>
                        <a:rPr lang="es-CL" dirty="0" smtClean="0"/>
                        <a:t>Bolivia 3000</a:t>
                      </a:r>
                      <a:r>
                        <a:rPr lang="es-CL" baseline="0" dirty="0" smtClean="0"/>
                        <a:t> soldados.</a:t>
                      </a:r>
                    </a:p>
                    <a:p>
                      <a:r>
                        <a:rPr lang="es-CL" baseline="0" dirty="0" smtClean="0"/>
                        <a:t>Perú 8000 soldados. </a:t>
                      </a:r>
                      <a:endParaRPr lang="es-CL" dirty="0"/>
                    </a:p>
                  </a:txBody>
                  <a:tcPr/>
                </a:tc>
                <a:extLst>
                  <a:ext uri="{0D108BD9-81ED-4DB2-BD59-A6C34878D82A}">
                    <a16:rowId xmlns:a16="http://schemas.microsoft.com/office/drawing/2014/main" val="2557291058"/>
                  </a:ext>
                </a:extLst>
              </a:tr>
            </a:tbl>
          </a:graphicData>
        </a:graphic>
      </p:graphicFrame>
      <p:sp>
        <p:nvSpPr>
          <p:cNvPr id="7" name="CuadroTexto 6"/>
          <p:cNvSpPr txBox="1"/>
          <p:nvPr/>
        </p:nvSpPr>
        <p:spPr>
          <a:xfrm>
            <a:off x="1326606" y="3631474"/>
            <a:ext cx="3451497" cy="369332"/>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s-CL" sz="1800" b="0" i="0" u="none" strike="noStrike" kern="1200" cap="none" spc="0" normalizeH="0" baseline="0" noProof="0" dirty="0" smtClean="0">
                <a:ln>
                  <a:noFill/>
                </a:ln>
                <a:solidFill>
                  <a:prstClr val="white"/>
                </a:solidFill>
                <a:effectLst/>
                <a:uLnTx/>
                <a:uFillTx/>
                <a:latin typeface="Century Gothic" panose="020B0502020202020204"/>
                <a:ea typeface="+mn-ea"/>
                <a:cs typeface="+mn-cs"/>
              </a:rPr>
              <a:t>SOLDADOS</a:t>
            </a:r>
            <a:endParaRPr kumimoji="0" lang="es-CL" sz="1800" b="0" i="0" u="none" strike="noStrike" kern="1200" cap="none" spc="0" normalizeH="0" baseline="0" noProof="0" dirty="0">
              <a:ln>
                <a:noFill/>
              </a:ln>
              <a:solidFill>
                <a:prstClr val="white"/>
              </a:solidFill>
              <a:effectLst/>
              <a:uLnTx/>
              <a:uFillTx/>
              <a:latin typeface="Century Gothic" panose="020B0502020202020204"/>
              <a:ea typeface="+mn-ea"/>
              <a:cs typeface="+mn-cs"/>
            </a:endParaRPr>
          </a:p>
        </p:txBody>
      </p:sp>
    </p:spTree>
    <p:extLst>
      <p:ext uri="{BB962C8B-B14F-4D97-AF65-F5344CB8AC3E}">
        <p14:creationId xmlns:p14="http://schemas.microsoft.com/office/powerpoint/2010/main" val="339691592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a 3"/>
          <p:cNvGraphicFramePr/>
          <p:nvPr>
            <p:extLst/>
          </p:nvPr>
        </p:nvGraphicFramePr>
        <p:xfrm>
          <a:off x="1770742" y="719665"/>
          <a:ext cx="8128000" cy="541866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CuadroTexto 4"/>
          <p:cNvSpPr txBox="1"/>
          <p:nvPr/>
        </p:nvSpPr>
        <p:spPr>
          <a:xfrm>
            <a:off x="378822" y="3244333"/>
            <a:ext cx="2416629" cy="369332"/>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s-CL" sz="1800" b="0" i="0" u="none" strike="noStrike" kern="1200" cap="none" spc="0" normalizeH="0" baseline="0" noProof="0" dirty="0" smtClean="0">
                <a:ln>
                  <a:noFill/>
                </a:ln>
                <a:solidFill>
                  <a:prstClr val="white"/>
                </a:solidFill>
                <a:effectLst/>
                <a:uLnTx/>
                <a:uFillTx/>
                <a:latin typeface="Century Gothic" panose="020B0502020202020204"/>
                <a:ea typeface="+mn-ea"/>
                <a:cs typeface="+mn-cs"/>
              </a:rPr>
              <a:t>Tratados</a:t>
            </a:r>
            <a:endParaRPr kumimoji="0" lang="es-CL" sz="1800" b="0" i="0" u="none" strike="noStrike" kern="1200" cap="none" spc="0" normalizeH="0" baseline="0" noProof="0" dirty="0">
              <a:ln>
                <a:noFill/>
              </a:ln>
              <a:solidFill>
                <a:prstClr val="white"/>
              </a:solidFill>
              <a:effectLst/>
              <a:uLnTx/>
              <a:uFillTx/>
              <a:latin typeface="Century Gothic" panose="020B0502020202020204"/>
              <a:ea typeface="+mn-ea"/>
              <a:cs typeface="+mn-cs"/>
            </a:endParaRPr>
          </a:p>
        </p:txBody>
      </p:sp>
    </p:spTree>
    <p:extLst>
      <p:ext uri="{BB962C8B-B14F-4D97-AF65-F5344CB8AC3E}">
        <p14:creationId xmlns:p14="http://schemas.microsoft.com/office/powerpoint/2010/main" val="270012255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lipse 3"/>
          <p:cNvSpPr/>
          <p:nvPr/>
        </p:nvSpPr>
        <p:spPr>
          <a:xfrm>
            <a:off x="1789612" y="666205"/>
            <a:ext cx="7589520" cy="4846320"/>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s-CL"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5" name="CuadroTexto 4"/>
          <p:cNvSpPr txBox="1"/>
          <p:nvPr/>
        </p:nvSpPr>
        <p:spPr>
          <a:xfrm>
            <a:off x="3278777" y="2690949"/>
            <a:ext cx="4624252" cy="646331"/>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s-CL" sz="1800" b="0" i="0" u="none" strike="noStrike" kern="1200" cap="none" spc="0" normalizeH="0" baseline="0" noProof="0" dirty="0" smtClean="0">
                <a:ln>
                  <a:noFill/>
                </a:ln>
                <a:solidFill>
                  <a:prstClr val="white"/>
                </a:solidFill>
                <a:effectLst/>
                <a:uLnTx/>
                <a:uFillTx/>
                <a:latin typeface="Century Gothic" panose="020B0502020202020204"/>
                <a:ea typeface="+mn-ea"/>
                <a:cs typeface="+mn-cs"/>
              </a:rPr>
              <a:t>CONSECUENCIAS DE LA GUERRA DEL SALITRE </a:t>
            </a:r>
            <a:endParaRPr kumimoji="0" lang="es-CL" sz="1800" b="0" i="0" u="none" strike="noStrike" kern="1200" cap="none" spc="0" normalizeH="0" baseline="0" noProof="0" dirty="0">
              <a:ln>
                <a:noFill/>
              </a:ln>
              <a:solidFill>
                <a:prstClr val="white"/>
              </a:solidFill>
              <a:effectLst/>
              <a:uLnTx/>
              <a:uFillTx/>
              <a:latin typeface="Century Gothic" panose="020B0502020202020204"/>
              <a:ea typeface="+mn-ea"/>
              <a:cs typeface="+mn-cs"/>
            </a:endParaRPr>
          </a:p>
        </p:txBody>
      </p:sp>
    </p:spTree>
    <p:extLst>
      <p:ext uri="{BB962C8B-B14F-4D97-AF65-F5344CB8AC3E}">
        <p14:creationId xmlns:p14="http://schemas.microsoft.com/office/powerpoint/2010/main" val="410957282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a 4"/>
          <p:cNvGraphicFramePr>
            <a:graphicFrameLocks noGrp="1"/>
          </p:cNvGraphicFramePr>
          <p:nvPr>
            <p:extLst/>
          </p:nvPr>
        </p:nvGraphicFramePr>
        <p:xfrm>
          <a:off x="2032000" y="719666"/>
          <a:ext cx="8128000" cy="5080243"/>
        </p:xfrm>
        <a:graphic>
          <a:graphicData uri="http://schemas.openxmlformats.org/drawingml/2006/table">
            <a:tbl>
              <a:tblPr firstRow="1" bandRow="1">
                <a:tableStyleId>{5C22544A-7EE6-4342-B048-85BDC9FD1C3A}</a:tableStyleId>
              </a:tblPr>
              <a:tblGrid>
                <a:gridCol w="4064000">
                  <a:extLst>
                    <a:ext uri="{9D8B030D-6E8A-4147-A177-3AD203B41FA5}">
                      <a16:colId xmlns:a16="http://schemas.microsoft.com/office/drawing/2014/main" val="1588613113"/>
                    </a:ext>
                  </a:extLst>
                </a:gridCol>
                <a:gridCol w="4064000">
                  <a:extLst>
                    <a:ext uri="{9D8B030D-6E8A-4147-A177-3AD203B41FA5}">
                      <a16:colId xmlns:a16="http://schemas.microsoft.com/office/drawing/2014/main" val="500586663"/>
                    </a:ext>
                  </a:extLst>
                </a:gridCol>
              </a:tblGrid>
              <a:tr h="370840">
                <a:tc>
                  <a:txBody>
                    <a:bodyPr/>
                    <a:lstStyle/>
                    <a:p>
                      <a:r>
                        <a:rPr lang="es-CL" dirty="0" smtClean="0"/>
                        <a:t>RIQUEZA</a:t>
                      </a:r>
                      <a:r>
                        <a:rPr lang="es-CL" baseline="0" dirty="0" smtClean="0"/>
                        <a:t> DEL SALITRE</a:t>
                      </a:r>
                      <a:endParaRPr lang="es-CL" dirty="0"/>
                    </a:p>
                  </a:txBody>
                  <a:tcPr/>
                </a:tc>
                <a:tc>
                  <a:txBody>
                    <a:bodyPr/>
                    <a:lstStyle/>
                    <a:p>
                      <a:endParaRPr lang="es-CL"/>
                    </a:p>
                  </a:txBody>
                  <a:tcPr/>
                </a:tc>
                <a:extLst>
                  <a:ext uri="{0D108BD9-81ED-4DB2-BD59-A6C34878D82A}">
                    <a16:rowId xmlns:a16="http://schemas.microsoft.com/office/drawing/2014/main" val="2178043535"/>
                  </a:ext>
                </a:extLst>
              </a:tr>
              <a:tr h="370840">
                <a:tc>
                  <a:txBody>
                    <a:bodyPr/>
                    <a:lstStyle/>
                    <a:p>
                      <a:r>
                        <a:rPr lang="es-CL" dirty="0" smtClean="0"/>
                        <a:t>UTILIDAD</a:t>
                      </a:r>
                      <a:endParaRPr lang="es-CL" dirty="0"/>
                    </a:p>
                  </a:txBody>
                  <a:tcPr/>
                </a:tc>
                <a:tc>
                  <a:txBody>
                    <a:bodyPr/>
                    <a:lstStyle/>
                    <a:p>
                      <a:pPr marL="285750" indent="-285750">
                        <a:buFontTx/>
                        <a:buChar char="-"/>
                      </a:pPr>
                      <a:r>
                        <a:rPr lang="es-CL" baseline="0" dirty="0" smtClean="0"/>
                        <a:t>fertilizante.</a:t>
                      </a:r>
                    </a:p>
                    <a:p>
                      <a:pPr marL="285750" indent="-285750">
                        <a:buFontTx/>
                        <a:buChar char="-"/>
                      </a:pPr>
                      <a:r>
                        <a:rPr lang="es-CL" baseline="0" dirty="0" smtClean="0"/>
                        <a:t>Elaboración de la pólvora. </a:t>
                      </a:r>
                      <a:endParaRPr lang="es-CL" dirty="0"/>
                    </a:p>
                  </a:txBody>
                  <a:tcPr/>
                </a:tc>
                <a:extLst>
                  <a:ext uri="{0D108BD9-81ED-4DB2-BD59-A6C34878D82A}">
                    <a16:rowId xmlns:a16="http://schemas.microsoft.com/office/drawing/2014/main" val="1696795411"/>
                  </a:ext>
                </a:extLst>
              </a:tr>
              <a:tr h="777483">
                <a:tc>
                  <a:txBody>
                    <a:bodyPr/>
                    <a:lstStyle/>
                    <a:p>
                      <a:r>
                        <a:rPr lang="es-CL" dirty="0" smtClean="0"/>
                        <a:t>PROPIEDAD</a:t>
                      </a:r>
                      <a:endParaRPr lang="es-CL" dirty="0"/>
                    </a:p>
                  </a:txBody>
                  <a:tcPr/>
                </a:tc>
                <a:tc>
                  <a:txBody>
                    <a:bodyPr/>
                    <a:lstStyle/>
                    <a:p>
                      <a:pPr marL="285750" indent="-285750">
                        <a:buFontTx/>
                        <a:buChar char="-"/>
                      </a:pPr>
                      <a:r>
                        <a:rPr lang="es-CL" dirty="0" smtClean="0"/>
                        <a:t>Siglo XIX inglesa.</a:t>
                      </a:r>
                    </a:p>
                    <a:p>
                      <a:pPr marL="285750" indent="-285750">
                        <a:buFontTx/>
                        <a:buChar char="-"/>
                      </a:pPr>
                      <a:r>
                        <a:rPr lang="es-CL" dirty="0" smtClean="0"/>
                        <a:t>Siglo XX diversificada.</a:t>
                      </a:r>
                      <a:endParaRPr lang="es-CL" dirty="0"/>
                    </a:p>
                  </a:txBody>
                  <a:tcPr/>
                </a:tc>
                <a:extLst>
                  <a:ext uri="{0D108BD9-81ED-4DB2-BD59-A6C34878D82A}">
                    <a16:rowId xmlns:a16="http://schemas.microsoft.com/office/drawing/2014/main" val="4258817811"/>
                  </a:ext>
                </a:extLst>
              </a:tr>
              <a:tr h="370840">
                <a:tc>
                  <a:txBody>
                    <a:bodyPr/>
                    <a:lstStyle/>
                    <a:p>
                      <a:r>
                        <a:rPr lang="es-CL" dirty="0" smtClean="0"/>
                        <a:t>PROVOCÓ</a:t>
                      </a:r>
                      <a:endParaRPr lang="es-CL" dirty="0"/>
                    </a:p>
                  </a:txBody>
                  <a:tcPr/>
                </a:tc>
                <a:tc>
                  <a:txBody>
                    <a:bodyPr/>
                    <a:lstStyle/>
                    <a:p>
                      <a:pPr marL="285750" indent="-285750">
                        <a:buFontTx/>
                        <a:buChar char="-"/>
                      </a:pPr>
                      <a:r>
                        <a:rPr lang="es-CL" dirty="0" smtClean="0"/>
                        <a:t>Producción</a:t>
                      </a:r>
                      <a:r>
                        <a:rPr lang="es-CL" baseline="0" dirty="0" smtClean="0"/>
                        <a:t> triguera, especialmente en la Araucanía.</a:t>
                      </a:r>
                    </a:p>
                    <a:p>
                      <a:pPr marL="285750" indent="-285750">
                        <a:buFontTx/>
                        <a:buChar char="-"/>
                      </a:pPr>
                      <a:r>
                        <a:rPr lang="es-CL" dirty="0" smtClean="0"/>
                        <a:t>Riqueza fiscal.</a:t>
                      </a:r>
                    </a:p>
                    <a:p>
                      <a:pPr marL="285750" indent="-285750">
                        <a:buFontTx/>
                        <a:buChar char="-"/>
                      </a:pPr>
                      <a:r>
                        <a:rPr lang="es-CL" dirty="0" smtClean="0"/>
                        <a:t>Desarrollo industrial.</a:t>
                      </a:r>
                    </a:p>
                    <a:p>
                      <a:pPr marL="285750" indent="-285750">
                        <a:buFontTx/>
                        <a:buChar char="-"/>
                      </a:pPr>
                      <a:r>
                        <a:rPr lang="es-CL" dirty="0" smtClean="0"/>
                        <a:t>Aumento demográfico en el norte de Chile.</a:t>
                      </a:r>
                      <a:endParaRPr lang="es-CL" dirty="0"/>
                    </a:p>
                  </a:txBody>
                  <a:tcPr/>
                </a:tc>
                <a:extLst>
                  <a:ext uri="{0D108BD9-81ED-4DB2-BD59-A6C34878D82A}">
                    <a16:rowId xmlns:a16="http://schemas.microsoft.com/office/drawing/2014/main" val="666258471"/>
                  </a:ext>
                </a:extLst>
              </a:tr>
              <a:tr h="370840">
                <a:tc>
                  <a:txBody>
                    <a:bodyPr/>
                    <a:lstStyle/>
                    <a:p>
                      <a:r>
                        <a:rPr lang="es-CL" dirty="0" smtClean="0"/>
                        <a:t>TIPO DE PRODUCCIÓN</a:t>
                      </a:r>
                      <a:endParaRPr lang="es-CL" dirty="0"/>
                    </a:p>
                  </a:txBody>
                  <a:tcPr/>
                </a:tc>
                <a:tc>
                  <a:txBody>
                    <a:bodyPr/>
                    <a:lstStyle/>
                    <a:p>
                      <a:pPr marL="285750" indent="-285750">
                        <a:buFontTx/>
                        <a:buChar char="-"/>
                      </a:pPr>
                      <a:r>
                        <a:rPr lang="es-CL" dirty="0" smtClean="0"/>
                        <a:t>Mono</a:t>
                      </a:r>
                      <a:r>
                        <a:rPr lang="es-CL" baseline="0" dirty="0" smtClean="0"/>
                        <a:t> producción de materias primas.</a:t>
                      </a:r>
                      <a:endParaRPr lang="es-CL" dirty="0"/>
                    </a:p>
                  </a:txBody>
                  <a:tcPr/>
                </a:tc>
                <a:extLst>
                  <a:ext uri="{0D108BD9-81ED-4DB2-BD59-A6C34878D82A}">
                    <a16:rowId xmlns:a16="http://schemas.microsoft.com/office/drawing/2014/main" val="2456411219"/>
                  </a:ext>
                </a:extLst>
              </a:tr>
              <a:tr h="370840">
                <a:tc>
                  <a:txBody>
                    <a:bodyPr/>
                    <a:lstStyle/>
                    <a:p>
                      <a:r>
                        <a:rPr lang="es-CL" dirty="0" smtClean="0"/>
                        <a:t>BONANZA</a:t>
                      </a:r>
                      <a:r>
                        <a:rPr lang="es-CL" baseline="0" dirty="0" smtClean="0"/>
                        <a:t> SALITRERA</a:t>
                      </a:r>
                      <a:endParaRPr lang="es-CL" dirty="0"/>
                    </a:p>
                  </a:txBody>
                  <a:tcPr/>
                </a:tc>
                <a:tc>
                  <a:txBody>
                    <a:bodyPr/>
                    <a:lstStyle/>
                    <a:p>
                      <a:pPr marL="285750" indent="-285750">
                        <a:buFontTx/>
                        <a:buChar char="-"/>
                      </a:pPr>
                      <a:r>
                        <a:rPr lang="es-CL" dirty="0" smtClean="0"/>
                        <a:t>45</a:t>
                      </a:r>
                      <a:r>
                        <a:rPr lang="es-CL" baseline="0" dirty="0" smtClean="0"/>
                        <a:t> años aprox. Hasta la creación del salitre sintético y la crisis de 1929. </a:t>
                      </a:r>
                      <a:endParaRPr lang="es-CL" dirty="0"/>
                    </a:p>
                  </a:txBody>
                  <a:tcPr/>
                </a:tc>
                <a:extLst>
                  <a:ext uri="{0D108BD9-81ED-4DB2-BD59-A6C34878D82A}">
                    <a16:rowId xmlns:a16="http://schemas.microsoft.com/office/drawing/2014/main" val="4212689770"/>
                  </a:ext>
                </a:extLst>
              </a:tr>
            </a:tbl>
          </a:graphicData>
        </a:graphic>
      </p:graphicFrame>
    </p:spTree>
    <p:extLst>
      <p:ext uri="{BB962C8B-B14F-4D97-AF65-F5344CB8AC3E}">
        <p14:creationId xmlns:p14="http://schemas.microsoft.com/office/powerpoint/2010/main" val="7743395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uadroTexto 3"/>
          <p:cNvSpPr txBox="1"/>
          <p:nvPr/>
        </p:nvSpPr>
        <p:spPr>
          <a:xfrm>
            <a:off x="1267097" y="809897"/>
            <a:ext cx="9287692" cy="369332"/>
          </a:xfrm>
          <a:prstGeom prst="rect">
            <a:avLst/>
          </a:prstGeom>
          <a:noFill/>
        </p:spPr>
        <p:txBody>
          <a:bodyPr wrap="square" rtlCol="0">
            <a:spAutoFit/>
          </a:bodyPr>
          <a:lstStyle/>
          <a:p>
            <a:r>
              <a:rPr lang="es-CL" dirty="0" smtClean="0"/>
              <a:t>Historia de Chile</a:t>
            </a:r>
            <a:endParaRPr lang="es-CL" dirty="0"/>
          </a:p>
        </p:txBody>
      </p:sp>
    </p:spTree>
    <p:extLst>
      <p:ext uri="{BB962C8B-B14F-4D97-AF65-F5344CB8AC3E}">
        <p14:creationId xmlns:p14="http://schemas.microsoft.com/office/powerpoint/2010/main" val="307630646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uadroTexto 3"/>
          <p:cNvSpPr txBox="1"/>
          <p:nvPr/>
        </p:nvSpPr>
        <p:spPr>
          <a:xfrm>
            <a:off x="1005840" y="548640"/>
            <a:ext cx="9548949" cy="1200329"/>
          </a:xfrm>
          <a:prstGeom prst="rect">
            <a:avLst/>
          </a:prstGeom>
          <a:noFill/>
        </p:spPr>
        <p:txBody>
          <a:bodyPr wrap="square" rtlCol="0">
            <a:spAutoFit/>
          </a:bodyPr>
          <a:lstStyle/>
          <a:p>
            <a:r>
              <a:rPr lang="es-CL" dirty="0" smtClean="0"/>
              <a:t>HISTORIA UNIVERSAL </a:t>
            </a:r>
          </a:p>
          <a:p>
            <a:endParaRPr lang="es-CL" dirty="0"/>
          </a:p>
          <a:p>
            <a:r>
              <a:rPr lang="es-CL" dirty="0" smtClean="0"/>
              <a:t>OBJETIVO:  comprender y analizar la </a:t>
            </a:r>
            <a:r>
              <a:rPr lang="es-CL" dirty="0" smtClean="0"/>
              <a:t>revolución rusa y fin de la primera guerra mundial</a:t>
            </a:r>
            <a:r>
              <a:rPr lang="es-CL" dirty="0" smtClean="0"/>
              <a:t>.</a:t>
            </a:r>
            <a:endParaRPr lang="es-CL" dirty="0"/>
          </a:p>
        </p:txBody>
      </p:sp>
    </p:spTree>
    <p:extLst>
      <p:ext uri="{BB962C8B-B14F-4D97-AF65-F5344CB8AC3E}">
        <p14:creationId xmlns:p14="http://schemas.microsoft.com/office/powerpoint/2010/main" val="118473207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es-CL"/>
          </a:p>
        </p:txBody>
      </p:sp>
      <p:sp>
        <p:nvSpPr>
          <p:cNvPr id="3" name="Marcador de contenido 2"/>
          <p:cNvSpPr>
            <a:spLocks noGrp="1"/>
          </p:cNvSpPr>
          <p:nvPr>
            <p:ph idx="1"/>
          </p:nvPr>
        </p:nvSpPr>
        <p:spPr/>
        <p:txBody>
          <a:bodyPr/>
          <a:lstStyle/>
          <a:p>
            <a:endParaRPr lang="es-CL"/>
          </a:p>
        </p:txBody>
      </p:sp>
    </p:spTree>
    <p:extLst>
      <p:ext uri="{BB962C8B-B14F-4D97-AF65-F5344CB8AC3E}">
        <p14:creationId xmlns:p14="http://schemas.microsoft.com/office/powerpoint/2010/main" val="74382809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p:cNvSpPr txBox="1"/>
          <p:nvPr/>
        </p:nvSpPr>
        <p:spPr>
          <a:xfrm>
            <a:off x="666206" y="274320"/>
            <a:ext cx="9640388" cy="923330"/>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s-CL" sz="1800" b="0" i="0" u="none" strike="noStrike" kern="1200" cap="none" spc="0" normalizeH="0" baseline="0" noProof="0" dirty="0" smtClean="0">
                <a:ln>
                  <a:noFill/>
                </a:ln>
                <a:solidFill>
                  <a:prstClr val="white"/>
                </a:solidFill>
                <a:effectLst/>
                <a:uLnTx/>
                <a:uFillTx/>
                <a:latin typeface="Century Gothic" panose="020B0502020202020204"/>
                <a:ea typeface="+mn-ea"/>
                <a:cs typeface="+mn-cs"/>
              </a:rPr>
              <a:t>								REVOLUCIÓN RUSA</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s-CL" sz="1800" b="0" i="0" u="none" strike="noStrike" kern="1200" cap="none" spc="0" normalizeH="0" baseline="0" noProof="0" dirty="0">
              <a:ln>
                <a:noFill/>
              </a:ln>
              <a:solidFill>
                <a:prstClr val="white"/>
              </a:solidFill>
              <a:effectLst/>
              <a:uLnTx/>
              <a:uFillTx/>
              <a:latin typeface="Century Gothic" panose="020B0502020202020204"/>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s-CL" sz="1800" b="0" i="0" u="none" strike="noStrike" kern="1200" cap="none" spc="0" normalizeH="0" baseline="0" noProof="0" dirty="0">
              <a:ln>
                <a:noFill/>
              </a:ln>
              <a:solidFill>
                <a:prstClr val="white"/>
              </a:solidFill>
              <a:effectLst/>
              <a:uLnTx/>
              <a:uFillTx/>
              <a:latin typeface="Century Gothic" panose="020B0502020202020204"/>
              <a:ea typeface="+mn-ea"/>
              <a:cs typeface="+mn-cs"/>
            </a:endParaRPr>
          </a:p>
        </p:txBody>
      </p:sp>
      <p:graphicFrame>
        <p:nvGraphicFramePr>
          <p:cNvPr id="3" name="Tabla 2"/>
          <p:cNvGraphicFramePr>
            <a:graphicFrameLocks noGrp="1"/>
          </p:cNvGraphicFramePr>
          <p:nvPr>
            <p:extLst/>
          </p:nvPr>
        </p:nvGraphicFramePr>
        <p:xfrm>
          <a:off x="1783805" y="1699380"/>
          <a:ext cx="8128000" cy="4206240"/>
        </p:xfrm>
        <a:graphic>
          <a:graphicData uri="http://schemas.openxmlformats.org/drawingml/2006/table">
            <a:tbl>
              <a:tblPr firstRow="1" bandRow="1">
                <a:tableStyleId>{5C22544A-7EE6-4342-B048-85BDC9FD1C3A}</a:tableStyleId>
              </a:tblPr>
              <a:tblGrid>
                <a:gridCol w="8128000">
                  <a:extLst>
                    <a:ext uri="{9D8B030D-6E8A-4147-A177-3AD203B41FA5}">
                      <a16:colId xmlns:a16="http://schemas.microsoft.com/office/drawing/2014/main" val="2081582995"/>
                    </a:ext>
                  </a:extLst>
                </a:gridCol>
              </a:tblGrid>
              <a:tr h="370840">
                <a:tc>
                  <a:txBody>
                    <a:bodyPr/>
                    <a:lstStyle/>
                    <a:p>
                      <a:r>
                        <a:rPr lang="es-CL" dirty="0" smtClean="0"/>
                        <a:t>La revolución rusa fue un movimiento político y social realizado por el pueblo ruso en contra del régimen imperial zarista, el cual gobernaba el país en aquel entonces.</a:t>
                      </a:r>
                    </a:p>
                    <a:p>
                      <a:endParaRPr lang="es-CL" dirty="0" smtClean="0"/>
                    </a:p>
                    <a:p>
                      <a:r>
                        <a:rPr lang="es-CL" dirty="0" smtClean="0"/>
                        <a:t>Comenzó en marzo de 1917 y finalizó en noviembre de ese mismo año, a partir de una serie de acontecimientos que llevaron a derrotar el gobierno vigente y dieron comienzo a uno nuevo, un gobierno con políticas comunistas y socialistas que estaba al mando de Vladimir Lenin y su partido bolchevique, el cual luego conformaría la Unión Soviética.</a:t>
                      </a:r>
                    </a:p>
                    <a:p>
                      <a:endParaRPr lang="es-CL" dirty="0" smtClean="0"/>
                    </a:p>
                    <a:p>
                      <a:r>
                        <a:rPr lang="es-CL" dirty="0" smtClean="0"/>
                        <a:t>La revolución comenzó a fines de la Primera Guerra Mundial, en un contexto en el que el pueblo se encontraba agotado por las políticas monárquicas establecidas y la marcada diferencia de clases, la cual desfavorecía sobremanera a la clase baja.</a:t>
                      </a:r>
                      <a:endParaRPr lang="es-CL" dirty="0"/>
                    </a:p>
                  </a:txBody>
                  <a:tcPr/>
                </a:tc>
                <a:extLst>
                  <a:ext uri="{0D108BD9-81ED-4DB2-BD59-A6C34878D82A}">
                    <a16:rowId xmlns:a16="http://schemas.microsoft.com/office/drawing/2014/main" val="3209660228"/>
                  </a:ext>
                </a:extLst>
              </a:tr>
            </a:tbl>
          </a:graphicData>
        </a:graphic>
      </p:graphicFrame>
    </p:spTree>
    <p:extLst>
      <p:ext uri="{BB962C8B-B14F-4D97-AF65-F5344CB8AC3E}">
        <p14:creationId xmlns:p14="http://schemas.microsoft.com/office/powerpoint/2010/main" val="157427722"/>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a 3"/>
          <p:cNvGraphicFramePr>
            <a:graphicFrameLocks noGrp="1"/>
          </p:cNvGraphicFramePr>
          <p:nvPr>
            <p:extLst/>
          </p:nvPr>
        </p:nvGraphicFramePr>
        <p:xfrm>
          <a:off x="2032000" y="719666"/>
          <a:ext cx="8128000" cy="2011680"/>
        </p:xfrm>
        <a:graphic>
          <a:graphicData uri="http://schemas.openxmlformats.org/drawingml/2006/table">
            <a:tbl>
              <a:tblPr firstRow="1" bandRow="1">
                <a:tableStyleId>{5C22544A-7EE6-4342-B048-85BDC9FD1C3A}</a:tableStyleId>
              </a:tblPr>
              <a:tblGrid>
                <a:gridCol w="8128000">
                  <a:extLst>
                    <a:ext uri="{9D8B030D-6E8A-4147-A177-3AD203B41FA5}">
                      <a16:colId xmlns:a16="http://schemas.microsoft.com/office/drawing/2014/main" val="459733764"/>
                    </a:ext>
                  </a:extLst>
                </a:gridCol>
              </a:tblGrid>
              <a:tr h="370840">
                <a:tc>
                  <a:txBody>
                    <a:bodyPr/>
                    <a:lstStyle/>
                    <a:p>
                      <a:r>
                        <a:rPr lang="es-CL" dirty="0" smtClean="0"/>
                        <a:t>Características de la Rusia Zarista: </a:t>
                      </a:r>
                    </a:p>
                    <a:p>
                      <a:pPr marL="342900" indent="-342900">
                        <a:buAutoNum type="arabicPeriod"/>
                      </a:pPr>
                      <a:r>
                        <a:rPr lang="es-CL" dirty="0" smtClean="0"/>
                        <a:t>Sistema absolutista </a:t>
                      </a:r>
                    </a:p>
                    <a:p>
                      <a:pPr marL="342900" indent="-342900">
                        <a:buAutoNum type="arabicPeriod"/>
                      </a:pPr>
                      <a:r>
                        <a:rPr lang="es-CL" dirty="0" smtClean="0"/>
                        <a:t> Sociedad estamental </a:t>
                      </a:r>
                    </a:p>
                    <a:p>
                      <a:pPr marL="342900" indent="-342900">
                        <a:buAutoNum type="arabicPeriod"/>
                      </a:pPr>
                      <a:r>
                        <a:rPr lang="es-CL" dirty="0" smtClean="0"/>
                        <a:t>Actividad económica principal la agricultura </a:t>
                      </a:r>
                    </a:p>
                    <a:p>
                      <a:pPr marL="0" indent="0">
                        <a:buNone/>
                      </a:pPr>
                      <a:r>
                        <a:rPr lang="es-CL" dirty="0" smtClean="0"/>
                        <a:t> 4.- Nobleza con grandes privilegios. </a:t>
                      </a:r>
                    </a:p>
                    <a:p>
                      <a:pPr marL="0" indent="0">
                        <a:buNone/>
                      </a:pPr>
                      <a:r>
                        <a:rPr lang="es-CL" dirty="0" smtClean="0"/>
                        <a:t>5. Clase media con tendencia a proletarizarse. </a:t>
                      </a:r>
                    </a:p>
                    <a:p>
                      <a:pPr marL="0" indent="0">
                        <a:buNone/>
                      </a:pPr>
                      <a:r>
                        <a:rPr lang="es-CL" dirty="0" smtClean="0"/>
                        <a:t>6. Sectores populares el grueso de la población (obreros)</a:t>
                      </a:r>
                      <a:endParaRPr lang="es-CL" dirty="0"/>
                    </a:p>
                  </a:txBody>
                  <a:tcPr/>
                </a:tc>
                <a:extLst>
                  <a:ext uri="{0D108BD9-81ED-4DB2-BD59-A6C34878D82A}">
                    <a16:rowId xmlns:a16="http://schemas.microsoft.com/office/drawing/2014/main" val="1623579744"/>
                  </a:ext>
                </a:extLst>
              </a:tr>
            </a:tbl>
          </a:graphicData>
        </a:graphic>
      </p:graphicFrame>
    </p:spTree>
    <p:extLst>
      <p:ext uri="{BB962C8B-B14F-4D97-AF65-F5344CB8AC3E}">
        <p14:creationId xmlns:p14="http://schemas.microsoft.com/office/powerpoint/2010/main" val="2925387942"/>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a 3"/>
          <p:cNvGraphicFramePr>
            <a:graphicFrameLocks noGrp="1"/>
          </p:cNvGraphicFramePr>
          <p:nvPr>
            <p:extLst/>
          </p:nvPr>
        </p:nvGraphicFramePr>
        <p:xfrm>
          <a:off x="2032000" y="719666"/>
          <a:ext cx="8128000" cy="5308600"/>
        </p:xfrm>
        <a:graphic>
          <a:graphicData uri="http://schemas.openxmlformats.org/drawingml/2006/table">
            <a:tbl>
              <a:tblPr firstRow="1" bandRow="1">
                <a:tableStyleId>{5C22544A-7EE6-4342-B048-85BDC9FD1C3A}</a:tableStyleId>
              </a:tblPr>
              <a:tblGrid>
                <a:gridCol w="8128000">
                  <a:extLst>
                    <a:ext uri="{9D8B030D-6E8A-4147-A177-3AD203B41FA5}">
                      <a16:colId xmlns:a16="http://schemas.microsoft.com/office/drawing/2014/main" val="1115555534"/>
                    </a:ext>
                  </a:extLst>
                </a:gridCol>
              </a:tblGrid>
              <a:tr h="370840">
                <a:tc>
                  <a:txBody>
                    <a:bodyPr/>
                    <a:lstStyle/>
                    <a:p>
                      <a:r>
                        <a:rPr lang="es-CL" dirty="0" smtClean="0"/>
                        <a:t>Condiciones</a:t>
                      </a:r>
                      <a:r>
                        <a:rPr lang="es-CL" baseline="0" dirty="0" smtClean="0"/>
                        <a:t> previas en Rusia </a:t>
                      </a:r>
                      <a:endParaRPr lang="es-CL" dirty="0"/>
                    </a:p>
                  </a:txBody>
                  <a:tcPr/>
                </a:tc>
                <a:extLst>
                  <a:ext uri="{0D108BD9-81ED-4DB2-BD59-A6C34878D82A}">
                    <a16:rowId xmlns:a16="http://schemas.microsoft.com/office/drawing/2014/main" val="3068854919"/>
                  </a:ext>
                </a:extLst>
              </a:tr>
              <a:tr h="370840">
                <a:tc>
                  <a:txBody>
                    <a:bodyPr/>
                    <a:lstStyle/>
                    <a:p>
                      <a:r>
                        <a:rPr lang="es-CL" dirty="0" smtClean="0"/>
                        <a:t>La Rusia de principios del siglo XX, era una potencia atrasada económicamente, social y políticamente.</a:t>
                      </a:r>
                      <a:endParaRPr lang="es-CL" dirty="0"/>
                    </a:p>
                  </a:txBody>
                  <a:tcPr/>
                </a:tc>
                <a:extLst>
                  <a:ext uri="{0D108BD9-81ED-4DB2-BD59-A6C34878D82A}">
                    <a16:rowId xmlns:a16="http://schemas.microsoft.com/office/drawing/2014/main" val="2539304947"/>
                  </a:ext>
                </a:extLst>
              </a:tr>
              <a:tr h="370840">
                <a:tc>
                  <a:txBody>
                    <a:bodyPr/>
                    <a:lstStyle/>
                    <a:p>
                      <a:r>
                        <a:rPr lang="es-CL" dirty="0" smtClean="0"/>
                        <a:t> EN LO ECONÓMICO:</a:t>
                      </a:r>
                      <a:r>
                        <a:rPr lang="es-CL" baseline="0" dirty="0" smtClean="0"/>
                        <a:t> </a:t>
                      </a:r>
                    </a:p>
                    <a:p>
                      <a:r>
                        <a:rPr lang="es-CL" dirty="0" smtClean="0"/>
                        <a:t>A principios del S. XX, era un país preindustrial. </a:t>
                      </a:r>
                    </a:p>
                    <a:p>
                      <a:r>
                        <a:rPr lang="es-CL" dirty="0" smtClean="0"/>
                        <a:t>Predominaba el sector agrícola. </a:t>
                      </a:r>
                    </a:p>
                    <a:p>
                      <a:r>
                        <a:rPr lang="es-CL" dirty="0" smtClean="0"/>
                        <a:t>La propiedad estaba dividida en latifundios en manos de la aristocracia, la corona, la iglesia y unos pocos agricultores acomodados.</a:t>
                      </a:r>
                    </a:p>
                    <a:p>
                      <a:r>
                        <a:rPr lang="es-CL" dirty="0" smtClean="0"/>
                        <a:t>El sector agrario era incapaz de proveer suficientes recursos a la población. </a:t>
                      </a:r>
                    </a:p>
                    <a:p>
                      <a:r>
                        <a:rPr lang="es-CL" dirty="0" smtClean="0"/>
                        <a:t>La industrialización, iniciada tardíamente, quedo en manos del capital extranjero.</a:t>
                      </a:r>
                      <a:endParaRPr lang="es-CL" dirty="0"/>
                    </a:p>
                  </a:txBody>
                  <a:tcPr/>
                </a:tc>
                <a:extLst>
                  <a:ext uri="{0D108BD9-81ED-4DB2-BD59-A6C34878D82A}">
                    <a16:rowId xmlns:a16="http://schemas.microsoft.com/office/drawing/2014/main" val="3820953664"/>
                  </a:ext>
                </a:extLst>
              </a:tr>
              <a:tr h="370840">
                <a:tc>
                  <a:txBody>
                    <a:bodyPr/>
                    <a:lstStyle/>
                    <a:p>
                      <a:r>
                        <a:rPr lang="es-CL" dirty="0" smtClean="0"/>
                        <a:t>Rusia conformaba un vasto imperio de mas de 22 Millones de km2, con múltiples etnias, diferentes lenguas y religiones. </a:t>
                      </a:r>
                    </a:p>
                    <a:p>
                      <a:r>
                        <a:rPr lang="es-CL" dirty="0" smtClean="0"/>
                        <a:t>Su población sobrepasaba los 120 millones de habitantes, de los cuales 100 millones eran campesinos, se organizaban en unidades aldeanas (MIR)</a:t>
                      </a:r>
                      <a:endParaRPr lang="es-CL" dirty="0"/>
                    </a:p>
                  </a:txBody>
                  <a:tcPr/>
                </a:tc>
                <a:extLst>
                  <a:ext uri="{0D108BD9-81ED-4DB2-BD59-A6C34878D82A}">
                    <a16:rowId xmlns:a16="http://schemas.microsoft.com/office/drawing/2014/main" val="351887184"/>
                  </a:ext>
                </a:extLst>
              </a:tr>
            </a:tbl>
          </a:graphicData>
        </a:graphic>
      </p:graphicFrame>
    </p:spTree>
    <p:extLst>
      <p:ext uri="{BB962C8B-B14F-4D97-AF65-F5344CB8AC3E}">
        <p14:creationId xmlns:p14="http://schemas.microsoft.com/office/powerpoint/2010/main" val="2581295056"/>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Marcador de contenido 3"/>
          <p:cNvGraphicFramePr>
            <a:graphicFrameLocks noGrp="1"/>
          </p:cNvGraphicFramePr>
          <p:nvPr>
            <p:ph idx="1"/>
            <p:extLst/>
          </p:nvPr>
        </p:nvGraphicFramePr>
        <p:xfrm>
          <a:off x="1142501" y="863918"/>
          <a:ext cx="8947150" cy="4297680"/>
        </p:xfrm>
        <a:graphic>
          <a:graphicData uri="http://schemas.openxmlformats.org/drawingml/2006/table">
            <a:tbl>
              <a:tblPr firstRow="1" bandRow="1">
                <a:tableStyleId>{5C22544A-7EE6-4342-B048-85BDC9FD1C3A}</a:tableStyleId>
              </a:tblPr>
              <a:tblGrid>
                <a:gridCol w="8947150">
                  <a:extLst>
                    <a:ext uri="{9D8B030D-6E8A-4147-A177-3AD203B41FA5}">
                      <a16:colId xmlns:a16="http://schemas.microsoft.com/office/drawing/2014/main" val="2575928546"/>
                    </a:ext>
                  </a:extLst>
                </a:gridCol>
              </a:tblGrid>
              <a:tr h="370840">
                <a:tc>
                  <a:txBody>
                    <a:bodyPr/>
                    <a:lstStyle/>
                    <a:p>
                      <a:r>
                        <a:rPr lang="es-CL" dirty="0" smtClean="0"/>
                        <a:t>Condiciones previas en Rusia </a:t>
                      </a:r>
                    </a:p>
                    <a:p>
                      <a:endParaRPr lang="es-CL" dirty="0"/>
                    </a:p>
                  </a:txBody>
                  <a:tcPr/>
                </a:tc>
                <a:extLst>
                  <a:ext uri="{0D108BD9-81ED-4DB2-BD59-A6C34878D82A}">
                    <a16:rowId xmlns:a16="http://schemas.microsoft.com/office/drawing/2014/main" val="3165183375"/>
                  </a:ext>
                </a:extLst>
              </a:tr>
              <a:tr h="370840">
                <a:tc>
                  <a:txBody>
                    <a:bodyPr/>
                    <a:lstStyle/>
                    <a:p>
                      <a:r>
                        <a:rPr lang="es-CL" dirty="0" smtClean="0"/>
                        <a:t>CLASES SOCIALES EN RUSIA</a:t>
                      </a:r>
                    </a:p>
                    <a:p>
                      <a:r>
                        <a:rPr lang="es-CL" dirty="0" smtClean="0"/>
                        <a:t>La aristocracia, ostentó privilegios señoriales</a:t>
                      </a:r>
                      <a:r>
                        <a:rPr lang="es-CL" baseline="0" dirty="0" smtClean="0"/>
                        <a:t> </a:t>
                      </a:r>
                      <a:r>
                        <a:rPr lang="es-CL" dirty="0" smtClean="0"/>
                        <a:t>(FEUDALISMO) hasta 1861, era propietaria de enormes haciendas, percibía abundantes rentas</a:t>
                      </a:r>
                      <a:r>
                        <a:rPr lang="es-CL" baseline="0" dirty="0" smtClean="0"/>
                        <a:t> </a:t>
                      </a:r>
                      <a:r>
                        <a:rPr lang="es-CL" dirty="0" smtClean="0"/>
                        <a:t>y llevaba un estilo de vida muy elevado, en contraste con la miseria del campesinado.</a:t>
                      </a:r>
                    </a:p>
                    <a:p>
                      <a:r>
                        <a:rPr lang="es-CL" dirty="0" smtClean="0"/>
                        <a:t> </a:t>
                      </a:r>
                    </a:p>
                    <a:p>
                      <a:r>
                        <a:rPr lang="es-CL" dirty="0" smtClean="0"/>
                        <a:t>La burguesía era numéricamente exigua, tenía poco peso social y político. </a:t>
                      </a:r>
                    </a:p>
                    <a:p>
                      <a:endParaRPr lang="es-CL" dirty="0" smtClean="0"/>
                    </a:p>
                    <a:p>
                      <a:r>
                        <a:rPr lang="es-CL" dirty="0" smtClean="0"/>
                        <a:t>El proletariado era reducido, pero poseía una elevada conciencia de clase y alta politización (socialismo, marxismo, anarquismo).</a:t>
                      </a:r>
                    </a:p>
                    <a:p>
                      <a:endParaRPr lang="es-CL" dirty="0" smtClean="0"/>
                    </a:p>
                    <a:p>
                      <a:r>
                        <a:rPr lang="es-CL" dirty="0" smtClean="0"/>
                        <a:t>La clase media eran casi inexistente, la integraban profesionales, comerciantes y campesinos acomodados, no sujetos a la servidumbre y propietarios de sus tierras. </a:t>
                      </a:r>
                      <a:endParaRPr lang="es-CL" dirty="0"/>
                    </a:p>
                  </a:txBody>
                  <a:tcPr/>
                </a:tc>
                <a:extLst>
                  <a:ext uri="{0D108BD9-81ED-4DB2-BD59-A6C34878D82A}">
                    <a16:rowId xmlns:a16="http://schemas.microsoft.com/office/drawing/2014/main" val="2993784243"/>
                  </a:ext>
                </a:extLst>
              </a:tr>
            </a:tbl>
          </a:graphicData>
        </a:graphic>
      </p:graphicFrame>
    </p:spTree>
    <p:extLst>
      <p:ext uri="{BB962C8B-B14F-4D97-AF65-F5344CB8AC3E}">
        <p14:creationId xmlns:p14="http://schemas.microsoft.com/office/powerpoint/2010/main" val="2432038226"/>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a 3"/>
          <p:cNvGraphicFramePr>
            <a:graphicFrameLocks noGrp="1"/>
          </p:cNvGraphicFramePr>
          <p:nvPr>
            <p:extLst/>
          </p:nvPr>
        </p:nvGraphicFramePr>
        <p:xfrm>
          <a:off x="2032000" y="719666"/>
          <a:ext cx="8128000" cy="5674360"/>
        </p:xfrm>
        <a:graphic>
          <a:graphicData uri="http://schemas.openxmlformats.org/drawingml/2006/table">
            <a:tbl>
              <a:tblPr firstRow="1" bandRow="1">
                <a:tableStyleId>{5C22544A-7EE6-4342-B048-85BDC9FD1C3A}</a:tableStyleId>
              </a:tblPr>
              <a:tblGrid>
                <a:gridCol w="8128000">
                  <a:extLst>
                    <a:ext uri="{9D8B030D-6E8A-4147-A177-3AD203B41FA5}">
                      <a16:colId xmlns:a16="http://schemas.microsoft.com/office/drawing/2014/main" val="167897395"/>
                    </a:ext>
                  </a:extLst>
                </a:gridCol>
              </a:tblGrid>
              <a:tr h="370840">
                <a:tc>
                  <a:txBody>
                    <a:bodyPr/>
                    <a:lstStyle/>
                    <a:p>
                      <a:endParaRPr lang="es-CL" dirty="0"/>
                    </a:p>
                  </a:txBody>
                  <a:tcPr/>
                </a:tc>
                <a:extLst>
                  <a:ext uri="{0D108BD9-81ED-4DB2-BD59-A6C34878D82A}">
                    <a16:rowId xmlns:a16="http://schemas.microsoft.com/office/drawing/2014/main" val="3052024693"/>
                  </a:ext>
                </a:extLst>
              </a:tr>
              <a:tr h="370840">
                <a:tc>
                  <a:txBody>
                    <a:bodyPr/>
                    <a:lstStyle/>
                    <a:p>
                      <a:r>
                        <a:rPr lang="es-CL" dirty="0" smtClean="0"/>
                        <a:t>EN LO POLÍTICO</a:t>
                      </a:r>
                    </a:p>
                    <a:p>
                      <a:endParaRPr lang="es-CL" dirty="0" smtClean="0"/>
                    </a:p>
                    <a:p>
                      <a:r>
                        <a:rPr lang="es-CL" dirty="0" smtClean="0"/>
                        <a:t>Se mantenía un estado TOTALITARIO (imperio).</a:t>
                      </a:r>
                    </a:p>
                    <a:p>
                      <a:r>
                        <a:rPr lang="es-CL" dirty="0" smtClean="0"/>
                        <a:t>El poder era detentado por una monarquía absoluta y teocrática, precedida por el Zar Nicolás II, que pertenecía a la dinastía de los </a:t>
                      </a:r>
                      <a:r>
                        <a:rPr lang="es-CL" dirty="0" err="1" smtClean="0"/>
                        <a:t>Romanov</a:t>
                      </a:r>
                      <a:r>
                        <a:rPr lang="es-CL" dirty="0" smtClean="0"/>
                        <a:t>, apoyado en 4 pilares: Nobleza,</a:t>
                      </a:r>
                      <a:r>
                        <a:rPr lang="es-CL" baseline="0" dirty="0" smtClean="0"/>
                        <a:t> </a:t>
                      </a:r>
                      <a:r>
                        <a:rPr lang="es-CL" dirty="0" smtClean="0"/>
                        <a:t>Clero,</a:t>
                      </a:r>
                      <a:r>
                        <a:rPr lang="es-CL" baseline="0" dirty="0" smtClean="0"/>
                        <a:t> </a:t>
                      </a:r>
                      <a:r>
                        <a:rPr lang="es-CL" dirty="0" smtClean="0"/>
                        <a:t>Ejercito y burocracia Policía política.</a:t>
                      </a:r>
                      <a:r>
                        <a:rPr lang="es-CL" baseline="0" dirty="0" smtClean="0"/>
                        <a:t> </a:t>
                      </a:r>
                    </a:p>
                    <a:p>
                      <a:endParaRPr lang="es-CL" dirty="0" smtClean="0"/>
                    </a:p>
                    <a:p>
                      <a:r>
                        <a:rPr lang="es-CL" dirty="0" smtClean="0"/>
                        <a:t>Aunque existía un Parlamento ( DUMA), sus poderes estaban a merced del Zar, que lo podía convocar o disolver a su conveniencia. </a:t>
                      </a:r>
                    </a:p>
                    <a:p>
                      <a:endParaRPr lang="es-CL" dirty="0" smtClean="0"/>
                    </a:p>
                    <a:p>
                      <a:r>
                        <a:rPr lang="es-CL" dirty="0" smtClean="0"/>
                        <a:t>Era un gobierno autocrático, (poder en</a:t>
                      </a:r>
                      <a:r>
                        <a:rPr lang="es-CL" baseline="0" dirty="0" smtClean="0"/>
                        <a:t> </a:t>
                      </a:r>
                      <a:r>
                        <a:rPr lang="es-CL" dirty="0" smtClean="0"/>
                        <a:t>manos de una sola persona), el Zar concentraba en sus manos el poder supremo del Estado, sin límites y era el máximo representante de la Iglesia Ortodoxa.</a:t>
                      </a:r>
                    </a:p>
                    <a:p>
                      <a:endParaRPr lang="es-CL" dirty="0" smtClean="0"/>
                    </a:p>
                    <a:p>
                      <a:r>
                        <a:rPr lang="es-CL" dirty="0" smtClean="0"/>
                        <a:t>Las libertades políticas eran inexistentes, los disidentes y opositores eran perseguidos por la policía y deportados a SIBERIA.</a:t>
                      </a:r>
                    </a:p>
                    <a:p>
                      <a:endParaRPr lang="es-CL" dirty="0" smtClean="0"/>
                    </a:p>
                    <a:p>
                      <a:r>
                        <a:rPr lang="es-CL" dirty="0" smtClean="0"/>
                        <a:t>Las ejecuciones eran frecuentes. </a:t>
                      </a:r>
                      <a:endParaRPr lang="es-CL" dirty="0"/>
                    </a:p>
                  </a:txBody>
                  <a:tcPr/>
                </a:tc>
                <a:extLst>
                  <a:ext uri="{0D108BD9-81ED-4DB2-BD59-A6C34878D82A}">
                    <a16:rowId xmlns:a16="http://schemas.microsoft.com/office/drawing/2014/main" val="1584472143"/>
                  </a:ext>
                </a:extLst>
              </a:tr>
            </a:tbl>
          </a:graphicData>
        </a:graphic>
      </p:graphicFrame>
    </p:spTree>
    <p:extLst>
      <p:ext uri="{BB962C8B-B14F-4D97-AF65-F5344CB8AC3E}">
        <p14:creationId xmlns:p14="http://schemas.microsoft.com/office/powerpoint/2010/main" val="3846455675"/>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a 3"/>
          <p:cNvGraphicFramePr>
            <a:graphicFrameLocks noGrp="1"/>
          </p:cNvGraphicFramePr>
          <p:nvPr>
            <p:extLst/>
          </p:nvPr>
        </p:nvGraphicFramePr>
        <p:xfrm>
          <a:off x="1809932" y="1908386"/>
          <a:ext cx="8128000" cy="3205480"/>
        </p:xfrm>
        <a:graphic>
          <a:graphicData uri="http://schemas.openxmlformats.org/drawingml/2006/table">
            <a:tbl>
              <a:tblPr firstRow="1" bandRow="1">
                <a:tableStyleId>{5C22544A-7EE6-4342-B048-85BDC9FD1C3A}</a:tableStyleId>
              </a:tblPr>
              <a:tblGrid>
                <a:gridCol w="8128000">
                  <a:extLst>
                    <a:ext uri="{9D8B030D-6E8A-4147-A177-3AD203B41FA5}">
                      <a16:colId xmlns:a16="http://schemas.microsoft.com/office/drawing/2014/main" val="1234598205"/>
                    </a:ext>
                  </a:extLst>
                </a:gridCol>
              </a:tblGrid>
              <a:tr h="370840">
                <a:tc>
                  <a:txBody>
                    <a:bodyPr/>
                    <a:lstStyle/>
                    <a:p>
                      <a:r>
                        <a:rPr lang="es-CL" dirty="0" smtClean="0"/>
                        <a:t>CONSECUENCIAS DEL ATRASO EN RUSIA </a:t>
                      </a:r>
                      <a:endParaRPr lang="es-CL" dirty="0"/>
                    </a:p>
                  </a:txBody>
                  <a:tcPr/>
                </a:tc>
                <a:extLst>
                  <a:ext uri="{0D108BD9-81ED-4DB2-BD59-A6C34878D82A}">
                    <a16:rowId xmlns:a16="http://schemas.microsoft.com/office/drawing/2014/main" val="2642083121"/>
                  </a:ext>
                </a:extLst>
              </a:tr>
              <a:tr h="370840">
                <a:tc>
                  <a:txBody>
                    <a:bodyPr/>
                    <a:lstStyle/>
                    <a:p>
                      <a:r>
                        <a:rPr lang="es-CL" dirty="0" smtClean="0"/>
                        <a:t>Progresivo declive del país frente al resto de las potencias europeas durante el siglo XIX y primer tercio del XX, hecho comprobado con las derrotas sufridas por Rusia en la Guerra de Crimea, ruso- japonesa y Primera Guerra Mundial. </a:t>
                      </a:r>
                    </a:p>
                    <a:p>
                      <a:endParaRPr lang="es-CL" dirty="0" smtClean="0"/>
                    </a:p>
                    <a:p>
                      <a:r>
                        <a:rPr lang="es-CL" dirty="0" smtClean="0"/>
                        <a:t>La inestabilidad interna, expresada en rebeliones campesinas, terrorismo, que fueron duramente reprimidas </a:t>
                      </a:r>
                    </a:p>
                    <a:p>
                      <a:endParaRPr lang="es-CL" dirty="0" smtClean="0"/>
                    </a:p>
                    <a:p>
                      <a:r>
                        <a:rPr lang="es-CL" dirty="0" smtClean="0"/>
                        <a:t>Surgimiento de varias organizaciones de distintos cortes ideológicos contra el gobierno del ZAR. </a:t>
                      </a:r>
                      <a:endParaRPr lang="es-CL" dirty="0"/>
                    </a:p>
                  </a:txBody>
                  <a:tcPr/>
                </a:tc>
                <a:extLst>
                  <a:ext uri="{0D108BD9-81ED-4DB2-BD59-A6C34878D82A}">
                    <a16:rowId xmlns:a16="http://schemas.microsoft.com/office/drawing/2014/main" val="2766072963"/>
                  </a:ext>
                </a:extLst>
              </a:tr>
            </a:tbl>
          </a:graphicData>
        </a:graphic>
      </p:graphicFrame>
    </p:spTree>
    <p:extLst>
      <p:ext uri="{BB962C8B-B14F-4D97-AF65-F5344CB8AC3E}">
        <p14:creationId xmlns:p14="http://schemas.microsoft.com/office/powerpoint/2010/main" val="674406133"/>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a 3"/>
          <p:cNvGraphicFramePr>
            <a:graphicFrameLocks noGrp="1"/>
          </p:cNvGraphicFramePr>
          <p:nvPr>
            <p:extLst/>
          </p:nvPr>
        </p:nvGraphicFramePr>
        <p:xfrm>
          <a:off x="1888309" y="236340"/>
          <a:ext cx="8128000" cy="6223000"/>
        </p:xfrm>
        <a:graphic>
          <a:graphicData uri="http://schemas.openxmlformats.org/drawingml/2006/table">
            <a:tbl>
              <a:tblPr firstRow="1" bandRow="1">
                <a:tableStyleId>{5C22544A-7EE6-4342-B048-85BDC9FD1C3A}</a:tableStyleId>
              </a:tblPr>
              <a:tblGrid>
                <a:gridCol w="8128000">
                  <a:extLst>
                    <a:ext uri="{9D8B030D-6E8A-4147-A177-3AD203B41FA5}">
                      <a16:colId xmlns:a16="http://schemas.microsoft.com/office/drawing/2014/main" val="3797975707"/>
                    </a:ext>
                  </a:extLst>
                </a:gridCol>
              </a:tblGrid>
              <a:tr h="370840">
                <a:tc>
                  <a:txBody>
                    <a:bodyPr/>
                    <a:lstStyle/>
                    <a:p>
                      <a:r>
                        <a:rPr lang="es-CL" dirty="0" smtClean="0"/>
                        <a:t>CAMBIOS DE 1861 - 1914 </a:t>
                      </a:r>
                      <a:endParaRPr lang="es-CL" dirty="0"/>
                    </a:p>
                  </a:txBody>
                  <a:tcPr/>
                </a:tc>
                <a:extLst>
                  <a:ext uri="{0D108BD9-81ED-4DB2-BD59-A6C34878D82A}">
                    <a16:rowId xmlns:a16="http://schemas.microsoft.com/office/drawing/2014/main" val="834190408"/>
                  </a:ext>
                </a:extLst>
              </a:tr>
              <a:tr h="370840">
                <a:tc>
                  <a:txBody>
                    <a:bodyPr/>
                    <a:lstStyle/>
                    <a:p>
                      <a:r>
                        <a:rPr lang="es-CL" dirty="0" smtClean="0"/>
                        <a:t>Entre 1861 – 1914, surgen en Rusia, diversos intentos de modernizar el país con el fin de terminar con la crisis interna que estaba atravesando Rusia, debido a su atraso. </a:t>
                      </a:r>
                    </a:p>
                    <a:p>
                      <a:endParaRPr lang="es-CL" dirty="0" smtClean="0"/>
                    </a:p>
                    <a:p>
                      <a:r>
                        <a:rPr lang="es-CL" dirty="0" smtClean="0"/>
                        <a:t>Principales cambios: </a:t>
                      </a:r>
                    </a:p>
                    <a:p>
                      <a:endParaRPr lang="es-CL" dirty="0" smtClean="0"/>
                    </a:p>
                    <a:p>
                      <a:pPr marL="285750" indent="-285750">
                        <a:buFontTx/>
                        <a:buChar char="-"/>
                      </a:pPr>
                      <a:r>
                        <a:rPr lang="es-CL" dirty="0" smtClean="0"/>
                        <a:t>La Abolición de la servidumbre (1861) con un decreto de emancipación, promovió el deseo y la necesidad de una reforma agraria. </a:t>
                      </a:r>
                    </a:p>
                    <a:p>
                      <a:pPr marL="285750" indent="-285750">
                        <a:buFontTx/>
                        <a:buChar char="-"/>
                      </a:pPr>
                      <a:r>
                        <a:rPr lang="es-CL" dirty="0" smtClean="0"/>
                        <a:t>Reorganización de la justicia, alentando el nombramiento de jueces inamovibles y jurados independientes. </a:t>
                      </a:r>
                    </a:p>
                    <a:p>
                      <a:pPr marL="285750" indent="-285750">
                        <a:buFontTx/>
                        <a:buChar char="-"/>
                      </a:pPr>
                      <a:r>
                        <a:rPr lang="es-CL" dirty="0" smtClean="0"/>
                        <a:t>Reorganización del ejercito, se elimino el derecho de exención militar a la nobleza y se abrió la carrera militar a todo hombre capaz.</a:t>
                      </a:r>
                    </a:p>
                    <a:p>
                      <a:pPr marL="285750" indent="-285750">
                        <a:buFontTx/>
                        <a:buChar char="-"/>
                      </a:pPr>
                      <a:r>
                        <a:rPr lang="es-CL" dirty="0" smtClean="0"/>
                        <a:t>Apertura de universidades</a:t>
                      </a:r>
                      <a:r>
                        <a:rPr lang="es-CL" baseline="0" dirty="0" smtClean="0"/>
                        <a:t> </a:t>
                      </a:r>
                      <a:r>
                        <a:rPr lang="es-CL" dirty="0" smtClean="0"/>
                        <a:t>con un nuevo plan de educación, que permitió el acceso de los jóvenes que no pertenecían a la nobleza a la enseñanza secundaria y a la universidad, surgió un gran colectivo que se convertiría en la vanguardia revolucionaria. </a:t>
                      </a:r>
                    </a:p>
                    <a:p>
                      <a:r>
                        <a:rPr lang="es-CL" dirty="0" smtClean="0"/>
                        <a:t>-</a:t>
                      </a:r>
                      <a:r>
                        <a:rPr lang="es-CL" baseline="0" dirty="0" smtClean="0"/>
                        <a:t> </a:t>
                      </a:r>
                      <a:r>
                        <a:rPr lang="es-CL" dirty="0" smtClean="0"/>
                        <a:t>Las reformas emprendidas por el Zar Alejandro II (1861 -1914) generaron una corriente de cambio constitucional en Rusia que permitió la aparición de partidos de oposición al Zar. </a:t>
                      </a:r>
                      <a:endParaRPr lang="es-CL" dirty="0"/>
                    </a:p>
                  </a:txBody>
                  <a:tcPr/>
                </a:tc>
                <a:extLst>
                  <a:ext uri="{0D108BD9-81ED-4DB2-BD59-A6C34878D82A}">
                    <a16:rowId xmlns:a16="http://schemas.microsoft.com/office/drawing/2014/main" val="1386270769"/>
                  </a:ext>
                </a:extLst>
              </a:tr>
            </a:tbl>
          </a:graphicData>
        </a:graphic>
      </p:graphicFrame>
    </p:spTree>
    <p:extLst>
      <p:ext uri="{BB962C8B-B14F-4D97-AF65-F5344CB8AC3E}">
        <p14:creationId xmlns:p14="http://schemas.microsoft.com/office/powerpoint/2010/main" val="3428424782"/>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Diagrama 4"/>
          <p:cNvGraphicFramePr/>
          <p:nvPr>
            <p:extLst/>
          </p:nvPr>
        </p:nvGraphicFramePr>
        <p:xfrm>
          <a:off x="0" y="444137"/>
          <a:ext cx="11521440" cy="630935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CuadroTexto 5"/>
          <p:cNvSpPr txBox="1"/>
          <p:nvPr/>
        </p:nvSpPr>
        <p:spPr>
          <a:xfrm>
            <a:off x="914400" y="74805"/>
            <a:ext cx="4467497" cy="369332"/>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s-CL" sz="1800" b="0" i="0" u="none" strike="noStrike" kern="1200" cap="none" spc="0" normalizeH="0" baseline="0" noProof="0" dirty="0" smtClean="0">
                <a:ln>
                  <a:noFill/>
                </a:ln>
                <a:solidFill>
                  <a:prstClr val="white"/>
                </a:solidFill>
                <a:effectLst/>
                <a:uLnTx/>
                <a:uFillTx/>
                <a:latin typeface="Century Gothic" panose="020B0502020202020204"/>
                <a:ea typeface="+mn-ea"/>
                <a:cs typeface="+mn-cs"/>
              </a:rPr>
              <a:t>GRUPOS OPOSITORES AL ZAR</a:t>
            </a:r>
            <a:endParaRPr kumimoji="0" lang="es-CL" sz="1800" b="0" i="0" u="none" strike="noStrike" kern="1200" cap="none" spc="0" normalizeH="0" baseline="0" noProof="0" dirty="0">
              <a:ln>
                <a:noFill/>
              </a:ln>
              <a:solidFill>
                <a:prstClr val="white"/>
              </a:solidFill>
              <a:effectLst/>
              <a:uLnTx/>
              <a:uFillTx/>
              <a:latin typeface="Century Gothic" panose="020B0502020202020204"/>
              <a:ea typeface="+mn-ea"/>
              <a:cs typeface="+mn-cs"/>
            </a:endParaRPr>
          </a:p>
        </p:txBody>
      </p:sp>
    </p:spTree>
    <p:extLst>
      <p:ext uri="{BB962C8B-B14F-4D97-AF65-F5344CB8AC3E}">
        <p14:creationId xmlns:p14="http://schemas.microsoft.com/office/powerpoint/2010/main" val="339060045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uadroTexto 4"/>
          <p:cNvSpPr txBox="1"/>
          <p:nvPr/>
        </p:nvSpPr>
        <p:spPr>
          <a:xfrm>
            <a:off x="1332411" y="209006"/>
            <a:ext cx="7014755" cy="369332"/>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s-CL" sz="1800" b="0" i="0" u="none" strike="noStrike" kern="1200" cap="none" spc="0" normalizeH="0" baseline="0" noProof="0" dirty="0" smtClean="0">
                <a:ln>
                  <a:noFill/>
                </a:ln>
                <a:solidFill>
                  <a:prstClr val="white"/>
                </a:solidFill>
                <a:effectLst/>
                <a:uLnTx/>
                <a:uFillTx/>
                <a:latin typeface="Century Gothic" panose="020B0502020202020204"/>
                <a:ea typeface="+mn-ea"/>
                <a:cs typeface="+mn-cs"/>
              </a:rPr>
              <a:t>Características sociales</a:t>
            </a:r>
            <a:endParaRPr kumimoji="0" lang="es-CL" sz="1800" b="0" i="0" u="none" strike="noStrike" kern="1200" cap="none" spc="0" normalizeH="0" baseline="0" noProof="0" dirty="0">
              <a:ln>
                <a:noFill/>
              </a:ln>
              <a:solidFill>
                <a:prstClr val="white"/>
              </a:solidFill>
              <a:effectLst/>
              <a:uLnTx/>
              <a:uFillTx/>
              <a:latin typeface="Century Gothic" panose="020B0502020202020204"/>
              <a:ea typeface="+mn-ea"/>
              <a:cs typeface="+mn-cs"/>
            </a:endParaRPr>
          </a:p>
        </p:txBody>
      </p:sp>
      <p:graphicFrame>
        <p:nvGraphicFramePr>
          <p:cNvPr id="6" name="Diagrama 5"/>
          <p:cNvGraphicFramePr/>
          <p:nvPr>
            <p:extLst/>
          </p:nvPr>
        </p:nvGraphicFramePr>
        <p:xfrm>
          <a:off x="3416664" y="1033176"/>
          <a:ext cx="8128000" cy="541866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7" name="Tabla 6"/>
          <p:cNvGraphicFramePr>
            <a:graphicFrameLocks noGrp="1"/>
          </p:cNvGraphicFramePr>
          <p:nvPr>
            <p:extLst/>
          </p:nvPr>
        </p:nvGraphicFramePr>
        <p:xfrm>
          <a:off x="464457" y="2952206"/>
          <a:ext cx="2709817" cy="548640"/>
        </p:xfrm>
        <a:graphic>
          <a:graphicData uri="http://schemas.openxmlformats.org/drawingml/2006/table">
            <a:tbl>
              <a:tblPr firstRow="1" bandRow="1">
                <a:tableStyleId>{5C22544A-7EE6-4342-B048-85BDC9FD1C3A}</a:tableStyleId>
              </a:tblPr>
              <a:tblGrid>
                <a:gridCol w="2709817">
                  <a:extLst>
                    <a:ext uri="{9D8B030D-6E8A-4147-A177-3AD203B41FA5}">
                      <a16:colId xmlns:a16="http://schemas.microsoft.com/office/drawing/2014/main" val="2963311347"/>
                    </a:ext>
                  </a:extLst>
                </a:gridCol>
              </a:tblGrid>
              <a:tr h="548640">
                <a:tc>
                  <a:txBody>
                    <a:bodyPr/>
                    <a:lstStyle/>
                    <a:p>
                      <a:r>
                        <a:rPr lang="es-CL" dirty="0" smtClean="0"/>
                        <a:t>Mundo</a:t>
                      </a:r>
                      <a:r>
                        <a:rPr lang="es-CL" baseline="0" dirty="0" smtClean="0"/>
                        <a:t> urbano</a:t>
                      </a:r>
                      <a:endParaRPr lang="es-CL" dirty="0"/>
                    </a:p>
                  </a:txBody>
                  <a:tcPr/>
                </a:tc>
                <a:extLst>
                  <a:ext uri="{0D108BD9-81ED-4DB2-BD59-A6C34878D82A}">
                    <a16:rowId xmlns:a16="http://schemas.microsoft.com/office/drawing/2014/main" val="53847783"/>
                  </a:ext>
                </a:extLst>
              </a:tr>
            </a:tbl>
          </a:graphicData>
        </a:graphic>
      </p:graphicFrame>
    </p:spTree>
    <p:extLst>
      <p:ext uri="{BB962C8B-B14F-4D97-AF65-F5344CB8AC3E}">
        <p14:creationId xmlns:p14="http://schemas.microsoft.com/office/powerpoint/2010/main" val="109201479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a 3"/>
          <p:cNvGraphicFramePr>
            <a:graphicFrameLocks noGrp="1"/>
          </p:cNvGraphicFramePr>
          <p:nvPr>
            <p:extLst/>
          </p:nvPr>
        </p:nvGraphicFramePr>
        <p:xfrm>
          <a:off x="2032000" y="719666"/>
          <a:ext cx="8128000" cy="4577080"/>
        </p:xfrm>
        <a:graphic>
          <a:graphicData uri="http://schemas.openxmlformats.org/drawingml/2006/table">
            <a:tbl>
              <a:tblPr firstRow="1" bandRow="1">
                <a:tableStyleId>{5C22544A-7EE6-4342-B048-85BDC9FD1C3A}</a:tableStyleId>
              </a:tblPr>
              <a:tblGrid>
                <a:gridCol w="4064000">
                  <a:extLst>
                    <a:ext uri="{9D8B030D-6E8A-4147-A177-3AD203B41FA5}">
                      <a16:colId xmlns:a16="http://schemas.microsoft.com/office/drawing/2014/main" val="2933948370"/>
                    </a:ext>
                  </a:extLst>
                </a:gridCol>
                <a:gridCol w="4064000">
                  <a:extLst>
                    <a:ext uri="{9D8B030D-6E8A-4147-A177-3AD203B41FA5}">
                      <a16:colId xmlns:a16="http://schemas.microsoft.com/office/drawing/2014/main" val="1865108865"/>
                    </a:ext>
                  </a:extLst>
                </a:gridCol>
              </a:tblGrid>
              <a:tr h="370840">
                <a:tc>
                  <a:txBody>
                    <a:bodyPr/>
                    <a:lstStyle/>
                    <a:p>
                      <a:r>
                        <a:rPr lang="es-CL" dirty="0" smtClean="0"/>
                        <a:t>MENCHEVIQUES: </a:t>
                      </a:r>
                      <a:endParaRPr lang="es-CL" dirty="0"/>
                    </a:p>
                  </a:txBody>
                  <a:tcPr/>
                </a:tc>
                <a:tc>
                  <a:txBody>
                    <a:bodyPr/>
                    <a:lstStyle/>
                    <a:p>
                      <a:r>
                        <a:rPr lang="es-CL" dirty="0" smtClean="0"/>
                        <a:t>BOLCHEVIQUES: </a:t>
                      </a:r>
                      <a:endParaRPr lang="es-CL" dirty="0"/>
                    </a:p>
                  </a:txBody>
                  <a:tcPr/>
                </a:tc>
                <a:extLst>
                  <a:ext uri="{0D108BD9-81ED-4DB2-BD59-A6C34878D82A}">
                    <a16:rowId xmlns:a16="http://schemas.microsoft.com/office/drawing/2014/main" val="2981749824"/>
                  </a:ext>
                </a:extLst>
              </a:tr>
              <a:tr h="370840">
                <a:tc>
                  <a:txBody>
                    <a:bodyPr/>
                    <a:lstStyle/>
                    <a:p>
                      <a:r>
                        <a:rPr lang="es-CL" dirty="0" smtClean="0"/>
                        <a:t>Líderes: </a:t>
                      </a:r>
                      <a:r>
                        <a:rPr lang="es-CL" dirty="0" err="1" smtClean="0"/>
                        <a:t>Plejánov</a:t>
                      </a:r>
                      <a:r>
                        <a:rPr lang="es-CL" dirty="0" smtClean="0"/>
                        <a:t> y </a:t>
                      </a:r>
                      <a:r>
                        <a:rPr lang="es-CL" dirty="0" err="1" smtClean="0"/>
                        <a:t>Martov</a:t>
                      </a:r>
                      <a:r>
                        <a:rPr lang="es-CL" dirty="0" smtClean="0"/>
                        <a:t> </a:t>
                      </a:r>
                      <a:r>
                        <a:rPr lang="es-CL" dirty="0" err="1" smtClean="0"/>
                        <a:t>minotaria</a:t>
                      </a:r>
                      <a:r>
                        <a:rPr lang="es-CL" dirty="0" smtClean="0"/>
                        <a:t>) partidarios de la revolución de obreros y campesinos. Consideraba necesario un período de transición, que transformara a Rusia en un país industrializado, con un régimen democrático – burgués como paso necesario y previo a la construcción de la sociedad socialista-proletaria. </a:t>
                      </a:r>
                    </a:p>
                    <a:p>
                      <a:r>
                        <a:rPr lang="es-CL" dirty="0" smtClean="0"/>
                        <a:t>Sus miembros promovieron la colaboración con los partidos burgueses para derrocar al Zarismo. </a:t>
                      </a:r>
                      <a:endParaRPr lang="es-CL" dirty="0"/>
                    </a:p>
                  </a:txBody>
                  <a:tcPr/>
                </a:tc>
                <a:tc>
                  <a:txBody>
                    <a:bodyPr/>
                    <a:lstStyle/>
                    <a:p>
                      <a:r>
                        <a:rPr lang="es-CL" dirty="0" smtClean="0"/>
                        <a:t>Líder LENNIN Mayoritaria), mas radical que los mencheviques, eran partidarios de la toma de poder, luchando simultáneamente contra el zarismo y contra la burguesía liberal. </a:t>
                      </a:r>
                    </a:p>
                    <a:p>
                      <a:r>
                        <a:rPr lang="es-CL" dirty="0" smtClean="0"/>
                        <a:t>Sostenía que aunque Rusia no había pasado por una revolución burguesa, era posible bajo el liderazgo de una minoría cociente y decidida alzarse con el poder por medio de un golpe de mano. </a:t>
                      </a:r>
                      <a:endParaRPr lang="es-CL" dirty="0"/>
                    </a:p>
                  </a:txBody>
                  <a:tcPr/>
                </a:tc>
                <a:extLst>
                  <a:ext uri="{0D108BD9-81ED-4DB2-BD59-A6C34878D82A}">
                    <a16:rowId xmlns:a16="http://schemas.microsoft.com/office/drawing/2014/main" val="4111859643"/>
                  </a:ext>
                </a:extLst>
              </a:tr>
            </a:tbl>
          </a:graphicData>
        </a:graphic>
      </p:graphicFrame>
    </p:spTree>
    <p:extLst>
      <p:ext uri="{BB962C8B-B14F-4D97-AF65-F5344CB8AC3E}">
        <p14:creationId xmlns:p14="http://schemas.microsoft.com/office/powerpoint/2010/main" val="4214809003"/>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a 3"/>
          <p:cNvGraphicFramePr/>
          <p:nvPr>
            <p:extLst/>
          </p:nvPr>
        </p:nvGraphicFramePr>
        <p:xfrm>
          <a:off x="809897" y="287383"/>
          <a:ext cx="10920549" cy="636161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CuadroTexto 4"/>
          <p:cNvSpPr txBox="1"/>
          <p:nvPr/>
        </p:nvSpPr>
        <p:spPr>
          <a:xfrm>
            <a:off x="169817" y="2717074"/>
            <a:ext cx="1332412" cy="369332"/>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s-CL" sz="1800" b="0" i="0" u="none" strike="noStrike" kern="1200" cap="none" spc="0" normalizeH="0" baseline="0" noProof="0" dirty="0" smtClean="0">
                <a:ln>
                  <a:noFill/>
                </a:ln>
                <a:solidFill>
                  <a:prstClr val="white"/>
                </a:solidFill>
                <a:effectLst/>
                <a:uLnTx/>
                <a:uFillTx/>
                <a:latin typeface="Century Gothic" panose="020B0502020202020204"/>
                <a:ea typeface="+mn-ea"/>
                <a:cs typeface="+mn-cs"/>
              </a:rPr>
              <a:t>CAUSAS</a:t>
            </a:r>
            <a:endParaRPr kumimoji="0" lang="es-CL" sz="1800" b="0" i="0" u="none" strike="noStrike" kern="1200" cap="none" spc="0" normalizeH="0" baseline="0" noProof="0" dirty="0">
              <a:ln>
                <a:noFill/>
              </a:ln>
              <a:solidFill>
                <a:prstClr val="white"/>
              </a:solidFill>
              <a:effectLst/>
              <a:uLnTx/>
              <a:uFillTx/>
              <a:latin typeface="Century Gothic" panose="020B0502020202020204"/>
              <a:ea typeface="+mn-ea"/>
              <a:cs typeface="+mn-cs"/>
            </a:endParaRPr>
          </a:p>
        </p:txBody>
      </p:sp>
    </p:spTree>
    <p:extLst>
      <p:ext uri="{BB962C8B-B14F-4D97-AF65-F5344CB8AC3E}">
        <p14:creationId xmlns:p14="http://schemas.microsoft.com/office/powerpoint/2010/main" val="3307178955"/>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a 3"/>
          <p:cNvGraphicFramePr/>
          <p:nvPr>
            <p:extLst/>
          </p:nvPr>
        </p:nvGraphicFramePr>
        <p:xfrm>
          <a:off x="751839" y="679268"/>
          <a:ext cx="10482217" cy="604689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757960570"/>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a 3"/>
          <p:cNvGraphicFramePr>
            <a:graphicFrameLocks noGrp="1"/>
          </p:cNvGraphicFramePr>
          <p:nvPr>
            <p:extLst/>
          </p:nvPr>
        </p:nvGraphicFramePr>
        <p:xfrm>
          <a:off x="278675" y="3306111"/>
          <a:ext cx="9110616" cy="3200400"/>
        </p:xfrm>
        <a:graphic>
          <a:graphicData uri="http://schemas.openxmlformats.org/drawingml/2006/table">
            <a:tbl>
              <a:tblPr firstRow="1" bandRow="1">
                <a:tableStyleId>{5C22544A-7EE6-4342-B048-85BDC9FD1C3A}</a:tableStyleId>
              </a:tblPr>
              <a:tblGrid>
                <a:gridCol w="9110616">
                  <a:extLst>
                    <a:ext uri="{9D8B030D-6E8A-4147-A177-3AD203B41FA5}">
                      <a16:colId xmlns:a16="http://schemas.microsoft.com/office/drawing/2014/main" val="1703458404"/>
                    </a:ext>
                  </a:extLst>
                </a:gridCol>
              </a:tblGrid>
              <a:tr h="370840">
                <a:tc>
                  <a:txBody>
                    <a:bodyPr/>
                    <a:lstStyle/>
                    <a:p>
                      <a:r>
                        <a:rPr lang="es-CL" dirty="0" smtClean="0"/>
                        <a:t>Revolución de octubre</a:t>
                      </a:r>
                    </a:p>
                    <a:p>
                      <a:endParaRPr lang="es-CL" dirty="0"/>
                    </a:p>
                  </a:txBody>
                  <a:tcPr/>
                </a:tc>
                <a:extLst>
                  <a:ext uri="{0D108BD9-81ED-4DB2-BD59-A6C34878D82A}">
                    <a16:rowId xmlns:a16="http://schemas.microsoft.com/office/drawing/2014/main" val="1503363725"/>
                  </a:ext>
                </a:extLst>
              </a:tr>
              <a:tr h="370840">
                <a:tc>
                  <a:txBody>
                    <a:bodyPr/>
                    <a:lstStyle/>
                    <a:p>
                      <a:r>
                        <a:rPr lang="es-CL" dirty="0" smtClean="0"/>
                        <a:t>Para octubre de 1917, debido a que las elecciones acordadas por </a:t>
                      </a:r>
                      <a:r>
                        <a:rPr lang="es-CL" dirty="0" err="1" smtClean="0"/>
                        <a:t>Kerensky</a:t>
                      </a:r>
                      <a:r>
                        <a:rPr lang="es-CL" dirty="0" smtClean="0"/>
                        <a:t> nombraron a </a:t>
                      </a:r>
                      <a:r>
                        <a:rPr lang="es-CL" dirty="0" err="1" smtClean="0"/>
                        <a:t>Kornilov</a:t>
                      </a:r>
                      <a:r>
                        <a:rPr lang="es-CL" dirty="0" smtClean="0"/>
                        <a:t> como jefe de ejército, este ingeniosamente planteó una rebelión en septiembre y, así, en octubre se introdujo un nuevo gobierno revolucionario.</a:t>
                      </a:r>
                    </a:p>
                    <a:p>
                      <a:endParaRPr lang="es-CL" dirty="0" smtClean="0"/>
                    </a:p>
                    <a:p>
                      <a:r>
                        <a:rPr lang="es-CL" dirty="0" smtClean="0"/>
                        <a:t>Este nuevo gobierno revolucionario, conocido como la verdadera revolución comunista, estuvo al mando de los denominados bolcheviques, dirigidos por Vladimir Lenin, el cual se impuso por sobre el gobierno provisional y se quedó con la presidencia.</a:t>
                      </a:r>
                      <a:endParaRPr lang="es-CL" dirty="0"/>
                    </a:p>
                  </a:txBody>
                  <a:tcPr/>
                </a:tc>
                <a:extLst>
                  <a:ext uri="{0D108BD9-81ED-4DB2-BD59-A6C34878D82A}">
                    <a16:rowId xmlns:a16="http://schemas.microsoft.com/office/drawing/2014/main" val="271862468"/>
                  </a:ext>
                </a:extLst>
              </a:tr>
            </a:tbl>
          </a:graphicData>
        </a:graphic>
      </p:graphicFrame>
      <p:graphicFrame>
        <p:nvGraphicFramePr>
          <p:cNvPr id="5" name="Tabla 4"/>
          <p:cNvGraphicFramePr>
            <a:graphicFrameLocks noGrp="1"/>
          </p:cNvGraphicFramePr>
          <p:nvPr>
            <p:extLst/>
          </p:nvPr>
        </p:nvGraphicFramePr>
        <p:xfrm>
          <a:off x="278675" y="171026"/>
          <a:ext cx="9110616" cy="2926080"/>
        </p:xfrm>
        <a:graphic>
          <a:graphicData uri="http://schemas.openxmlformats.org/drawingml/2006/table">
            <a:tbl>
              <a:tblPr firstRow="1" bandRow="1">
                <a:tableStyleId>{5C22544A-7EE6-4342-B048-85BDC9FD1C3A}</a:tableStyleId>
              </a:tblPr>
              <a:tblGrid>
                <a:gridCol w="9110616">
                  <a:extLst>
                    <a:ext uri="{9D8B030D-6E8A-4147-A177-3AD203B41FA5}">
                      <a16:colId xmlns:a16="http://schemas.microsoft.com/office/drawing/2014/main" val="964955159"/>
                    </a:ext>
                  </a:extLst>
                </a:gridCol>
              </a:tblGrid>
              <a:tr h="548375">
                <a:tc>
                  <a:txBody>
                    <a:bodyPr/>
                    <a:lstStyle/>
                    <a:p>
                      <a:r>
                        <a:rPr lang="es-CL" dirty="0" smtClean="0"/>
                        <a:t>Revolución de febrero</a:t>
                      </a:r>
                    </a:p>
                    <a:p>
                      <a:endParaRPr lang="es-CL" dirty="0"/>
                    </a:p>
                  </a:txBody>
                  <a:tcPr/>
                </a:tc>
                <a:extLst>
                  <a:ext uri="{0D108BD9-81ED-4DB2-BD59-A6C34878D82A}">
                    <a16:rowId xmlns:a16="http://schemas.microsoft.com/office/drawing/2014/main" val="3795649747"/>
                  </a:ext>
                </a:extLst>
              </a:tr>
              <a:tr h="1958484">
                <a:tc>
                  <a:txBody>
                    <a:bodyPr/>
                    <a:lstStyle/>
                    <a:p>
                      <a:r>
                        <a:rPr lang="es-CL" dirty="0" smtClean="0"/>
                        <a:t>Ocurrida en febrero de 1917, los mencheviques llevaron a cabo una revolución que provocó la caída del gobierno del Zar Nicolás II, dando así un inicio a la Rusia comunista por parte de los trabajadores.</a:t>
                      </a:r>
                    </a:p>
                    <a:p>
                      <a:endParaRPr lang="es-CL" dirty="0" smtClean="0"/>
                    </a:p>
                    <a:p>
                      <a:r>
                        <a:rPr lang="es-CL" dirty="0" smtClean="0"/>
                        <a:t>Los mencheviques pusieron a cargo de la presidencia de la República a Alejandro </a:t>
                      </a:r>
                      <a:r>
                        <a:rPr lang="es-CL" dirty="0" err="1" smtClean="0"/>
                        <a:t>Kerensky</a:t>
                      </a:r>
                      <a:r>
                        <a:rPr lang="es-CL" dirty="0" smtClean="0"/>
                        <a:t>, quien sería luego derrocado al perder popularidad por no haber realizado reformas económicas favorables y por tener la intención de continuar con guerras estipuladas por el gobierno anterior.</a:t>
                      </a:r>
                      <a:endParaRPr lang="es-CL" dirty="0"/>
                    </a:p>
                  </a:txBody>
                  <a:tcPr/>
                </a:tc>
                <a:extLst>
                  <a:ext uri="{0D108BD9-81ED-4DB2-BD59-A6C34878D82A}">
                    <a16:rowId xmlns:a16="http://schemas.microsoft.com/office/drawing/2014/main" val="3191359672"/>
                  </a:ext>
                </a:extLst>
              </a:tr>
            </a:tbl>
          </a:graphicData>
        </a:graphic>
      </p:graphicFrame>
    </p:spTree>
    <p:extLst>
      <p:ext uri="{BB962C8B-B14F-4D97-AF65-F5344CB8AC3E}">
        <p14:creationId xmlns:p14="http://schemas.microsoft.com/office/powerpoint/2010/main" val="3860520591"/>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a 3"/>
          <p:cNvGraphicFramePr>
            <a:graphicFrameLocks noGrp="1"/>
          </p:cNvGraphicFramePr>
          <p:nvPr>
            <p:extLst/>
          </p:nvPr>
        </p:nvGraphicFramePr>
        <p:xfrm>
          <a:off x="738777" y="353906"/>
          <a:ext cx="8128000" cy="5943600"/>
        </p:xfrm>
        <a:graphic>
          <a:graphicData uri="http://schemas.openxmlformats.org/drawingml/2006/table">
            <a:tbl>
              <a:tblPr firstRow="1" bandRow="1">
                <a:tableStyleId>{5C22544A-7EE6-4342-B048-85BDC9FD1C3A}</a:tableStyleId>
              </a:tblPr>
              <a:tblGrid>
                <a:gridCol w="8128000">
                  <a:extLst>
                    <a:ext uri="{9D8B030D-6E8A-4147-A177-3AD203B41FA5}">
                      <a16:colId xmlns:a16="http://schemas.microsoft.com/office/drawing/2014/main" val="4160565183"/>
                    </a:ext>
                  </a:extLst>
                </a:gridCol>
              </a:tblGrid>
              <a:tr h="370840">
                <a:tc>
                  <a:txBody>
                    <a:bodyPr/>
                    <a:lstStyle/>
                    <a:p>
                      <a:r>
                        <a:rPr lang="es-CL" dirty="0" smtClean="0"/>
                        <a:t>Personajes importantes de la revolución rusa</a:t>
                      </a:r>
                    </a:p>
                    <a:p>
                      <a:endParaRPr lang="es-CL" dirty="0"/>
                    </a:p>
                  </a:txBody>
                  <a:tcPr/>
                </a:tc>
                <a:extLst>
                  <a:ext uri="{0D108BD9-81ED-4DB2-BD59-A6C34878D82A}">
                    <a16:rowId xmlns:a16="http://schemas.microsoft.com/office/drawing/2014/main" val="1629450633"/>
                  </a:ext>
                </a:extLst>
              </a:tr>
              <a:tr h="370840">
                <a:tc>
                  <a:txBody>
                    <a:bodyPr/>
                    <a:lstStyle/>
                    <a:p>
                      <a:r>
                        <a:rPr lang="es-CL" dirty="0" smtClean="0"/>
                        <a:t>Entre los personajes más protagónicos de la Revolución rusa podemos destacar los siguientes:</a:t>
                      </a:r>
                    </a:p>
                    <a:p>
                      <a:endParaRPr lang="es-CL" dirty="0" smtClean="0"/>
                    </a:p>
                    <a:p>
                      <a:r>
                        <a:rPr lang="es-CL" dirty="0" smtClean="0"/>
                        <a:t>Vladimir Lenin (1870 – 1924): líder del partido bolchevique, quien luego de la revolución logró quedarse con el gobierno de Rusia. Este introdujo las primeras reformas socialistas y fue el principal impulsor de la Unión Soviética.</a:t>
                      </a:r>
                    </a:p>
                    <a:p>
                      <a:endParaRPr lang="es-CL" dirty="0" smtClean="0"/>
                    </a:p>
                    <a:p>
                      <a:r>
                        <a:rPr lang="es-CL" dirty="0" smtClean="0"/>
                        <a:t>José Stalin (1878 – 1953): otro líder del partido bolchevique que impulsó la Revolución rusa de octubre.</a:t>
                      </a:r>
                    </a:p>
                    <a:p>
                      <a:endParaRPr lang="es-CL" dirty="0" smtClean="0"/>
                    </a:p>
                    <a:p>
                      <a:r>
                        <a:rPr lang="es-CL" dirty="0" smtClean="0"/>
                        <a:t>Nicolás II de Rusia (1868 – 1918): último zar del imperio ruso, quien estaba en el poder durante la revolución.</a:t>
                      </a:r>
                    </a:p>
                    <a:p>
                      <a:endParaRPr lang="es-CL" dirty="0" smtClean="0"/>
                    </a:p>
                    <a:p>
                      <a:r>
                        <a:rPr lang="es-CL" dirty="0" err="1" smtClean="0"/>
                        <a:t>Aleksandr</a:t>
                      </a:r>
                      <a:r>
                        <a:rPr lang="es-CL" dirty="0" smtClean="0"/>
                        <a:t> </a:t>
                      </a:r>
                      <a:r>
                        <a:rPr lang="es-CL" dirty="0" err="1" smtClean="0"/>
                        <a:t>Kérenski</a:t>
                      </a:r>
                      <a:r>
                        <a:rPr lang="es-CL" dirty="0" smtClean="0"/>
                        <a:t> (1881 – 1970): líder revolucionario que participó en la revolución de febrero y estuvo a cargo del gobierno provisional, instaurado luego de esta. No logró tener la popularidad suficiente para quedarse en el gobierno y, en la revolución de octubre, el poder le fue arrebatado por parte de los bolcheviques.</a:t>
                      </a:r>
                      <a:endParaRPr lang="es-CL" dirty="0"/>
                    </a:p>
                  </a:txBody>
                  <a:tcPr/>
                </a:tc>
                <a:extLst>
                  <a:ext uri="{0D108BD9-81ED-4DB2-BD59-A6C34878D82A}">
                    <a16:rowId xmlns:a16="http://schemas.microsoft.com/office/drawing/2014/main" val="4068405985"/>
                  </a:ext>
                </a:extLst>
              </a:tr>
            </a:tbl>
          </a:graphicData>
        </a:graphic>
      </p:graphicFrame>
    </p:spTree>
    <p:extLst>
      <p:ext uri="{BB962C8B-B14F-4D97-AF65-F5344CB8AC3E}">
        <p14:creationId xmlns:p14="http://schemas.microsoft.com/office/powerpoint/2010/main" val="752007619"/>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a 3"/>
          <p:cNvGraphicFramePr/>
          <p:nvPr>
            <p:extLst/>
          </p:nvPr>
        </p:nvGraphicFramePr>
        <p:xfrm>
          <a:off x="2031999" y="261257"/>
          <a:ext cx="9685383" cy="633548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CuadroTexto 4"/>
          <p:cNvSpPr txBox="1"/>
          <p:nvPr/>
        </p:nvSpPr>
        <p:spPr>
          <a:xfrm>
            <a:off x="261257" y="3244333"/>
            <a:ext cx="2286000" cy="369332"/>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s-CL" sz="1800" b="0" i="0" u="none" strike="noStrike" kern="1200" cap="none" spc="0" normalizeH="0" baseline="0" noProof="0" dirty="0" smtClean="0">
                <a:ln>
                  <a:noFill/>
                </a:ln>
                <a:solidFill>
                  <a:prstClr val="white"/>
                </a:solidFill>
                <a:effectLst/>
                <a:uLnTx/>
                <a:uFillTx/>
                <a:latin typeface="Century Gothic" panose="020B0502020202020204"/>
                <a:ea typeface="+mn-ea"/>
                <a:cs typeface="+mn-cs"/>
              </a:rPr>
              <a:t>CONSECUENCIAS</a:t>
            </a:r>
            <a:endParaRPr kumimoji="0" lang="es-CL" sz="1800" b="0" i="0" u="none" strike="noStrike" kern="1200" cap="none" spc="0" normalizeH="0" baseline="0" noProof="0" dirty="0">
              <a:ln>
                <a:noFill/>
              </a:ln>
              <a:solidFill>
                <a:prstClr val="white"/>
              </a:solidFill>
              <a:effectLst/>
              <a:uLnTx/>
              <a:uFillTx/>
              <a:latin typeface="Century Gothic" panose="020B0502020202020204"/>
              <a:ea typeface="+mn-ea"/>
              <a:cs typeface="+mn-cs"/>
            </a:endParaRPr>
          </a:p>
        </p:txBody>
      </p:sp>
    </p:spTree>
    <p:extLst>
      <p:ext uri="{BB962C8B-B14F-4D97-AF65-F5344CB8AC3E}">
        <p14:creationId xmlns:p14="http://schemas.microsoft.com/office/powerpoint/2010/main" val="2939662573"/>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a 4"/>
          <p:cNvGraphicFramePr>
            <a:graphicFrameLocks noGrp="1"/>
          </p:cNvGraphicFramePr>
          <p:nvPr>
            <p:extLst/>
          </p:nvPr>
        </p:nvGraphicFramePr>
        <p:xfrm>
          <a:off x="1478082" y="1417934"/>
          <a:ext cx="8128000" cy="1833880"/>
        </p:xfrm>
        <a:graphic>
          <a:graphicData uri="http://schemas.openxmlformats.org/drawingml/2006/table">
            <a:tbl>
              <a:tblPr firstRow="1" bandRow="1">
                <a:tableStyleId>{5C22544A-7EE6-4342-B048-85BDC9FD1C3A}</a:tableStyleId>
              </a:tblPr>
              <a:tblGrid>
                <a:gridCol w="8128000">
                  <a:extLst>
                    <a:ext uri="{9D8B030D-6E8A-4147-A177-3AD203B41FA5}">
                      <a16:colId xmlns:a16="http://schemas.microsoft.com/office/drawing/2014/main" val="1993390777"/>
                    </a:ext>
                  </a:extLst>
                </a:gridCol>
              </a:tblGrid>
              <a:tr h="370840">
                <a:tc>
                  <a:txBody>
                    <a:bodyPr/>
                    <a:lstStyle/>
                    <a:p>
                      <a:r>
                        <a:rPr lang="es-CL" dirty="0" smtClean="0"/>
                        <a:t>FASE 4: FIN DE LA GUERRA</a:t>
                      </a:r>
                      <a:endParaRPr lang="es-CL" dirty="0"/>
                    </a:p>
                  </a:txBody>
                  <a:tcPr/>
                </a:tc>
                <a:extLst>
                  <a:ext uri="{0D108BD9-81ED-4DB2-BD59-A6C34878D82A}">
                    <a16:rowId xmlns:a16="http://schemas.microsoft.com/office/drawing/2014/main" val="3566872266"/>
                  </a:ext>
                </a:extLst>
              </a:tr>
              <a:tr h="370840">
                <a:tc>
                  <a:txBody>
                    <a:bodyPr/>
                    <a:lstStyle/>
                    <a:p>
                      <a:r>
                        <a:rPr lang="es-CL" dirty="0" smtClean="0"/>
                        <a:t>La derrota en Alemania provocó una revolución interna. Se proclamó la república, y el káiser Guillermo II debió abdicar. El nuevo gobierno republicano solicitó un armisticio que se firmó el 11 de noviembre de 1918 poniendo fin a la guerra. </a:t>
                      </a:r>
                    </a:p>
                    <a:p>
                      <a:endParaRPr lang="es-CL" dirty="0"/>
                    </a:p>
                  </a:txBody>
                  <a:tcPr/>
                </a:tc>
                <a:extLst>
                  <a:ext uri="{0D108BD9-81ED-4DB2-BD59-A6C34878D82A}">
                    <a16:rowId xmlns:a16="http://schemas.microsoft.com/office/drawing/2014/main" val="744881135"/>
                  </a:ext>
                </a:extLst>
              </a:tr>
            </a:tbl>
          </a:graphicData>
        </a:graphic>
      </p:graphicFrame>
      <p:sp>
        <p:nvSpPr>
          <p:cNvPr id="6" name="CuadroTexto 5"/>
          <p:cNvSpPr txBox="1"/>
          <p:nvPr/>
        </p:nvSpPr>
        <p:spPr>
          <a:xfrm>
            <a:off x="1214846" y="391886"/>
            <a:ext cx="9078685" cy="369332"/>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s-CL" sz="1800" b="0" i="0" u="none" strike="noStrike" kern="1200" cap="none" spc="0" normalizeH="0" baseline="0" noProof="0" dirty="0" smtClean="0">
                <a:ln>
                  <a:noFill/>
                </a:ln>
                <a:solidFill>
                  <a:prstClr val="white"/>
                </a:solidFill>
                <a:effectLst/>
                <a:uLnTx/>
                <a:uFillTx/>
                <a:latin typeface="Century Gothic" panose="020B0502020202020204"/>
                <a:ea typeface="+mn-ea"/>
                <a:cs typeface="+mn-cs"/>
              </a:rPr>
              <a:t>FASE 4</a:t>
            </a:r>
            <a:endParaRPr kumimoji="0" lang="es-CL" sz="1800" b="0" i="0" u="none" strike="noStrike" kern="1200" cap="none" spc="0" normalizeH="0" baseline="0" noProof="0" dirty="0">
              <a:ln>
                <a:noFill/>
              </a:ln>
              <a:solidFill>
                <a:prstClr val="white"/>
              </a:solidFill>
              <a:effectLst/>
              <a:uLnTx/>
              <a:uFillTx/>
              <a:latin typeface="Century Gothic" panose="020B0502020202020204"/>
              <a:ea typeface="+mn-ea"/>
              <a:cs typeface="+mn-cs"/>
            </a:endParaRPr>
          </a:p>
        </p:txBody>
      </p:sp>
    </p:spTree>
    <p:extLst>
      <p:ext uri="{BB962C8B-B14F-4D97-AF65-F5344CB8AC3E}">
        <p14:creationId xmlns:p14="http://schemas.microsoft.com/office/powerpoint/2010/main" val="1751287436"/>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uadroTexto 3"/>
          <p:cNvSpPr txBox="1"/>
          <p:nvPr/>
        </p:nvSpPr>
        <p:spPr>
          <a:xfrm>
            <a:off x="1149927" y="1648691"/>
            <a:ext cx="9351818" cy="1200329"/>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s-CL" sz="5400" b="0" i="0" u="none" strike="noStrike" kern="1200" cap="none" spc="0" normalizeH="0" baseline="0" noProof="0" dirty="0" smtClean="0">
                <a:ln>
                  <a:noFill/>
                </a:ln>
                <a:solidFill>
                  <a:prstClr val="white"/>
                </a:solidFill>
                <a:effectLst/>
                <a:uLnTx/>
                <a:uFillTx/>
                <a:latin typeface="Century Gothic" panose="020B0502020202020204"/>
                <a:ea typeface="+mn-ea"/>
                <a:cs typeface="+mn-cs"/>
              </a:rPr>
              <a:t>TRATADOS DE PAZ:</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s-CL" sz="1800" b="0" i="0" u="none" strike="noStrike" kern="1200" cap="none" spc="0" normalizeH="0" baseline="0" noProof="0" dirty="0">
              <a:ln>
                <a:noFill/>
              </a:ln>
              <a:solidFill>
                <a:prstClr val="white"/>
              </a:solidFill>
              <a:effectLst/>
              <a:uLnTx/>
              <a:uFillTx/>
              <a:latin typeface="Century Gothic" panose="020B0502020202020204"/>
              <a:ea typeface="+mn-ea"/>
              <a:cs typeface="+mn-cs"/>
            </a:endParaRPr>
          </a:p>
        </p:txBody>
      </p:sp>
    </p:spTree>
    <p:extLst>
      <p:ext uri="{BB962C8B-B14F-4D97-AF65-F5344CB8AC3E}">
        <p14:creationId xmlns:p14="http://schemas.microsoft.com/office/powerpoint/2010/main" val="1856834563"/>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a 3"/>
          <p:cNvGraphicFramePr/>
          <p:nvPr>
            <p:extLst/>
          </p:nvPr>
        </p:nvGraphicFramePr>
        <p:xfrm>
          <a:off x="2032000" y="719666"/>
          <a:ext cx="8128000" cy="541866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913961166"/>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a 3"/>
          <p:cNvGraphicFramePr/>
          <p:nvPr>
            <p:extLst/>
          </p:nvPr>
        </p:nvGraphicFramePr>
        <p:xfrm>
          <a:off x="327891" y="387157"/>
          <a:ext cx="6779491" cy="541866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5" name="Tabla 4"/>
          <p:cNvGraphicFramePr>
            <a:graphicFrameLocks noGrp="1"/>
          </p:cNvGraphicFramePr>
          <p:nvPr>
            <p:extLst/>
          </p:nvPr>
        </p:nvGraphicFramePr>
        <p:xfrm>
          <a:off x="7781636" y="193963"/>
          <a:ext cx="3426691" cy="6675120"/>
        </p:xfrm>
        <a:graphic>
          <a:graphicData uri="http://schemas.openxmlformats.org/drawingml/2006/table">
            <a:tbl>
              <a:tblPr firstRow="1" bandRow="1">
                <a:tableStyleId>{5C22544A-7EE6-4342-B048-85BDC9FD1C3A}</a:tableStyleId>
              </a:tblPr>
              <a:tblGrid>
                <a:gridCol w="3426691">
                  <a:extLst>
                    <a:ext uri="{9D8B030D-6E8A-4147-A177-3AD203B41FA5}">
                      <a16:colId xmlns:a16="http://schemas.microsoft.com/office/drawing/2014/main" val="290366178"/>
                    </a:ext>
                  </a:extLst>
                </a:gridCol>
              </a:tblGrid>
              <a:tr h="6632785">
                <a:tc>
                  <a:txBody>
                    <a:bodyPr/>
                    <a:lstStyle/>
                    <a:p>
                      <a:r>
                        <a:rPr lang="es-CL" sz="1200" b="1" i="0" kern="1200" dirty="0" smtClean="0">
                          <a:solidFill>
                            <a:schemeClr val="lt1"/>
                          </a:solidFill>
                          <a:effectLst/>
                          <a:latin typeface="+mn-lt"/>
                          <a:ea typeface="+mn-ea"/>
                          <a:cs typeface="+mn-cs"/>
                        </a:rPr>
                        <a:t>Aliados:</a:t>
                      </a:r>
                      <a:r>
                        <a:rPr lang="es-CL" sz="1200" dirty="0" smtClean="0"/>
                        <a:t/>
                      </a:r>
                      <a:br>
                        <a:rPr lang="es-CL" sz="1200" dirty="0" smtClean="0"/>
                      </a:br>
                      <a:r>
                        <a:rPr lang="es-CL" sz="1200" b="0" i="0" kern="1200" dirty="0" smtClean="0">
                          <a:solidFill>
                            <a:schemeClr val="lt1"/>
                          </a:solidFill>
                          <a:effectLst/>
                          <a:latin typeface="+mn-lt"/>
                          <a:ea typeface="+mn-ea"/>
                          <a:cs typeface="+mn-cs"/>
                        </a:rPr>
                        <a:t> </a:t>
                      </a:r>
                      <a:r>
                        <a:rPr lang="es-CL" sz="1200" b="0" i="0" u="sng" kern="1200" dirty="0" smtClean="0">
                          <a:solidFill>
                            <a:schemeClr val="lt1"/>
                          </a:solidFill>
                          <a:effectLst/>
                          <a:latin typeface="+mn-lt"/>
                          <a:ea typeface="+mn-ea"/>
                          <a:cs typeface="+mn-cs"/>
                          <a:hlinkClick r:id="rId7"/>
                        </a:rPr>
                        <a:t>Francia</a:t>
                      </a:r>
                      <a:r>
                        <a:rPr lang="es-CL" sz="1200" dirty="0" smtClean="0"/>
                        <a:t/>
                      </a:r>
                      <a:br>
                        <a:rPr lang="es-CL" sz="1200" dirty="0" smtClean="0"/>
                      </a:br>
                      <a:r>
                        <a:rPr lang="es-CL" sz="1200" b="0" i="0" kern="1200" dirty="0" smtClean="0">
                          <a:solidFill>
                            <a:schemeClr val="lt1"/>
                          </a:solidFill>
                          <a:effectLst/>
                          <a:latin typeface="+mn-lt"/>
                          <a:ea typeface="+mn-ea"/>
                          <a:cs typeface="+mn-cs"/>
                        </a:rPr>
                        <a:t> </a:t>
                      </a:r>
                      <a:r>
                        <a:rPr lang="es-CL" sz="1200" b="0" i="0" u="none" strike="noStrike" kern="1200" dirty="0" smtClean="0">
                          <a:solidFill>
                            <a:schemeClr val="lt1"/>
                          </a:solidFill>
                          <a:effectLst/>
                          <a:latin typeface="+mn-lt"/>
                          <a:ea typeface="+mn-ea"/>
                          <a:cs typeface="+mn-cs"/>
                          <a:hlinkClick r:id="rId8" tooltip="Reino Unido de Gran Bretaña e Irlanda"/>
                        </a:rPr>
                        <a:t>Reino Unido</a:t>
                      </a:r>
                      <a:r>
                        <a:rPr lang="es-CL" sz="1200" dirty="0" smtClean="0"/>
                        <a:t/>
                      </a:r>
                      <a:br>
                        <a:rPr lang="es-CL" sz="1200" dirty="0" smtClean="0"/>
                      </a:br>
                      <a:r>
                        <a:rPr lang="es-CL" sz="1200" b="1" i="0" kern="1200" dirty="0" smtClean="0">
                          <a:solidFill>
                            <a:schemeClr val="lt1"/>
                          </a:solidFill>
                          <a:effectLst/>
                          <a:latin typeface="+mn-lt"/>
                          <a:ea typeface="+mn-ea"/>
                          <a:cs typeface="+mn-cs"/>
                        </a:rPr>
                        <a:t>Potencia central:</a:t>
                      </a:r>
                      <a:r>
                        <a:rPr lang="es-CL" sz="1200" dirty="0" smtClean="0"/>
                        <a:t/>
                      </a:r>
                      <a:br>
                        <a:rPr lang="es-CL" sz="1200" dirty="0" smtClean="0"/>
                      </a:br>
                      <a:r>
                        <a:rPr lang="es-CL" sz="1200" b="0" i="0" kern="1200" dirty="0" smtClean="0">
                          <a:solidFill>
                            <a:schemeClr val="lt1"/>
                          </a:solidFill>
                          <a:effectLst/>
                          <a:latin typeface="+mn-lt"/>
                          <a:ea typeface="+mn-ea"/>
                          <a:cs typeface="+mn-cs"/>
                        </a:rPr>
                        <a:t> </a:t>
                      </a:r>
                      <a:r>
                        <a:rPr lang="es-CL" sz="1200" b="0" i="0" u="none" strike="noStrike" kern="1200" dirty="0" smtClean="0">
                          <a:solidFill>
                            <a:schemeClr val="lt1"/>
                          </a:solidFill>
                          <a:effectLst/>
                          <a:latin typeface="+mn-lt"/>
                          <a:ea typeface="+mn-ea"/>
                          <a:cs typeface="+mn-cs"/>
                          <a:hlinkClick r:id="rId9" tooltip="Imperio alemán"/>
                        </a:rPr>
                        <a:t>Imperio alemán</a:t>
                      </a:r>
                      <a:r>
                        <a:rPr lang="es-CL" sz="1200" dirty="0" smtClean="0"/>
                        <a:t/>
                      </a:r>
                      <a:br>
                        <a:rPr lang="es-CL" sz="1200" dirty="0" smtClean="0"/>
                      </a:br>
                      <a:r>
                        <a:rPr lang="es-CL" sz="1200" b="1" i="0" kern="1200" dirty="0" smtClean="0">
                          <a:solidFill>
                            <a:schemeClr val="lt1"/>
                          </a:solidFill>
                          <a:effectLst/>
                          <a:latin typeface="+mn-lt"/>
                          <a:ea typeface="+mn-ea"/>
                          <a:cs typeface="+mn-cs"/>
                        </a:rPr>
                        <a:t>Otros firmantes:</a:t>
                      </a:r>
                      <a:r>
                        <a:rPr lang="es-CL" sz="1200" dirty="0" smtClean="0"/>
                        <a:t/>
                      </a:r>
                      <a:br>
                        <a:rPr lang="es-CL" sz="1200" dirty="0" smtClean="0"/>
                      </a:br>
                      <a:r>
                        <a:rPr lang="es-CL" sz="1200" b="0" i="0" kern="1200" dirty="0" smtClean="0">
                          <a:solidFill>
                            <a:schemeClr val="lt1"/>
                          </a:solidFill>
                          <a:effectLst/>
                          <a:latin typeface="+mn-lt"/>
                          <a:ea typeface="+mn-ea"/>
                          <a:cs typeface="+mn-cs"/>
                        </a:rPr>
                        <a:t> </a:t>
                      </a:r>
                      <a:r>
                        <a:rPr lang="es-CL" sz="1200" b="0" i="0" u="none" strike="noStrike" kern="1200" dirty="0" smtClean="0">
                          <a:solidFill>
                            <a:schemeClr val="lt1"/>
                          </a:solidFill>
                          <a:effectLst/>
                          <a:latin typeface="+mn-lt"/>
                          <a:ea typeface="+mn-ea"/>
                          <a:cs typeface="+mn-cs"/>
                          <a:hlinkClick r:id="rId10" tooltip="Reino de Italia (1861-1946)"/>
                        </a:rPr>
                        <a:t>Reino de Italia</a:t>
                      </a:r>
                      <a:r>
                        <a:rPr lang="es-CL" sz="1200" dirty="0" smtClean="0"/>
                        <a:t/>
                      </a:r>
                      <a:br>
                        <a:rPr lang="es-CL" sz="1200" dirty="0" smtClean="0"/>
                      </a:br>
                      <a:r>
                        <a:rPr lang="es-CL" sz="1200" b="0" i="0" kern="1200" dirty="0" smtClean="0">
                          <a:solidFill>
                            <a:schemeClr val="lt1"/>
                          </a:solidFill>
                          <a:effectLst/>
                          <a:latin typeface="+mn-lt"/>
                          <a:ea typeface="+mn-ea"/>
                          <a:cs typeface="+mn-cs"/>
                        </a:rPr>
                        <a:t> </a:t>
                      </a:r>
                      <a:r>
                        <a:rPr lang="es-CL" sz="1200" b="0" i="0" u="none" strike="noStrike" kern="1200" dirty="0" smtClean="0">
                          <a:solidFill>
                            <a:schemeClr val="lt1"/>
                          </a:solidFill>
                          <a:effectLst/>
                          <a:latin typeface="+mn-lt"/>
                          <a:ea typeface="+mn-ea"/>
                          <a:cs typeface="+mn-cs"/>
                          <a:hlinkClick r:id="rId11" tooltip="Estados Unidos"/>
                        </a:rPr>
                        <a:t>Estados Unidos</a:t>
                      </a:r>
                      <a:r>
                        <a:rPr lang="es-CL" sz="1200" dirty="0" smtClean="0"/>
                        <a:t/>
                      </a:r>
                      <a:br>
                        <a:rPr lang="es-CL" sz="1200" dirty="0" smtClean="0"/>
                      </a:br>
                      <a:r>
                        <a:rPr lang="es-CL" sz="1200" b="0" i="0" kern="1200" dirty="0" smtClean="0">
                          <a:solidFill>
                            <a:schemeClr val="lt1"/>
                          </a:solidFill>
                          <a:effectLst/>
                          <a:latin typeface="+mn-lt"/>
                          <a:ea typeface="+mn-ea"/>
                          <a:cs typeface="+mn-cs"/>
                        </a:rPr>
                        <a:t> </a:t>
                      </a:r>
                      <a:r>
                        <a:rPr lang="es-CL" sz="1200" b="0" i="0" u="none" strike="noStrike" kern="1200" dirty="0" smtClean="0">
                          <a:solidFill>
                            <a:schemeClr val="lt1"/>
                          </a:solidFill>
                          <a:effectLst/>
                          <a:latin typeface="+mn-lt"/>
                          <a:ea typeface="+mn-ea"/>
                          <a:cs typeface="+mn-cs"/>
                          <a:hlinkClick r:id="rId12" tooltip="Australia"/>
                        </a:rPr>
                        <a:t>Australia</a:t>
                      </a:r>
                      <a:r>
                        <a:rPr lang="es-CL" sz="1200" dirty="0" smtClean="0"/>
                        <a:t/>
                      </a:r>
                      <a:br>
                        <a:rPr lang="es-CL" sz="1200" dirty="0" smtClean="0"/>
                      </a:br>
                      <a:r>
                        <a:rPr lang="es-CL" sz="1200" b="0" i="0" kern="1200" dirty="0" smtClean="0">
                          <a:solidFill>
                            <a:schemeClr val="lt1"/>
                          </a:solidFill>
                          <a:effectLst/>
                          <a:latin typeface="+mn-lt"/>
                          <a:ea typeface="+mn-ea"/>
                          <a:cs typeface="+mn-cs"/>
                        </a:rPr>
                        <a:t> </a:t>
                      </a:r>
                      <a:r>
                        <a:rPr lang="es-CL" sz="1200" b="0" i="0" u="none" strike="noStrike" kern="1200" dirty="0" smtClean="0">
                          <a:solidFill>
                            <a:schemeClr val="lt1"/>
                          </a:solidFill>
                          <a:effectLst/>
                          <a:latin typeface="+mn-lt"/>
                          <a:ea typeface="+mn-ea"/>
                          <a:cs typeface="+mn-cs"/>
                          <a:hlinkClick r:id="rId13" tooltip="Bélgica"/>
                        </a:rPr>
                        <a:t>Bélgica</a:t>
                      </a:r>
                      <a:r>
                        <a:rPr lang="es-CL" sz="1200" dirty="0" smtClean="0"/>
                        <a:t/>
                      </a:r>
                      <a:br>
                        <a:rPr lang="es-CL" sz="1200" dirty="0" smtClean="0"/>
                      </a:br>
                      <a:r>
                        <a:rPr lang="es-CL" sz="1200" b="0" i="0" kern="1200" dirty="0" smtClean="0">
                          <a:solidFill>
                            <a:schemeClr val="lt1"/>
                          </a:solidFill>
                          <a:effectLst/>
                          <a:latin typeface="+mn-lt"/>
                          <a:ea typeface="+mn-ea"/>
                          <a:cs typeface="+mn-cs"/>
                        </a:rPr>
                        <a:t> </a:t>
                      </a:r>
                      <a:r>
                        <a:rPr lang="es-CL" sz="1200" b="0" i="0" u="none" strike="noStrike" kern="1200" dirty="0" smtClean="0">
                          <a:solidFill>
                            <a:schemeClr val="lt1"/>
                          </a:solidFill>
                          <a:effectLst/>
                          <a:latin typeface="+mn-lt"/>
                          <a:ea typeface="+mn-ea"/>
                          <a:cs typeface="+mn-cs"/>
                          <a:hlinkClick r:id="rId14" tooltip="Bolivia"/>
                        </a:rPr>
                        <a:t>Bolivia</a:t>
                      </a:r>
                      <a:r>
                        <a:rPr lang="es-CL" sz="1200" dirty="0" smtClean="0"/>
                        <a:t/>
                      </a:r>
                      <a:br>
                        <a:rPr lang="es-CL" sz="1200" dirty="0" smtClean="0"/>
                      </a:br>
                      <a:r>
                        <a:rPr lang="es-CL" sz="1200" b="0" i="0" kern="1200" dirty="0" smtClean="0">
                          <a:solidFill>
                            <a:schemeClr val="lt1"/>
                          </a:solidFill>
                          <a:effectLst/>
                          <a:latin typeface="+mn-lt"/>
                          <a:ea typeface="+mn-ea"/>
                          <a:cs typeface="+mn-cs"/>
                        </a:rPr>
                        <a:t> </a:t>
                      </a:r>
                      <a:r>
                        <a:rPr lang="es-CL" sz="1200" b="0" i="0" u="none" strike="noStrike" kern="1200" dirty="0" smtClean="0">
                          <a:solidFill>
                            <a:schemeClr val="lt1"/>
                          </a:solidFill>
                          <a:effectLst/>
                          <a:latin typeface="+mn-lt"/>
                          <a:ea typeface="+mn-ea"/>
                          <a:cs typeface="+mn-cs"/>
                          <a:hlinkClick r:id="rId15" tooltip="Brasil"/>
                        </a:rPr>
                        <a:t>Brasil</a:t>
                      </a:r>
                      <a:r>
                        <a:rPr lang="es-CL" sz="1200" dirty="0" smtClean="0"/>
                        <a:t/>
                      </a:r>
                      <a:br>
                        <a:rPr lang="es-CL" sz="1200" dirty="0" smtClean="0"/>
                      </a:br>
                      <a:r>
                        <a:rPr lang="es-CL" sz="1200" b="0" i="0" kern="1200" dirty="0" smtClean="0">
                          <a:solidFill>
                            <a:schemeClr val="lt1"/>
                          </a:solidFill>
                          <a:effectLst/>
                          <a:latin typeface="+mn-lt"/>
                          <a:ea typeface="+mn-ea"/>
                          <a:cs typeface="+mn-cs"/>
                        </a:rPr>
                        <a:t> </a:t>
                      </a:r>
                      <a:r>
                        <a:rPr lang="es-CL" sz="1200" b="0" i="0" u="none" strike="noStrike" kern="1200" dirty="0" smtClean="0">
                          <a:solidFill>
                            <a:schemeClr val="lt1"/>
                          </a:solidFill>
                          <a:effectLst/>
                          <a:latin typeface="+mn-lt"/>
                          <a:ea typeface="+mn-ea"/>
                          <a:cs typeface="+mn-cs"/>
                          <a:hlinkClick r:id="rId16" tooltip="Canadá"/>
                        </a:rPr>
                        <a:t>Canadá</a:t>
                      </a:r>
                      <a:r>
                        <a:rPr lang="es-CL" sz="1200" dirty="0" smtClean="0"/>
                        <a:t/>
                      </a:r>
                      <a:br>
                        <a:rPr lang="es-CL" sz="1200" dirty="0" smtClean="0"/>
                      </a:br>
                      <a:r>
                        <a:rPr lang="es-CL" sz="1200" b="0" i="0" kern="1200" dirty="0" smtClean="0">
                          <a:solidFill>
                            <a:schemeClr val="lt1"/>
                          </a:solidFill>
                          <a:effectLst/>
                          <a:latin typeface="+mn-lt"/>
                          <a:ea typeface="+mn-ea"/>
                          <a:cs typeface="+mn-cs"/>
                        </a:rPr>
                        <a:t> </a:t>
                      </a:r>
                      <a:r>
                        <a:rPr lang="es-CL" sz="1200" b="0" i="0" u="none" strike="noStrike" kern="1200" dirty="0" smtClean="0">
                          <a:solidFill>
                            <a:schemeClr val="lt1"/>
                          </a:solidFill>
                          <a:effectLst/>
                          <a:latin typeface="+mn-lt"/>
                          <a:ea typeface="+mn-ea"/>
                          <a:cs typeface="+mn-cs"/>
                          <a:hlinkClick r:id="rId17" tooltip="República de China (1912-1949)"/>
                        </a:rPr>
                        <a:t>República de China</a:t>
                      </a:r>
                      <a:r>
                        <a:rPr lang="es-CL" sz="1200" dirty="0" smtClean="0"/>
                        <a:t/>
                      </a:r>
                      <a:br>
                        <a:rPr lang="es-CL" sz="1200" dirty="0" smtClean="0"/>
                      </a:br>
                      <a:r>
                        <a:rPr lang="es-CL" sz="1200" b="0" i="0" kern="1200" dirty="0" smtClean="0">
                          <a:solidFill>
                            <a:schemeClr val="lt1"/>
                          </a:solidFill>
                          <a:effectLst/>
                          <a:latin typeface="+mn-lt"/>
                          <a:ea typeface="+mn-ea"/>
                          <a:cs typeface="+mn-cs"/>
                        </a:rPr>
                        <a:t> </a:t>
                      </a:r>
                      <a:r>
                        <a:rPr lang="es-CL" sz="1200" b="0" i="0" u="none" strike="noStrike" kern="1200" dirty="0" smtClean="0">
                          <a:solidFill>
                            <a:schemeClr val="lt1"/>
                          </a:solidFill>
                          <a:effectLst/>
                          <a:latin typeface="+mn-lt"/>
                          <a:ea typeface="+mn-ea"/>
                          <a:cs typeface="+mn-cs"/>
                          <a:hlinkClick r:id="rId18" tooltip="Cuba"/>
                        </a:rPr>
                        <a:t>Cuba</a:t>
                      </a:r>
                      <a:r>
                        <a:rPr lang="es-CL" sz="1200" dirty="0" smtClean="0"/>
                        <a:t/>
                      </a:r>
                      <a:br>
                        <a:rPr lang="es-CL" sz="1200" dirty="0" smtClean="0"/>
                      </a:br>
                      <a:r>
                        <a:rPr lang="es-CL" sz="1200" b="0" i="0" kern="1200" dirty="0" smtClean="0">
                          <a:solidFill>
                            <a:schemeClr val="lt1"/>
                          </a:solidFill>
                          <a:effectLst/>
                          <a:latin typeface="+mn-lt"/>
                          <a:ea typeface="+mn-ea"/>
                          <a:cs typeface="+mn-cs"/>
                        </a:rPr>
                        <a:t> </a:t>
                      </a:r>
                      <a:r>
                        <a:rPr lang="es-CL" sz="1200" b="0" i="0" u="none" strike="noStrike" kern="1200" dirty="0" smtClean="0">
                          <a:solidFill>
                            <a:schemeClr val="lt1"/>
                          </a:solidFill>
                          <a:effectLst/>
                          <a:latin typeface="+mn-lt"/>
                          <a:ea typeface="+mn-ea"/>
                          <a:cs typeface="+mn-cs"/>
                          <a:hlinkClick r:id="rId19" tooltip="Primera República Checoslovaca"/>
                        </a:rPr>
                        <a:t>Checoslovaquia</a:t>
                      </a:r>
                      <a:r>
                        <a:rPr lang="es-CL" sz="1200" dirty="0" smtClean="0"/>
                        <a:t/>
                      </a:r>
                      <a:br>
                        <a:rPr lang="es-CL" sz="1200" dirty="0" smtClean="0"/>
                      </a:br>
                      <a:r>
                        <a:rPr lang="es-CL" sz="1200" b="0" i="0" kern="1200" dirty="0" smtClean="0">
                          <a:solidFill>
                            <a:schemeClr val="lt1"/>
                          </a:solidFill>
                          <a:effectLst/>
                          <a:latin typeface="+mn-lt"/>
                          <a:ea typeface="+mn-ea"/>
                          <a:cs typeface="+mn-cs"/>
                        </a:rPr>
                        <a:t> </a:t>
                      </a:r>
                      <a:r>
                        <a:rPr lang="es-CL" sz="1200" b="0" i="0" u="none" strike="noStrike" kern="1200" dirty="0" smtClean="0">
                          <a:solidFill>
                            <a:schemeClr val="lt1"/>
                          </a:solidFill>
                          <a:effectLst/>
                          <a:latin typeface="+mn-lt"/>
                          <a:ea typeface="+mn-ea"/>
                          <a:cs typeface="+mn-cs"/>
                          <a:hlinkClick r:id="rId20" tooltip="Ecuador"/>
                        </a:rPr>
                        <a:t>Ecuador</a:t>
                      </a:r>
                      <a:r>
                        <a:rPr lang="es-CL" sz="1200" dirty="0" smtClean="0"/>
                        <a:t/>
                      </a:r>
                      <a:br>
                        <a:rPr lang="es-CL" sz="1200" dirty="0" smtClean="0"/>
                      </a:br>
                      <a:r>
                        <a:rPr lang="es-CL" sz="1200" b="0" i="0" kern="1200" dirty="0" smtClean="0">
                          <a:solidFill>
                            <a:schemeClr val="lt1"/>
                          </a:solidFill>
                          <a:effectLst/>
                          <a:latin typeface="+mn-lt"/>
                          <a:ea typeface="+mn-ea"/>
                          <a:cs typeface="+mn-cs"/>
                        </a:rPr>
                        <a:t> </a:t>
                      </a:r>
                      <a:r>
                        <a:rPr lang="es-CL" sz="1200" b="0" i="0" u="none" strike="noStrike" kern="1200" dirty="0" smtClean="0">
                          <a:solidFill>
                            <a:schemeClr val="lt1"/>
                          </a:solidFill>
                          <a:effectLst/>
                          <a:latin typeface="+mn-lt"/>
                          <a:ea typeface="+mn-ea"/>
                          <a:cs typeface="+mn-cs"/>
                          <a:hlinkClick r:id="rId21" tooltip="Reino de Grecia"/>
                        </a:rPr>
                        <a:t>Reino de Grecia</a:t>
                      </a:r>
                      <a:r>
                        <a:rPr lang="es-CL" sz="1200" dirty="0" smtClean="0"/>
                        <a:t/>
                      </a:r>
                      <a:br>
                        <a:rPr lang="es-CL" sz="1200" dirty="0" smtClean="0"/>
                      </a:br>
                      <a:r>
                        <a:rPr lang="es-CL" sz="1200" b="0" i="0" kern="1200" dirty="0" smtClean="0">
                          <a:solidFill>
                            <a:schemeClr val="lt1"/>
                          </a:solidFill>
                          <a:effectLst/>
                          <a:latin typeface="+mn-lt"/>
                          <a:ea typeface="+mn-ea"/>
                          <a:cs typeface="+mn-cs"/>
                        </a:rPr>
                        <a:t> </a:t>
                      </a:r>
                      <a:r>
                        <a:rPr lang="es-CL" sz="1200" b="0" i="0" u="none" strike="noStrike" kern="1200" dirty="0" smtClean="0">
                          <a:solidFill>
                            <a:schemeClr val="lt1"/>
                          </a:solidFill>
                          <a:effectLst/>
                          <a:latin typeface="+mn-lt"/>
                          <a:ea typeface="+mn-ea"/>
                          <a:cs typeface="+mn-cs"/>
                          <a:hlinkClick r:id="rId22" tooltip="Guatemala"/>
                        </a:rPr>
                        <a:t>Guatemala</a:t>
                      </a:r>
                      <a:r>
                        <a:rPr lang="es-CL" sz="1200" dirty="0" smtClean="0"/>
                        <a:t/>
                      </a:r>
                      <a:br>
                        <a:rPr lang="es-CL" sz="1200" dirty="0" smtClean="0"/>
                      </a:br>
                      <a:r>
                        <a:rPr lang="es-CL" sz="1200" b="0" i="0" kern="1200" dirty="0" smtClean="0">
                          <a:solidFill>
                            <a:schemeClr val="lt1"/>
                          </a:solidFill>
                          <a:effectLst/>
                          <a:latin typeface="+mn-lt"/>
                          <a:ea typeface="+mn-ea"/>
                          <a:cs typeface="+mn-cs"/>
                        </a:rPr>
                        <a:t> </a:t>
                      </a:r>
                      <a:r>
                        <a:rPr lang="es-CL" sz="1200" b="0" i="0" u="none" strike="noStrike" kern="1200" dirty="0" smtClean="0">
                          <a:solidFill>
                            <a:schemeClr val="lt1"/>
                          </a:solidFill>
                          <a:effectLst/>
                          <a:latin typeface="+mn-lt"/>
                          <a:ea typeface="+mn-ea"/>
                          <a:cs typeface="+mn-cs"/>
                          <a:hlinkClick r:id="rId23" tooltip="Haití"/>
                        </a:rPr>
                        <a:t>Haití</a:t>
                      </a:r>
                      <a:r>
                        <a:rPr lang="es-CL" sz="1200" dirty="0" smtClean="0"/>
                        <a:t/>
                      </a:r>
                      <a:br>
                        <a:rPr lang="es-CL" sz="1200" dirty="0" smtClean="0"/>
                      </a:br>
                      <a:r>
                        <a:rPr lang="es-CL" sz="1200" b="0" i="0" kern="1200" dirty="0" smtClean="0">
                          <a:solidFill>
                            <a:schemeClr val="lt1"/>
                          </a:solidFill>
                          <a:effectLst/>
                          <a:latin typeface="+mn-lt"/>
                          <a:ea typeface="+mn-ea"/>
                          <a:cs typeface="+mn-cs"/>
                        </a:rPr>
                        <a:t> </a:t>
                      </a:r>
                      <a:r>
                        <a:rPr lang="es-CL" sz="1200" b="0" i="0" u="none" strike="noStrike" kern="1200" dirty="0" err="1" smtClean="0">
                          <a:solidFill>
                            <a:schemeClr val="lt1"/>
                          </a:solidFill>
                          <a:effectLst/>
                          <a:latin typeface="+mn-lt"/>
                          <a:ea typeface="+mn-ea"/>
                          <a:cs typeface="+mn-cs"/>
                          <a:hlinkClick r:id="rId24" tooltip="Hejaz"/>
                        </a:rPr>
                        <a:t>Hejaz</a:t>
                      </a:r>
                      <a:r>
                        <a:rPr lang="es-CL" sz="1200" dirty="0" smtClean="0"/>
                        <a:t/>
                      </a:r>
                      <a:br>
                        <a:rPr lang="es-CL" sz="1200" dirty="0" smtClean="0"/>
                      </a:br>
                      <a:r>
                        <a:rPr lang="es-CL" sz="1200" b="0" i="0" kern="1200" dirty="0" smtClean="0">
                          <a:solidFill>
                            <a:schemeClr val="lt1"/>
                          </a:solidFill>
                          <a:effectLst/>
                          <a:latin typeface="+mn-lt"/>
                          <a:ea typeface="+mn-ea"/>
                          <a:cs typeface="+mn-cs"/>
                        </a:rPr>
                        <a:t> </a:t>
                      </a:r>
                      <a:r>
                        <a:rPr lang="es-CL" sz="1200" b="0" i="0" u="none" strike="noStrike" kern="1200" dirty="0" smtClean="0">
                          <a:solidFill>
                            <a:schemeClr val="lt1"/>
                          </a:solidFill>
                          <a:effectLst/>
                          <a:latin typeface="+mn-lt"/>
                          <a:ea typeface="+mn-ea"/>
                          <a:cs typeface="+mn-cs"/>
                          <a:hlinkClick r:id="rId25" tooltip="Honduras"/>
                        </a:rPr>
                        <a:t>Honduras</a:t>
                      </a:r>
                      <a:r>
                        <a:rPr lang="es-CL" sz="1200" dirty="0" smtClean="0"/>
                        <a:t/>
                      </a:r>
                      <a:br>
                        <a:rPr lang="es-CL" sz="1200" dirty="0" smtClean="0"/>
                      </a:br>
                      <a:r>
                        <a:rPr lang="es-CL" sz="1200" b="0" i="0" kern="1200" dirty="0" smtClean="0">
                          <a:solidFill>
                            <a:schemeClr val="lt1"/>
                          </a:solidFill>
                          <a:effectLst/>
                          <a:latin typeface="+mn-lt"/>
                          <a:ea typeface="+mn-ea"/>
                          <a:cs typeface="+mn-cs"/>
                        </a:rPr>
                        <a:t> </a:t>
                      </a:r>
                      <a:r>
                        <a:rPr lang="es-CL" sz="1200" b="0" i="0" u="none" strike="noStrike" kern="1200" dirty="0" smtClean="0">
                          <a:solidFill>
                            <a:schemeClr val="lt1"/>
                          </a:solidFill>
                          <a:effectLst/>
                          <a:latin typeface="+mn-lt"/>
                          <a:ea typeface="+mn-ea"/>
                          <a:cs typeface="+mn-cs"/>
                          <a:hlinkClick r:id="rId26" tooltip="Imperio de Japón"/>
                        </a:rPr>
                        <a:t>Imperio de Japón</a:t>
                      </a:r>
                      <a:r>
                        <a:rPr lang="es-CL" sz="1200" dirty="0" smtClean="0"/>
                        <a:t/>
                      </a:r>
                      <a:br>
                        <a:rPr lang="es-CL" sz="1200" dirty="0" smtClean="0"/>
                      </a:br>
                      <a:r>
                        <a:rPr lang="es-CL" sz="1200" b="0" i="0" kern="1200" dirty="0" smtClean="0">
                          <a:solidFill>
                            <a:schemeClr val="lt1"/>
                          </a:solidFill>
                          <a:effectLst/>
                          <a:latin typeface="+mn-lt"/>
                          <a:ea typeface="+mn-ea"/>
                          <a:cs typeface="+mn-cs"/>
                        </a:rPr>
                        <a:t> </a:t>
                      </a:r>
                      <a:r>
                        <a:rPr lang="es-CL" sz="1200" b="0" i="0" u="none" strike="noStrike" kern="1200" dirty="0" smtClean="0">
                          <a:solidFill>
                            <a:schemeClr val="lt1"/>
                          </a:solidFill>
                          <a:effectLst/>
                          <a:latin typeface="+mn-lt"/>
                          <a:ea typeface="+mn-ea"/>
                          <a:cs typeface="+mn-cs"/>
                          <a:hlinkClick r:id="rId27" tooltip="Liberia"/>
                        </a:rPr>
                        <a:t>Liberia</a:t>
                      </a:r>
                      <a:r>
                        <a:rPr lang="es-CL" sz="1200" dirty="0" smtClean="0"/>
                        <a:t/>
                      </a:r>
                      <a:br>
                        <a:rPr lang="es-CL" sz="1200" dirty="0" smtClean="0"/>
                      </a:br>
                      <a:r>
                        <a:rPr lang="es-CL" sz="1200" b="0" i="0" kern="1200" dirty="0" smtClean="0">
                          <a:solidFill>
                            <a:schemeClr val="lt1"/>
                          </a:solidFill>
                          <a:effectLst/>
                          <a:latin typeface="+mn-lt"/>
                          <a:ea typeface="+mn-ea"/>
                          <a:cs typeface="+mn-cs"/>
                        </a:rPr>
                        <a:t> </a:t>
                      </a:r>
                      <a:r>
                        <a:rPr lang="es-CL" sz="1200" b="0" i="0" u="none" strike="noStrike" kern="1200" dirty="0" smtClean="0">
                          <a:solidFill>
                            <a:schemeClr val="lt1"/>
                          </a:solidFill>
                          <a:effectLst/>
                          <a:latin typeface="+mn-lt"/>
                          <a:ea typeface="+mn-ea"/>
                          <a:cs typeface="+mn-cs"/>
                          <a:hlinkClick r:id="rId28" tooltip="Nicaragua"/>
                        </a:rPr>
                        <a:t>Nicaragua</a:t>
                      </a:r>
                      <a:r>
                        <a:rPr lang="es-CL" sz="1200" dirty="0" smtClean="0"/>
                        <a:t/>
                      </a:r>
                      <a:br>
                        <a:rPr lang="es-CL" sz="1200" dirty="0" smtClean="0"/>
                      </a:br>
                      <a:r>
                        <a:rPr lang="es-CL" sz="1200" b="0" i="0" kern="1200" dirty="0" smtClean="0">
                          <a:solidFill>
                            <a:schemeClr val="lt1"/>
                          </a:solidFill>
                          <a:effectLst/>
                          <a:latin typeface="+mn-lt"/>
                          <a:ea typeface="+mn-ea"/>
                          <a:cs typeface="+mn-cs"/>
                        </a:rPr>
                        <a:t> </a:t>
                      </a:r>
                      <a:r>
                        <a:rPr lang="es-CL" sz="1200" b="0" i="0" u="none" strike="noStrike" kern="1200" dirty="0" smtClean="0">
                          <a:solidFill>
                            <a:schemeClr val="lt1"/>
                          </a:solidFill>
                          <a:effectLst/>
                          <a:latin typeface="+mn-lt"/>
                          <a:ea typeface="+mn-ea"/>
                          <a:cs typeface="+mn-cs"/>
                          <a:hlinkClick r:id="rId29" tooltip="Panamá"/>
                        </a:rPr>
                        <a:t>Panamá</a:t>
                      </a:r>
                      <a:r>
                        <a:rPr lang="es-CL" sz="1200" dirty="0" smtClean="0"/>
                        <a:t/>
                      </a:r>
                      <a:br>
                        <a:rPr lang="es-CL" sz="1200" dirty="0" smtClean="0"/>
                      </a:br>
                      <a:r>
                        <a:rPr lang="es-CL" sz="1200" b="0" i="0" kern="1200" dirty="0" smtClean="0">
                          <a:solidFill>
                            <a:schemeClr val="lt1"/>
                          </a:solidFill>
                          <a:effectLst/>
                          <a:latin typeface="+mn-lt"/>
                          <a:ea typeface="+mn-ea"/>
                          <a:cs typeface="+mn-cs"/>
                        </a:rPr>
                        <a:t> </a:t>
                      </a:r>
                      <a:r>
                        <a:rPr lang="es-CL" sz="1200" b="0" i="0" u="none" strike="noStrike" kern="1200" dirty="0" smtClean="0">
                          <a:solidFill>
                            <a:schemeClr val="lt1"/>
                          </a:solidFill>
                          <a:effectLst/>
                          <a:latin typeface="+mn-lt"/>
                          <a:ea typeface="+mn-ea"/>
                          <a:cs typeface="+mn-cs"/>
                          <a:hlinkClick r:id="rId30" tooltip="Perú"/>
                        </a:rPr>
                        <a:t>Perú</a:t>
                      </a:r>
                      <a:r>
                        <a:rPr lang="es-CL" sz="1200" dirty="0" smtClean="0"/>
                        <a:t/>
                      </a:r>
                      <a:br>
                        <a:rPr lang="es-CL" sz="1200" dirty="0" smtClean="0"/>
                      </a:br>
                      <a:r>
                        <a:rPr lang="es-CL" sz="1200" b="0" i="0" kern="1200" dirty="0" smtClean="0">
                          <a:solidFill>
                            <a:schemeClr val="lt1"/>
                          </a:solidFill>
                          <a:effectLst/>
                          <a:latin typeface="+mn-lt"/>
                          <a:ea typeface="+mn-ea"/>
                          <a:cs typeface="+mn-cs"/>
                        </a:rPr>
                        <a:t> </a:t>
                      </a:r>
                      <a:r>
                        <a:rPr lang="es-CL" sz="1200" b="0" i="0" u="none" strike="noStrike" kern="1200" dirty="0" smtClean="0">
                          <a:solidFill>
                            <a:schemeClr val="lt1"/>
                          </a:solidFill>
                          <a:effectLst/>
                          <a:latin typeface="+mn-lt"/>
                          <a:ea typeface="+mn-ea"/>
                          <a:cs typeface="+mn-cs"/>
                          <a:hlinkClick r:id="rId31" tooltip="Segunda República Polaca"/>
                        </a:rPr>
                        <a:t>Polonia</a:t>
                      </a:r>
                      <a:r>
                        <a:rPr lang="es-CL" sz="1200" dirty="0" smtClean="0"/>
                        <a:t/>
                      </a:r>
                      <a:br>
                        <a:rPr lang="es-CL" sz="1200" dirty="0" smtClean="0"/>
                      </a:br>
                      <a:r>
                        <a:rPr lang="es-CL" sz="1200" b="0" i="0" kern="1200" dirty="0" smtClean="0">
                          <a:solidFill>
                            <a:schemeClr val="lt1"/>
                          </a:solidFill>
                          <a:effectLst/>
                          <a:latin typeface="+mn-lt"/>
                          <a:ea typeface="+mn-ea"/>
                          <a:cs typeface="+mn-cs"/>
                        </a:rPr>
                        <a:t> </a:t>
                      </a:r>
                      <a:r>
                        <a:rPr lang="es-CL" sz="1200" b="0" i="0" u="none" strike="noStrike" kern="1200" dirty="0" smtClean="0">
                          <a:solidFill>
                            <a:schemeClr val="lt1"/>
                          </a:solidFill>
                          <a:effectLst/>
                          <a:latin typeface="+mn-lt"/>
                          <a:ea typeface="+mn-ea"/>
                          <a:cs typeface="+mn-cs"/>
                          <a:hlinkClick r:id="rId32" tooltip="Portugal"/>
                        </a:rPr>
                        <a:t>Portugal</a:t>
                      </a:r>
                      <a:r>
                        <a:rPr lang="es-CL" sz="1200" dirty="0" smtClean="0"/>
                        <a:t/>
                      </a:r>
                      <a:br>
                        <a:rPr lang="es-CL" sz="1200" dirty="0" smtClean="0"/>
                      </a:br>
                      <a:r>
                        <a:rPr lang="es-CL" sz="1200" b="0" i="0" kern="1200" dirty="0" smtClean="0">
                          <a:solidFill>
                            <a:schemeClr val="lt1"/>
                          </a:solidFill>
                          <a:effectLst/>
                          <a:latin typeface="+mn-lt"/>
                          <a:ea typeface="+mn-ea"/>
                          <a:cs typeface="+mn-cs"/>
                        </a:rPr>
                        <a:t> </a:t>
                      </a:r>
                      <a:r>
                        <a:rPr lang="es-CL" sz="1200" b="0" i="0" u="none" strike="noStrike" kern="1200" dirty="0" smtClean="0">
                          <a:solidFill>
                            <a:schemeClr val="lt1"/>
                          </a:solidFill>
                          <a:effectLst/>
                          <a:latin typeface="+mn-lt"/>
                          <a:ea typeface="+mn-ea"/>
                          <a:cs typeface="+mn-cs"/>
                          <a:hlinkClick r:id="rId33" tooltip="Reino de Rumanía"/>
                        </a:rPr>
                        <a:t>Reino de Rumanía</a:t>
                      </a:r>
                      <a:r>
                        <a:rPr lang="es-CL" sz="1200" dirty="0" smtClean="0"/>
                        <a:t/>
                      </a:r>
                      <a:br>
                        <a:rPr lang="es-CL" sz="1200" dirty="0" smtClean="0"/>
                      </a:br>
                      <a:r>
                        <a:rPr lang="es-CL" sz="1200" b="0" i="0" kern="1200" dirty="0" smtClean="0">
                          <a:solidFill>
                            <a:schemeClr val="lt1"/>
                          </a:solidFill>
                          <a:effectLst/>
                          <a:latin typeface="+mn-lt"/>
                          <a:ea typeface="+mn-ea"/>
                          <a:cs typeface="+mn-cs"/>
                        </a:rPr>
                        <a:t> </a:t>
                      </a:r>
                      <a:r>
                        <a:rPr lang="es-CL" sz="1200" b="0" i="0" u="none" strike="noStrike" kern="1200" dirty="0" smtClean="0">
                          <a:solidFill>
                            <a:schemeClr val="lt1"/>
                          </a:solidFill>
                          <a:effectLst/>
                          <a:latin typeface="+mn-lt"/>
                          <a:ea typeface="+mn-ea"/>
                          <a:cs typeface="+mn-cs"/>
                          <a:hlinkClick r:id="rId34" tooltip="Unión Sudafricana"/>
                        </a:rPr>
                        <a:t>Unión Sudafricana</a:t>
                      </a:r>
                      <a:r>
                        <a:rPr lang="es-CL" sz="1200" dirty="0" smtClean="0"/>
                        <a:t/>
                      </a:r>
                      <a:br>
                        <a:rPr lang="es-CL" sz="1200" dirty="0" smtClean="0"/>
                      </a:br>
                      <a:r>
                        <a:rPr lang="es-CL" sz="1200" b="0" i="0" kern="1200" dirty="0" smtClean="0">
                          <a:solidFill>
                            <a:schemeClr val="lt1"/>
                          </a:solidFill>
                          <a:effectLst/>
                          <a:latin typeface="+mn-lt"/>
                          <a:ea typeface="+mn-ea"/>
                          <a:cs typeface="+mn-cs"/>
                        </a:rPr>
                        <a:t> </a:t>
                      </a:r>
                      <a:r>
                        <a:rPr lang="es-CL" sz="1200" b="0" i="0" u="none" strike="noStrike" kern="1200" dirty="0" smtClean="0">
                          <a:solidFill>
                            <a:schemeClr val="lt1"/>
                          </a:solidFill>
                          <a:effectLst/>
                          <a:latin typeface="+mn-lt"/>
                          <a:ea typeface="+mn-ea"/>
                          <a:cs typeface="+mn-cs"/>
                          <a:hlinkClick r:id="rId35" tooltip="Reino de los Serbios, Croatas y Eslovenos"/>
                        </a:rPr>
                        <a:t>Reino de los Serbios, Croatas y Eslovenos</a:t>
                      </a:r>
                      <a:r>
                        <a:rPr lang="es-CL" sz="1200" dirty="0" smtClean="0"/>
                        <a:t/>
                      </a:r>
                      <a:br>
                        <a:rPr lang="es-CL" sz="1200" dirty="0" smtClean="0"/>
                      </a:br>
                      <a:r>
                        <a:rPr lang="es-CL" sz="1200" b="0" i="0" kern="1200" dirty="0" smtClean="0">
                          <a:solidFill>
                            <a:schemeClr val="lt1"/>
                          </a:solidFill>
                          <a:effectLst/>
                          <a:latin typeface="+mn-lt"/>
                          <a:ea typeface="+mn-ea"/>
                          <a:cs typeface="+mn-cs"/>
                        </a:rPr>
                        <a:t> </a:t>
                      </a:r>
                      <a:r>
                        <a:rPr lang="es-CL" sz="1200" b="0" i="0" u="none" strike="noStrike" kern="1200" dirty="0" smtClean="0">
                          <a:solidFill>
                            <a:schemeClr val="lt1"/>
                          </a:solidFill>
                          <a:effectLst/>
                          <a:latin typeface="+mn-lt"/>
                          <a:ea typeface="+mn-ea"/>
                          <a:cs typeface="+mn-cs"/>
                          <a:hlinkClick r:id="rId36" tooltip="Raj Británico"/>
                        </a:rPr>
                        <a:t>India británica</a:t>
                      </a:r>
                      <a:r>
                        <a:rPr lang="es-CL" sz="1200" dirty="0" smtClean="0"/>
                        <a:t/>
                      </a:r>
                      <a:br>
                        <a:rPr lang="es-CL" sz="1200" dirty="0" smtClean="0"/>
                      </a:br>
                      <a:r>
                        <a:rPr lang="es-CL" sz="1200" b="0" i="0" kern="1200" dirty="0" smtClean="0">
                          <a:solidFill>
                            <a:schemeClr val="lt1"/>
                          </a:solidFill>
                          <a:effectLst/>
                          <a:latin typeface="+mn-lt"/>
                          <a:ea typeface="+mn-ea"/>
                          <a:cs typeface="+mn-cs"/>
                        </a:rPr>
                        <a:t> </a:t>
                      </a:r>
                      <a:r>
                        <a:rPr lang="es-CL" sz="1200" b="0" i="0" u="none" strike="noStrike" kern="1200" dirty="0" smtClean="0">
                          <a:solidFill>
                            <a:schemeClr val="lt1"/>
                          </a:solidFill>
                          <a:effectLst/>
                          <a:latin typeface="+mn-lt"/>
                          <a:ea typeface="+mn-ea"/>
                          <a:cs typeface="+mn-cs"/>
                          <a:hlinkClick r:id="rId37" tooltip="Tailandia"/>
                        </a:rPr>
                        <a:t>Tailandia</a:t>
                      </a:r>
                      <a:r>
                        <a:rPr lang="es-CL" sz="1200" dirty="0" smtClean="0"/>
                        <a:t/>
                      </a:r>
                      <a:br>
                        <a:rPr lang="es-CL" sz="1200" dirty="0" smtClean="0"/>
                      </a:br>
                      <a:r>
                        <a:rPr lang="es-CL" sz="1200" b="0" i="0" kern="1200" dirty="0" smtClean="0">
                          <a:solidFill>
                            <a:schemeClr val="lt1"/>
                          </a:solidFill>
                          <a:effectLst/>
                          <a:latin typeface="+mn-lt"/>
                          <a:ea typeface="+mn-ea"/>
                          <a:cs typeface="+mn-cs"/>
                        </a:rPr>
                        <a:t> </a:t>
                      </a:r>
                      <a:r>
                        <a:rPr lang="es-CL" sz="1200" b="0" i="0" u="none" strike="noStrike" kern="1200" dirty="0" smtClean="0">
                          <a:solidFill>
                            <a:schemeClr val="lt1"/>
                          </a:solidFill>
                          <a:effectLst/>
                          <a:latin typeface="+mn-lt"/>
                          <a:ea typeface="+mn-ea"/>
                          <a:cs typeface="+mn-cs"/>
                          <a:hlinkClick r:id="rId38" tooltip="Uruguay"/>
                        </a:rPr>
                        <a:t>Uruguay</a:t>
                      </a:r>
                      <a:r>
                        <a:rPr lang="es-CL" sz="1200" dirty="0" smtClean="0"/>
                        <a:t/>
                      </a:r>
                      <a:br>
                        <a:rPr lang="es-CL" sz="1200" dirty="0" smtClean="0"/>
                      </a:br>
                      <a:r>
                        <a:rPr lang="es-CL" sz="1200" b="0" i="0" kern="1200" dirty="0" smtClean="0">
                          <a:solidFill>
                            <a:schemeClr val="lt1"/>
                          </a:solidFill>
                          <a:effectLst/>
                          <a:latin typeface="+mn-lt"/>
                          <a:ea typeface="+mn-ea"/>
                          <a:cs typeface="+mn-cs"/>
                        </a:rPr>
                        <a:t> </a:t>
                      </a:r>
                      <a:r>
                        <a:rPr lang="es-CL" sz="1200" b="0" i="0" u="none" strike="noStrike" kern="1200" dirty="0" smtClean="0">
                          <a:solidFill>
                            <a:schemeClr val="lt1"/>
                          </a:solidFill>
                          <a:effectLst/>
                          <a:latin typeface="+mn-lt"/>
                          <a:ea typeface="+mn-ea"/>
                          <a:cs typeface="+mn-cs"/>
                          <a:hlinkClick r:id="rId39" tooltip="Nueva Zelanda"/>
                        </a:rPr>
                        <a:t>Nueva Zelanda</a:t>
                      </a:r>
                      <a:endParaRPr lang="es-CL" sz="1200" dirty="0"/>
                    </a:p>
                  </a:txBody>
                  <a:tcPr/>
                </a:tc>
                <a:extLst>
                  <a:ext uri="{0D108BD9-81ED-4DB2-BD59-A6C34878D82A}">
                    <a16:rowId xmlns:a16="http://schemas.microsoft.com/office/drawing/2014/main" val="4285267832"/>
                  </a:ext>
                </a:extLst>
              </a:tr>
            </a:tbl>
          </a:graphicData>
        </a:graphic>
      </p:graphicFrame>
    </p:spTree>
    <p:extLst>
      <p:ext uri="{BB962C8B-B14F-4D97-AF65-F5344CB8AC3E}">
        <p14:creationId xmlns:p14="http://schemas.microsoft.com/office/powerpoint/2010/main" val="319395968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a 3"/>
          <p:cNvGraphicFramePr/>
          <p:nvPr>
            <p:extLst/>
          </p:nvPr>
        </p:nvGraphicFramePr>
        <p:xfrm>
          <a:off x="2907211" y="824169"/>
          <a:ext cx="8128000" cy="541866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5" name="Tabla 4"/>
          <p:cNvGraphicFramePr>
            <a:graphicFrameLocks noGrp="1"/>
          </p:cNvGraphicFramePr>
          <p:nvPr>
            <p:extLst/>
          </p:nvPr>
        </p:nvGraphicFramePr>
        <p:xfrm>
          <a:off x="947783" y="3148390"/>
          <a:ext cx="1599474" cy="385112"/>
        </p:xfrm>
        <a:graphic>
          <a:graphicData uri="http://schemas.openxmlformats.org/drawingml/2006/table">
            <a:tbl>
              <a:tblPr firstRow="1" bandRow="1">
                <a:tableStyleId>{5C22544A-7EE6-4342-B048-85BDC9FD1C3A}</a:tableStyleId>
              </a:tblPr>
              <a:tblGrid>
                <a:gridCol w="1599474">
                  <a:extLst>
                    <a:ext uri="{9D8B030D-6E8A-4147-A177-3AD203B41FA5}">
                      <a16:colId xmlns:a16="http://schemas.microsoft.com/office/drawing/2014/main" val="3124320106"/>
                    </a:ext>
                  </a:extLst>
                </a:gridCol>
              </a:tblGrid>
              <a:tr h="385112">
                <a:tc>
                  <a:txBody>
                    <a:bodyPr/>
                    <a:lstStyle/>
                    <a:p>
                      <a:r>
                        <a:rPr lang="es-CL" dirty="0" smtClean="0"/>
                        <a:t>Mundo rural</a:t>
                      </a:r>
                      <a:endParaRPr lang="es-CL" dirty="0"/>
                    </a:p>
                  </a:txBody>
                  <a:tcPr/>
                </a:tc>
                <a:extLst>
                  <a:ext uri="{0D108BD9-81ED-4DB2-BD59-A6C34878D82A}">
                    <a16:rowId xmlns:a16="http://schemas.microsoft.com/office/drawing/2014/main" val="472199361"/>
                  </a:ext>
                </a:extLst>
              </a:tr>
            </a:tbl>
          </a:graphicData>
        </a:graphic>
      </p:graphicFrame>
    </p:spTree>
    <p:extLst>
      <p:ext uri="{BB962C8B-B14F-4D97-AF65-F5344CB8AC3E}">
        <p14:creationId xmlns:p14="http://schemas.microsoft.com/office/powerpoint/2010/main" val="2727262453"/>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a 3"/>
          <p:cNvGraphicFramePr/>
          <p:nvPr>
            <p:extLst/>
          </p:nvPr>
        </p:nvGraphicFramePr>
        <p:xfrm>
          <a:off x="1269999" y="788939"/>
          <a:ext cx="8128000" cy="541866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01461082"/>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a 3"/>
          <p:cNvGraphicFramePr/>
          <p:nvPr>
            <p:extLst/>
          </p:nvPr>
        </p:nvGraphicFramePr>
        <p:xfrm>
          <a:off x="2904837" y="747375"/>
          <a:ext cx="8128000" cy="541866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CuadroTexto 4"/>
          <p:cNvSpPr txBox="1"/>
          <p:nvPr/>
        </p:nvSpPr>
        <p:spPr>
          <a:xfrm>
            <a:off x="415636" y="2493818"/>
            <a:ext cx="2355273" cy="646331"/>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s-CL" sz="1800" b="0" i="0" u="none" strike="noStrike" kern="1200" cap="none" spc="0" normalizeH="0" baseline="0" noProof="0" dirty="0" smtClean="0">
                <a:ln>
                  <a:noFill/>
                </a:ln>
                <a:solidFill>
                  <a:prstClr val="white"/>
                </a:solidFill>
                <a:effectLst/>
                <a:uLnTx/>
                <a:uFillTx/>
                <a:latin typeface="Century Gothic" panose="020B0502020202020204"/>
                <a:ea typeface="+mn-ea"/>
                <a:cs typeface="+mn-cs"/>
              </a:rPr>
              <a:t>Cláusulas políticas y morales:</a:t>
            </a:r>
            <a:endParaRPr kumimoji="0" lang="es-CL" sz="1800" b="0" i="0" u="none" strike="noStrike" kern="1200" cap="none" spc="0" normalizeH="0" baseline="0" noProof="0" dirty="0">
              <a:ln>
                <a:noFill/>
              </a:ln>
              <a:solidFill>
                <a:prstClr val="white"/>
              </a:solidFill>
              <a:effectLst/>
              <a:uLnTx/>
              <a:uFillTx/>
              <a:latin typeface="Century Gothic" panose="020B0502020202020204"/>
              <a:ea typeface="+mn-ea"/>
              <a:cs typeface="+mn-cs"/>
            </a:endParaRPr>
          </a:p>
        </p:txBody>
      </p:sp>
    </p:spTree>
    <p:extLst>
      <p:ext uri="{BB962C8B-B14F-4D97-AF65-F5344CB8AC3E}">
        <p14:creationId xmlns:p14="http://schemas.microsoft.com/office/powerpoint/2010/main" val="2902219856"/>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a 3"/>
          <p:cNvGraphicFramePr/>
          <p:nvPr>
            <p:extLst/>
          </p:nvPr>
        </p:nvGraphicFramePr>
        <p:xfrm>
          <a:off x="3015673" y="719666"/>
          <a:ext cx="8128000" cy="541866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CuadroTexto 4"/>
          <p:cNvSpPr txBox="1"/>
          <p:nvPr/>
        </p:nvSpPr>
        <p:spPr>
          <a:xfrm>
            <a:off x="304800" y="3059667"/>
            <a:ext cx="2710873" cy="369332"/>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s-CL" sz="1800" b="0" i="0" u="none" strike="noStrike" kern="1200" cap="none" spc="0" normalizeH="0" baseline="0" noProof="0" dirty="0" smtClean="0">
                <a:ln>
                  <a:noFill/>
                </a:ln>
                <a:solidFill>
                  <a:prstClr val="white"/>
                </a:solidFill>
                <a:effectLst/>
                <a:uLnTx/>
                <a:uFillTx/>
                <a:latin typeface="Century Gothic" panose="020B0502020202020204"/>
                <a:ea typeface="+mn-ea"/>
                <a:cs typeface="+mn-cs"/>
              </a:rPr>
              <a:t>Cláusulas militares:</a:t>
            </a:r>
            <a:endParaRPr kumimoji="0" lang="es-CL" sz="1800" b="0" i="0" u="none" strike="noStrike" kern="1200" cap="none" spc="0" normalizeH="0" baseline="0" noProof="0" dirty="0">
              <a:ln>
                <a:noFill/>
              </a:ln>
              <a:solidFill>
                <a:prstClr val="white"/>
              </a:solidFill>
              <a:effectLst/>
              <a:uLnTx/>
              <a:uFillTx/>
              <a:latin typeface="Century Gothic" panose="020B0502020202020204"/>
              <a:ea typeface="+mn-ea"/>
              <a:cs typeface="+mn-cs"/>
            </a:endParaRPr>
          </a:p>
        </p:txBody>
      </p:sp>
    </p:spTree>
    <p:extLst>
      <p:ext uri="{BB962C8B-B14F-4D97-AF65-F5344CB8AC3E}">
        <p14:creationId xmlns:p14="http://schemas.microsoft.com/office/powerpoint/2010/main" val="2275412916"/>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a 3"/>
          <p:cNvGraphicFramePr/>
          <p:nvPr>
            <p:extLst/>
          </p:nvPr>
        </p:nvGraphicFramePr>
        <p:xfrm>
          <a:off x="2032000" y="290945"/>
          <a:ext cx="9356436" cy="634538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CuadroTexto 4"/>
          <p:cNvSpPr txBox="1"/>
          <p:nvPr/>
        </p:nvSpPr>
        <p:spPr>
          <a:xfrm>
            <a:off x="332509" y="2244436"/>
            <a:ext cx="2022764" cy="646331"/>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s-CL" sz="1800" b="0" i="0" u="none" strike="noStrike" kern="1200" cap="none" spc="0" normalizeH="0" baseline="0" noProof="0" dirty="0" smtClean="0">
                <a:ln>
                  <a:noFill/>
                </a:ln>
                <a:solidFill>
                  <a:prstClr val="white"/>
                </a:solidFill>
                <a:effectLst/>
                <a:uLnTx/>
                <a:uFillTx/>
                <a:latin typeface="Century Gothic" panose="020B0502020202020204"/>
                <a:ea typeface="+mn-ea"/>
                <a:cs typeface="+mn-cs"/>
              </a:rPr>
              <a:t>CLÁUSULAS ECONÓMICAS: </a:t>
            </a:r>
            <a:endParaRPr kumimoji="0" lang="es-CL" sz="1800" b="0" i="0" u="none" strike="noStrike" kern="1200" cap="none" spc="0" normalizeH="0" baseline="0" noProof="0" dirty="0">
              <a:ln>
                <a:noFill/>
              </a:ln>
              <a:solidFill>
                <a:prstClr val="white"/>
              </a:solidFill>
              <a:effectLst/>
              <a:uLnTx/>
              <a:uFillTx/>
              <a:latin typeface="Century Gothic" panose="020B0502020202020204"/>
              <a:ea typeface="+mn-ea"/>
              <a:cs typeface="+mn-cs"/>
            </a:endParaRPr>
          </a:p>
        </p:txBody>
      </p:sp>
    </p:spTree>
    <p:extLst>
      <p:ext uri="{BB962C8B-B14F-4D97-AF65-F5344CB8AC3E}">
        <p14:creationId xmlns:p14="http://schemas.microsoft.com/office/powerpoint/2010/main" val="1357829666"/>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a 3"/>
          <p:cNvGraphicFramePr>
            <a:graphicFrameLocks noGrp="1"/>
          </p:cNvGraphicFramePr>
          <p:nvPr>
            <p:extLst/>
          </p:nvPr>
        </p:nvGraphicFramePr>
        <p:xfrm>
          <a:off x="193965" y="193195"/>
          <a:ext cx="11513126" cy="7278918"/>
        </p:xfrm>
        <a:graphic>
          <a:graphicData uri="http://schemas.openxmlformats.org/drawingml/2006/table">
            <a:tbl>
              <a:tblPr firstRow="1" bandRow="1">
                <a:tableStyleId>{5C22544A-7EE6-4342-B048-85BDC9FD1C3A}</a:tableStyleId>
              </a:tblPr>
              <a:tblGrid>
                <a:gridCol w="11513126">
                  <a:extLst>
                    <a:ext uri="{9D8B030D-6E8A-4147-A177-3AD203B41FA5}">
                      <a16:colId xmlns:a16="http://schemas.microsoft.com/office/drawing/2014/main" val="3528144528"/>
                    </a:ext>
                  </a:extLst>
                </a:gridCol>
              </a:tblGrid>
              <a:tr h="255954">
                <a:tc>
                  <a:txBody>
                    <a:bodyPr/>
                    <a:lstStyle/>
                    <a:p>
                      <a:r>
                        <a:rPr lang="es-CL" dirty="0" smtClean="0"/>
                        <a:t>Los Catorce Puntos de Wilson fueron una serie de propuestas realizadas el 8 de enero de 1918 por el presidente estadounidense Woodrow Wilson para crear unos nuevos objetivos bélicos defendibles moralmente para la Triple Entente, que pudiesen servir de base para negociaciones de paz con los Imperios Centrales.</a:t>
                      </a:r>
                      <a:endParaRPr lang="es-CL" dirty="0"/>
                    </a:p>
                  </a:txBody>
                  <a:tcPr/>
                </a:tc>
                <a:extLst>
                  <a:ext uri="{0D108BD9-81ED-4DB2-BD59-A6C34878D82A}">
                    <a16:rowId xmlns:a16="http://schemas.microsoft.com/office/drawing/2014/main" val="4128370484"/>
                  </a:ext>
                </a:extLst>
              </a:tr>
              <a:tr h="6090198">
                <a:tc>
                  <a:txBody>
                    <a:bodyPr/>
                    <a:lstStyle/>
                    <a:p>
                      <a:r>
                        <a:rPr lang="es-CL" sz="1100" dirty="0" smtClean="0"/>
                        <a:t>1. Convenios abiertos y no diplomacia secreta en el futuro.</a:t>
                      </a:r>
                    </a:p>
                    <a:p>
                      <a:endParaRPr lang="es-CL" sz="1100" dirty="0" smtClean="0"/>
                    </a:p>
                    <a:p>
                      <a:r>
                        <a:rPr lang="es-CL" sz="1100" dirty="0" smtClean="0"/>
                        <a:t>2. Libertad de navegación en la paz y en la guerra fuera de las aguas jurisdiccionales, excepto cuando los mares quedasen cerrados por un acuerdo internacional.</a:t>
                      </a:r>
                    </a:p>
                    <a:p>
                      <a:endParaRPr lang="es-CL" sz="1100" dirty="0" smtClean="0"/>
                    </a:p>
                    <a:p>
                      <a:r>
                        <a:rPr lang="es-CL" sz="1100" dirty="0" smtClean="0"/>
                        <a:t>3. Desaparición, tanto como sea posible, de las barreras económicas.</a:t>
                      </a:r>
                    </a:p>
                    <a:p>
                      <a:endParaRPr lang="es-CL" sz="1100" dirty="0" smtClean="0"/>
                    </a:p>
                    <a:p>
                      <a:r>
                        <a:rPr lang="es-CL" sz="1100" dirty="0" smtClean="0"/>
                        <a:t>4. Garantías adecuadas para la reducción de los armamentos nacionales.</a:t>
                      </a:r>
                    </a:p>
                    <a:p>
                      <a:endParaRPr lang="es-CL" sz="1100" dirty="0" smtClean="0"/>
                    </a:p>
                    <a:p>
                      <a:r>
                        <a:rPr lang="es-CL" sz="1100" dirty="0" smtClean="0"/>
                        <a:t>5. Reajuste de las reclamaciones coloniales, de tal manera que los intereses de los pueblos merezcan igual consideración que las aspiraciones de los gobiernos, cuyo fundamento habrá de ser determinado.</a:t>
                      </a:r>
                    </a:p>
                    <a:p>
                      <a:endParaRPr lang="es-CL" sz="1100" dirty="0" smtClean="0"/>
                    </a:p>
                    <a:p>
                      <a:r>
                        <a:rPr lang="es-CL" sz="1100" dirty="0" smtClean="0"/>
                        <a:t>6. Evacuación de todo el territorio ruso, dándose a Rusia plena oportunidad para su propio desarrollo con la ayuda de las potencias.</a:t>
                      </a:r>
                    </a:p>
                    <a:p>
                      <a:endParaRPr lang="es-CL" sz="1100" dirty="0" smtClean="0"/>
                    </a:p>
                    <a:p>
                      <a:r>
                        <a:rPr lang="es-CL" sz="1100" dirty="0" smtClean="0"/>
                        <a:t>7. Plena restauración de Bélgica en su completa y libre soberanía.</a:t>
                      </a:r>
                    </a:p>
                    <a:p>
                      <a:endParaRPr lang="es-CL" sz="1100" dirty="0" smtClean="0"/>
                    </a:p>
                    <a:p>
                      <a:r>
                        <a:rPr lang="es-CL" sz="1100" dirty="0" smtClean="0"/>
                        <a:t>8. Liberación de todo el territorio francés y reparación de los perjuicios causados por Prusia en 1871.</a:t>
                      </a:r>
                    </a:p>
                    <a:p>
                      <a:endParaRPr lang="es-CL" sz="1100" dirty="0" smtClean="0"/>
                    </a:p>
                    <a:p>
                      <a:r>
                        <a:rPr lang="es-CL" sz="1100" dirty="0" smtClean="0"/>
                        <a:t>9. Reajuste de las fronteras italianas de acuerdo con el principio de la nacionalidad.</a:t>
                      </a:r>
                    </a:p>
                    <a:p>
                      <a:endParaRPr lang="es-CL" sz="1100" dirty="0" smtClean="0"/>
                    </a:p>
                    <a:p>
                      <a:r>
                        <a:rPr lang="es-CL" sz="1100" dirty="0" smtClean="0"/>
                        <a:t>10. Oportunidad para un desarrollo autónomo de los pueblos del Imperio austrohúngaro.</a:t>
                      </a:r>
                    </a:p>
                    <a:p>
                      <a:endParaRPr lang="es-CL" sz="1100" dirty="0" smtClean="0"/>
                    </a:p>
                    <a:p>
                      <a:r>
                        <a:rPr lang="es-CL" sz="1100" dirty="0" smtClean="0"/>
                        <a:t>11. Evacuación de Rumanía, Serbia y Montenegro, concesión de un acceso al mar a Serbia y arreglo de las relaciones entre los Estados balcánicos de acuerdo con sus sentimientos y el principio de nacionalidad.2​</a:t>
                      </a:r>
                    </a:p>
                    <a:p>
                      <a:endParaRPr lang="es-CL" sz="1100" dirty="0" smtClean="0"/>
                    </a:p>
                    <a:p>
                      <a:r>
                        <a:rPr lang="es-CL" sz="1100" dirty="0" smtClean="0"/>
                        <a:t>12. Seguridad de desarrollo autónomo de las nacionalidades no turcas del Imperio otomano, y el Estrecho de los Dardanelos libres para toda clase de barcos.</a:t>
                      </a:r>
                    </a:p>
                    <a:p>
                      <a:endParaRPr lang="es-CL" sz="1100" dirty="0" smtClean="0"/>
                    </a:p>
                    <a:p>
                      <a:r>
                        <a:rPr lang="es-CL" sz="1100" dirty="0" smtClean="0"/>
                        <a:t>13. Declarar a Polonia como un estado independiente, que además tenga acceso al mar.</a:t>
                      </a:r>
                    </a:p>
                    <a:p>
                      <a:endParaRPr lang="es-CL" sz="1100" dirty="0" smtClean="0"/>
                    </a:p>
                    <a:p>
                      <a:r>
                        <a:rPr lang="es-CL" sz="1100" dirty="0" smtClean="0"/>
                        <a:t>14. La creación de una asociación general de naciones, a constituir mediante pactos específicos con el propósito de garantizar mutuamente la independencia política y la integridad territorial, tanto de los Estados grandes como de los pequeños.</a:t>
                      </a:r>
                    </a:p>
                    <a:p>
                      <a:endParaRPr lang="es-CL" sz="1100" dirty="0" smtClean="0"/>
                    </a:p>
                    <a:p>
                      <a:r>
                        <a:rPr lang="es-CL" sz="1100" dirty="0" smtClean="0"/>
                        <a:t>De aquí sale la iniciativa para la conformación de una Sociedad de Naciones, antecedente de las Naciones Unidas.</a:t>
                      </a:r>
                      <a:endParaRPr lang="es-CL" sz="1100" dirty="0"/>
                    </a:p>
                  </a:txBody>
                  <a:tcPr/>
                </a:tc>
                <a:extLst>
                  <a:ext uri="{0D108BD9-81ED-4DB2-BD59-A6C34878D82A}">
                    <a16:rowId xmlns:a16="http://schemas.microsoft.com/office/drawing/2014/main" val="754306636"/>
                  </a:ext>
                </a:extLst>
              </a:tr>
            </a:tbl>
          </a:graphicData>
        </a:graphic>
      </p:graphicFrame>
    </p:spTree>
    <p:extLst>
      <p:ext uri="{BB962C8B-B14F-4D97-AF65-F5344CB8AC3E}">
        <p14:creationId xmlns:p14="http://schemas.microsoft.com/office/powerpoint/2010/main" val="2934029047"/>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a 3"/>
          <p:cNvGraphicFramePr>
            <a:graphicFrameLocks noGrp="1"/>
          </p:cNvGraphicFramePr>
          <p:nvPr>
            <p:extLst/>
          </p:nvPr>
        </p:nvGraphicFramePr>
        <p:xfrm>
          <a:off x="1851891" y="1883448"/>
          <a:ext cx="8128000" cy="3114040"/>
        </p:xfrm>
        <a:graphic>
          <a:graphicData uri="http://schemas.openxmlformats.org/drawingml/2006/table">
            <a:tbl>
              <a:tblPr firstRow="1" bandRow="1">
                <a:tableStyleId>{5C22544A-7EE6-4342-B048-85BDC9FD1C3A}</a:tableStyleId>
              </a:tblPr>
              <a:tblGrid>
                <a:gridCol w="4064000">
                  <a:extLst>
                    <a:ext uri="{9D8B030D-6E8A-4147-A177-3AD203B41FA5}">
                      <a16:colId xmlns:a16="http://schemas.microsoft.com/office/drawing/2014/main" val="428542318"/>
                    </a:ext>
                  </a:extLst>
                </a:gridCol>
                <a:gridCol w="4064000">
                  <a:extLst>
                    <a:ext uri="{9D8B030D-6E8A-4147-A177-3AD203B41FA5}">
                      <a16:colId xmlns:a16="http://schemas.microsoft.com/office/drawing/2014/main" val="2675201022"/>
                    </a:ext>
                  </a:extLst>
                </a:gridCol>
              </a:tblGrid>
              <a:tr h="370840">
                <a:tc>
                  <a:txBody>
                    <a:bodyPr/>
                    <a:lstStyle/>
                    <a:p>
                      <a:r>
                        <a:rPr lang="es-CL" dirty="0" smtClean="0"/>
                        <a:t>OTROS TRATADOS:</a:t>
                      </a:r>
                      <a:endParaRPr lang="es-CL" dirty="0"/>
                    </a:p>
                  </a:txBody>
                  <a:tcPr/>
                </a:tc>
                <a:tc>
                  <a:txBody>
                    <a:bodyPr/>
                    <a:lstStyle/>
                    <a:p>
                      <a:endParaRPr lang="es-CL"/>
                    </a:p>
                  </a:txBody>
                  <a:tcPr/>
                </a:tc>
                <a:extLst>
                  <a:ext uri="{0D108BD9-81ED-4DB2-BD59-A6C34878D82A}">
                    <a16:rowId xmlns:a16="http://schemas.microsoft.com/office/drawing/2014/main" val="358737933"/>
                  </a:ext>
                </a:extLst>
              </a:tr>
              <a:tr h="370840">
                <a:tc>
                  <a:txBody>
                    <a:bodyPr/>
                    <a:lstStyle/>
                    <a:p>
                      <a:r>
                        <a:rPr lang="es-CL" dirty="0" smtClean="0"/>
                        <a:t>TRATADO</a:t>
                      </a:r>
                      <a:r>
                        <a:rPr lang="es-CL" baseline="0" dirty="0" smtClean="0"/>
                        <a:t> DE SAINT GERMAIN EN 1919:</a:t>
                      </a:r>
                      <a:endParaRPr lang="es-CL" dirty="0"/>
                    </a:p>
                  </a:txBody>
                  <a:tcPr/>
                </a:tc>
                <a:tc>
                  <a:txBody>
                    <a:bodyPr/>
                    <a:lstStyle/>
                    <a:p>
                      <a:r>
                        <a:rPr lang="es-CL" dirty="0" smtClean="0"/>
                        <a:t>Impuesto a Austria-Hungría, se establece el desmembramiento del imperio.</a:t>
                      </a:r>
                      <a:endParaRPr lang="es-CL" dirty="0"/>
                    </a:p>
                  </a:txBody>
                  <a:tcPr/>
                </a:tc>
                <a:extLst>
                  <a:ext uri="{0D108BD9-81ED-4DB2-BD59-A6C34878D82A}">
                    <a16:rowId xmlns:a16="http://schemas.microsoft.com/office/drawing/2014/main" val="65009592"/>
                  </a:ext>
                </a:extLst>
              </a:tr>
              <a:tr h="370840">
                <a:tc>
                  <a:txBody>
                    <a:bodyPr/>
                    <a:lstStyle/>
                    <a:p>
                      <a:r>
                        <a:rPr lang="es-CL" dirty="0" smtClean="0"/>
                        <a:t>TRATADO DE SÉVRES</a:t>
                      </a:r>
                      <a:r>
                        <a:rPr lang="es-CL" baseline="0" dirty="0" smtClean="0"/>
                        <a:t> EN 1920:</a:t>
                      </a:r>
                      <a:endParaRPr lang="es-CL" dirty="0"/>
                    </a:p>
                  </a:txBody>
                  <a:tcPr/>
                </a:tc>
                <a:tc>
                  <a:txBody>
                    <a:bodyPr/>
                    <a:lstStyle/>
                    <a:p>
                      <a:r>
                        <a:rPr lang="es-CL" dirty="0" smtClean="0"/>
                        <a:t>Impuesto al imperio Turco, pierde sus posesiones en Europa.</a:t>
                      </a:r>
                      <a:endParaRPr lang="es-CL" dirty="0"/>
                    </a:p>
                  </a:txBody>
                  <a:tcPr/>
                </a:tc>
                <a:extLst>
                  <a:ext uri="{0D108BD9-81ED-4DB2-BD59-A6C34878D82A}">
                    <a16:rowId xmlns:a16="http://schemas.microsoft.com/office/drawing/2014/main" val="4170944616"/>
                  </a:ext>
                </a:extLst>
              </a:tr>
              <a:tr h="370840">
                <a:tc>
                  <a:txBody>
                    <a:bodyPr/>
                    <a:lstStyle/>
                    <a:p>
                      <a:r>
                        <a:rPr lang="es-CL" dirty="0" smtClean="0"/>
                        <a:t>TRATADO DE TRIANON EN</a:t>
                      </a:r>
                      <a:r>
                        <a:rPr lang="es-CL" baseline="0" dirty="0" smtClean="0"/>
                        <a:t> 1920</a:t>
                      </a:r>
                      <a:r>
                        <a:rPr lang="es-CL" dirty="0" smtClean="0"/>
                        <a:t>: </a:t>
                      </a:r>
                      <a:endParaRPr lang="es-CL" dirty="0"/>
                    </a:p>
                  </a:txBody>
                  <a:tcPr/>
                </a:tc>
                <a:tc>
                  <a:txBody>
                    <a:bodyPr/>
                    <a:lstStyle/>
                    <a:p>
                      <a:r>
                        <a:rPr lang="es-CL" dirty="0" smtClean="0"/>
                        <a:t>Impuesto a Hungría, entrega territorios</a:t>
                      </a:r>
                      <a:r>
                        <a:rPr lang="es-CL" baseline="0" dirty="0" smtClean="0"/>
                        <a:t> donde surgirán nuevas naciones: Checoslovaquia, Rumania y Yugoslavia. </a:t>
                      </a:r>
                      <a:endParaRPr lang="es-CL" dirty="0"/>
                    </a:p>
                  </a:txBody>
                  <a:tcPr/>
                </a:tc>
                <a:extLst>
                  <a:ext uri="{0D108BD9-81ED-4DB2-BD59-A6C34878D82A}">
                    <a16:rowId xmlns:a16="http://schemas.microsoft.com/office/drawing/2014/main" val="1690285190"/>
                  </a:ext>
                </a:extLst>
              </a:tr>
            </a:tbl>
          </a:graphicData>
        </a:graphic>
      </p:graphicFrame>
    </p:spTree>
    <p:extLst>
      <p:ext uri="{BB962C8B-B14F-4D97-AF65-F5344CB8AC3E}">
        <p14:creationId xmlns:p14="http://schemas.microsoft.com/office/powerpoint/2010/main" val="4024276027"/>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a 3"/>
          <p:cNvGraphicFramePr>
            <a:graphicFrameLocks noGrp="1"/>
          </p:cNvGraphicFramePr>
          <p:nvPr>
            <p:extLst/>
          </p:nvPr>
        </p:nvGraphicFramePr>
        <p:xfrm>
          <a:off x="1122218" y="276320"/>
          <a:ext cx="10224655" cy="6277263"/>
        </p:xfrm>
        <a:graphic>
          <a:graphicData uri="http://schemas.openxmlformats.org/drawingml/2006/table">
            <a:tbl>
              <a:tblPr firstRow="1" bandRow="1">
                <a:tableStyleId>{5C22544A-7EE6-4342-B048-85BDC9FD1C3A}</a:tableStyleId>
              </a:tblPr>
              <a:tblGrid>
                <a:gridCol w="2742066">
                  <a:extLst>
                    <a:ext uri="{9D8B030D-6E8A-4147-A177-3AD203B41FA5}">
                      <a16:colId xmlns:a16="http://schemas.microsoft.com/office/drawing/2014/main" val="2027329946"/>
                    </a:ext>
                  </a:extLst>
                </a:gridCol>
                <a:gridCol w="7482589">
                  <a:extLst>
                    <a:ext uri="{9D8B030D-6E8A-4147-A177-3AD203B41FA5}">
                      <a16:colId xmlns:a16="http://schemas.microsoft.com/office/drawing/2014/main" val="954656060"/>
                    </a:ext>
                  </a:extLst>
                </a:gridCol>
              </a:tblGrid>
              <a:tr h="337668">
                <a:tc>
                  <a:txBody>
                    <a:bodyPr/>
                    <a:lstStyle/>
                    <a:p>
                      <a:r>
                        <a:rPr lang="es-CL" dirty="0" smtClean="0"/>
                        <a:t>CONSECUENCIAS:</a:t>
                      </a:r>
                      <a:endParaRPr lang="es-CL" dirty="0"/>
                    </a:p>
                  </a:txBody>
                  <a:tcPr/>
                </a:tc>
                <a:tc>
                  <a:txBody>
                    <a:bodyPr/>
                    <a:lstStyle/>
                    <a:p>
                      <a:endParaRPr lang="es-CL"/>
                    </a:p>
                  </a:txBody>
                  <a:tcPr/>
                </a:tc>
                <a:extLst>
                  <a:ext uri="{0D108BD9-81ED-4DB2-BD59-A6C34878D82A}">
                    <a16:rowId xmlns:a16="http://schemas.microsoft.com/office/drawing/2014/main" val="2068648517"/>
                  </a:ext>
                </a:extLst>
              </a:tr>
              <a:tr h="1831733">
                <a:tc>
                  <a:txBody>
                    <a:bodyPr/>
                    <a:lstStyle/>
                    <a:p>
                      <a:r>
                        <a:rPr lang="es-CL" dirty="0" smtClean="0"/>
                        <a:t>POLÍTICAS</a:t>
                      </a:r>
                      <a:endParaRPr lang="es-CL" dirty="0"/>
                    </a:p>
                  </a:txBody>
                  <a:tcPr/>
                </a:tc>
                <a:tc>
                  <a:txBody>
                    <a:bodyPr/>
                    <a:lstStyle/>
                    <a:p>
                      <a:r>
                        <a:rPr lang="es-CL" sz="1600" dirty="0" smtClean="0"/>
                        <a:t>Se creó el precedente de la Organización de las Naciones Unidas (ONU), la Sociedad de Naciones (SDN), donde se prohibió el ingreso de Alemania.</a:t>
                      </a:r>
                    </a:p>
                    <a:p>
                      <a:endParaRPr lang="es-CL" sz="1600" dirty="0" smtClean="0"/>
                    </a:p>
                    <a:p>
                      <a:r>
                        <a:rPr lang="es-CL" sz="1600" dirty="0" smtClean="0"/>
                        <a:t>Esta organización trataría de mantener la paz tras la guerra y reorganizar las relaciones internacionales entre las naciones miembros.</a:t>
                      </a:r>
                      <a:endParaRPr lang="es-CL" sz="1600" dirty="0"/>
                    </a:p>
                  </a:txBody>
                  <a:tcPr/>
                </a:tc>
                <a:extLst>
                  <a:ext uri="{0D108BD9-81ED-4DB2-BD59-A6C34878D82A}">
                    <a16:rowId xmlns:a16="http://schemas.microsoft.com/office/drawing/2014/main" val="1071384793"/>
                  </a:ext>
                </a:extLst>
              </a:tr>
              <a:tr h="4079770">
                <a:tc>
                  <a:txBody>
                    <a:bodyPr/>
                    <a:lstStyle/>
                    <a:p>
                      <a:r>
                        <a:rPr lang="es-CL" dirty="0" smtClean="0"/>
                        <a:t>DEMOGRÁFICAS</a:t>
                      </a:r>
                      <a:endParaRPr lang="es-CL" dirty="0"/>
                    </a:p>
                  </a:txBody>
                  <a:tcPr/>
                </a:tc>
                <a:tc>
                  <a:txBody>
                    <a:bodyPr/>
                    <a:lstStyle/>
                    <a:p>
                      <a:r>
                        <a:rPr lang="es-CL" sz="1600" dirty="0" smtClean="0"/>
                        <a:t> Se calcula que Europa perdió cerca de 10 millones de hombres jóvenes que habían participado como soldados en la guerra.</a:t>
                      </a:r>
                    </a:p>
                    <a:p>
                      <a:endParaRPr lang="es-CL" sz="1600" dirty="0" smtClean="0"/>
                    </a:p>
                    <a:p>
                      <a:r>
                        <a:rPr lang="es-CL" sz="1600" dirty="0" smtClean="0"/>
                        <a:t>En cifras quedaría así. Alemania perdió dos millones; Francia, 1.400.000; Gran Bretaña, 770.000; Italia, 530.000; Serbia, 400.000; y Rusia perdió 1.700.000.</a:t>
                      </a:r>
                    </a:p>
                    <a:p>
                      <a:r>
                        <a:rPr lang="es-CL" sz="1600" dirty="0" smtClean="0"/>
                        <a:t>Además, habría que añadir a los 20 millones de inválidos y el gran número de huérfanos que quedaron. Además añadir las muertes civiles provocadas por las epidemias y la escasez de alimentos.</a:t>
                      </a:r>
                    </a:p>
                    <a:p>
                      <a:endParaRPr lang="es-CL" sz="1600" dirty="0" smtClean="0"/>
                    </a:p>
                    <a:p>
                      <a:r>
                        <a:rPr lang="es-CL" sz="1600" dirty="0" smtClean="0"/>
                        <a:t>Con todo ello se calcula que Europa perdió la décima parte de su mano de obra.</a:t>
                      </a:r>
                    </a:p>
                    <a:p>
                      <a:endParaRPr lang="es-CL" sz="1600" dirty="0" smtClean="0"/>
                    </a:p>
                    <a:p>
                      <a:r>
                        <a:rPr lang="es-CL" sz="1600" dirty="0" smtClean="0"/>
                        <a:t>También destacar las migraciones o éxodos que llevaron a cabo los habitantes de regiones como Polonia o los países bálticos.</a:t>
                      </a:r>
                      <a:endParaRPr lang="es-CL" sz="1600" dirty="0"/>
                    </a:p>
                  </a:txBody>
                  <a:tcPr/>
                </a:tc>
                <a:extLst>
                  <a:ext uri="{0D108BD9-81ED-4DB2-BD59-A6C34878D82A}">
                    <a16:rowId xmlns:a16="http://schemas.microsoft.com/office/drawing/2014/main" val="1443742268"/>
                  </a:ext>
                </a:extLst>
              </a:tr>
            </a:tbl>
          </a:graphicData>
        </a:graphic>
      </p:graphicFrame>
    </p:spTree>
    <p:extLst>
      <p:ext uri="{BB962C8B-B14F-4D97-AF65-F5344CB8AC3E}">
        <p14:creationId xmlns:p14="http://schemas.microsoft.com/office/powerpoint/2010/main" val="4123644465"/>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a 3"/>
          <p:cNvGraphicFramePr>
            <a:graphicFrameLocks noGrp="1"/>
          </p:cNvGraphicFramePr>
          <p:nvPr>
            <p:extLst/>
          </p:nvPr>
        </p:nvGraphicFramePr>
        <p:xfrm>
          <a:off x="568036" y="290175"/>
          <a:ext cx="10557164" cy="5125720"/>
        </p:xfrm>
        <a:graphic>
          <a:graphicData uri="http://schemas.openxmlformats.org/drawingml/2006/table">
            <a:tbl>
              <a:tblPr firstRow="1" bandRow="1">
                <a:tableStyleId>{5C22544A-7EE6-4342-B048-85BDC9FD1C3A}</a:tableStyleId>
              </a:tblPr>
              <a:tblGrid>
                <a:gridCol w="2299855">
                  <a:extLst>
                    <a:ext uri="{9D8B030D-6E8A-4147-A177-3AD203B41FA5}">
                      <a16:colId xmlns:a16="http://schemas.microsoft.com/office/drawing/2014/main" val="530309410"/>
                    </a:ext>
                  </a:extLst>
                </a:gridCol>
                <a:gridCol w="8257309">
                  <a:extLst>
                    <a:ext uri="{9D8B030D-6E8A-4147-A177-3AD203B41FA5}">
                      <a16:colId xmlns:a16="http://schemas.microsoft.com/office/drawing/2014/main" val="3532971463"/>
                    </a:ext>
                  </a:extLst>
                </a:gridCol>
              </a:tblGrid>
              <a:tr h="370840">
                <a:tc>
                  <a:txBody>
                    <a:bodyPr/>
                    <a:lstStyle/>
                    <a:p>
                      <a:r>
                        <a:rPr lang="es-CL" dirty="0" smtClean="0"/>
                        <a:t>CONSECUENCIAS</a:t>
                      </a:r>
                      <a:endParaRPr lang="es-CL" dirty="0"/>
                    </a:p>
                  </a:txBody>
                  <a:tcPr/>
                </a:tc>
                <a:tc>
                  <a:txBody>
                    <a:bodyPr/>
                    <a:lstStyle/>
                    <a:p>
                      <a:endParaRPr lang="es-CL" dirty="0"/>
                    </a:p>
                  </a:txBody>
                  <a:tcPr/>
                </a:tc>
                <a:extLst>
                  <a:ext uri="{0D108BD9-81ED-4DB2-BD59-A6C34878D82A}">
                    <a16:rowId xmlns:a16="http://schemas.microsoft.com/office/drawing/2014/main" val="3631130926"/>
                  </a:ext>
                </a:extLst>
              </a:tr>
              <a:tr h="370840">
                <a:tc>
                  <a:txBody>
                    <a:bodyPr/>
                    <a:lstStyle/>
                    <a:p>
                      <a:r>
                        <a:rPr lang="es-CL" dirty="0" smtClean="0"/>
                        <a:t>ECONOMICAS</a:t>
                      </a:r>
                      <a:endParaRPr lang="es-CL" dirty="0"/>
                    </a:p>
                  </a:txBody>
                  <a:tcPr/>
                </a:tc>
                <a:tc>
                  <a:txBody>
                    <a:bodyPr/>
                    <a:lstStyle/>
                    <a:p>
                      <a:r>
                        <a:rPr lang="es-CL" dirty="0" smtClean="0"/>
                        <a:t>potencias europeas invirtieron una gran cantidad de su riqueza nacional.</a:t>
                      </a:r>
                    </a:p>
                    <a:p>
                      <a:endParaRPr lang="es-CL" dirty="0" smtClean="0"/>
                    </a:p>
                    <a:p>
                      <a:r>
                        <a:rPr lang="es-CL" dirty="0" smtClean="0"/>
                        <a:t>Así, a Gran Bretaña le costó el 32% de su riqueza nacional; a Francia, el 30%; Alemania, 22%; Italia, 26%; y para Estados Unidos el 9%.</a:t>
                      </a:r>
                    </a:p>
                    <a:p>
                      <a:endParaRPr lang="es-CL" dirty="0" smtClean="0"/>
                    </a:p>
                    <a:p>
                      <a:r>
                        <a:rPr lang="es-CL" dirty="0" smtClean="0"/>
                        <a:t>Las áreas que más afectadas se vieron fueron la industrial y la agrícola, que se redujeron en un 40 y un 30% respectivamente.</a:t>
                      </a:r>
                    </a:p>
                    <a:p>
                      <a:endParaRPr lang="es-CL" dirty="0" smtClean="0"/>
                    </a:p>
                    <a:p>
                      <a:r>
                        <a:rPr lang="es-CL" dirty="0" smtClean="0"/>
                        <a:t>Todo esto influye también en la deuda nacional de cada país.</a:t>
                      </a:r>
                    </a:p>
                    <a:p>
                      <a:r>
                        <a:rPr lang="es-CL" dirty="0" smtClean="0"/>
                        <a:t>Todo ello influye en la nueva sociedad que se crea:</a:t>
                      </a:r>
                    </a:p>
                    <a:p>
                      <a:r>
                        <a:rPr lang="es-CL" dirty="0" smtClean="0"/>
                        <a:t>Incorporación de la mujer a trabajos que anteriormente sólo habían sido realizados por hombres; aparición de nuevos ricos entre industriales y comerciantes de armas que aprovechan el envite; el empobrecimiento de la clase media; y la aparición de la figura del excombatiente, una persona de carácter nostálgico y difícil de tratar en sociedad.</a:t>
                      </a:r>
                      <a:endParaRPr lang="es-CL" dirty="0"/>
                    </a:p>
                  </a:txBody>
                  <a:tcPr/>
                </a:tc>
                <a:extLst>
                  <a:ext uri="{0D108BD9-81ED-4DB2-BD59-A6C34878D82A}">
                    <a16:rowId xmlns:a16="http://schemas.microsoft.com/office/drawing/2014/main" val="303357484"/>
                  </a:ext>
                </a:extLst>
              </a:tr>
            </a:tbl>
          </a:graphicData>
        </a:graphic>
      </p:graphicFrame>
    </p:spTree>
    <p:extLst>
      <p:ext uri="{BB962C8B-B14F-4D97-AF65-F5344CB8AC3E}">
        <p14:creationId xmlns:p14="http://schemas.microsoft.com/office/powerpoint/2010/main" val="498320848"/>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a 3"/>
          <p:cNvGraphicFramePr>
            <a:graphicFrameLocks noGrp="1"/>
          </p:cNvGraphicFramePr>
          <p:nvPr>
            <p:extLst/>
          </p:nvPr>
        </p:nvGraphicFramePr>
        <p:xfrm>
          <a:off x="720437" y="290175"/>
          <a:ext cx="10363200" cy="2382520"/>
        </p:xfrm>
        <a:graphic>
          <a:graphicData uri="http://schemas.openxmlformats.org/drawingml/2006/table">
            <a:tbl>
              <a:tblPr firstRow="1" bandRow="1">
                <a:tableStyleId>{5C22544A-7EE6-4342-B048-85BDC9FD1C3A}</a:tableStyleId>
              </a:tblPr>
              <a:tblGrid>
                <a:gridCol w="2687781">
                  <a:extLst>
                    <a:ext uri="{9D8B030D-6E8A-4147-A177-3AD203B41FA5}">
                      <a16:colId xmlns:a16="http://schemas.microsoft.com/office/drawing/2014/main" val="2803477175"/>
                    </a:ext>
                  </a:extLst>
                </a:gridCol>
                <a:gridCol w="7675419">
                  <a:extLst>
                    <a:ext uri="{9D8B030D-6E8A-4147-A177-3AD203B41FA5}">
                      <a16:colId xmlns:a16="http://schemas.microsoft.com/office/drawing/2014/main" val="4136381869"/>
                    </a:ext>
                  </a:extLst>
                </a:gridCol>
              </a:tblGrid>
              <a:tr h="370840">
                <a:tc>
                  <a:txBody>
                    <a:bodyPr/>
                    <a:lstStyle/>
                    <a:p>
                      <a:r>
                        <a:rPr lang="es-CL" dirty="0" smtClean="0"/>
                        <a:t>CONSECUENCIAS</a:t>
                      </a:r>
                      <a:endParaRPr lang="es-CL" dirty="0"/>
                    </a:p>
                  </a:txBody>
                  <a:tcPr/>
                </a:tc>
                <a:tc>
                  <a:txBody>
                    <a:bodyPr/>
                    <a:lstStyle/>
                    <a:p>
                      <a:endParaRPr lang="es-CL"/>
                    </a:p>
                  </a:txBody>
                  <a:tcPr/>
                </a:tc>
                <a:extLst>
                  <a:ext uri="{0D108BD9-81ED-4DB2-BD59-A6C34878D82A}">
                    <a16:rowId xmlns:a16="http://schemas.microsoft.com/office/drawing/2014/main" val="2050567670"/>
                  </a:ext>
                </a:extLst>
              </a:tr>
              <a:tr h="370840">
                <a:tc>
                  <a:txBody>
                    <a:bodyPr/>
                    <a:lstStyle/>
                    <a:p>
                      <a:r>
                        <a:rPr lang="es-CL" dirty="0" smtClean="0"/>
                        <a:t>GEOGRÁFICAS</a:t>
                      </a:r>
                      <a:endParaRPr lang="es-CL" dirty="0"/>
                    </a:p>
                  </a:txBody>
                  <a:tcPr/>
                </a:tc>
                <a:tc>
                  <a:txBody>
                    <a:bodyPr/>
                    <a:lstStyle/>
                    <a:p>
                      <a:r>
                        <a:rPr lang="es-CL" dirty="0" smtClean="0"/>
                        <a:t>cayeron los cuatro grandes imperios y dieron lugar a repúblicas: el alemán, el austro-húngaro, el otomano y el ruso.</a:t>
                      </a:r>
                    </a:p>
                    <a:p>
                      <a:endParaRPr lang="es-CL" dirty="0" smtClean="0"/>
                    </a:p>
                    <a:p>
                      <a:r>
                        <a:rPr lang="es-CL" dirty="0" smtClean="0"/>
                        <a:t>Esto hizo que el mapa de Europa cambiase y aparecieran nuevos países, como Estonia, Letonia, Lituania, Finlandia, Polonia, Yugoslavia, Checoslovaquia y Hungría. Además, Alemania perdió Alsacia-Lorena, territorio que pasó a formar parte de Francia.</a:t>
                      </a:r>
                      <a:endParaRPr lang="es-CL" dirty="0"/>
                    </a:p>
                  </a:txBody>
                  <a:tcPr/>
                </a:tc>
                <a:extLst>
                  <a:ext uri="{0D108BD9-81ED-4DB2-BD59-A6C34878D82A}">
                    <a16:rowId xmlns:a16="http://schemas.microsoft.com/office/drawing/2014/main" val="1719548880"/>
                  </a:ext>
                </a:extLst>
              </a:tr>
            </a:tbl>
          </a:graphicData>
        </a:graphic>
      </p:graphicFrame>
      <p:pic>
        <p:nvPicPr>
          <p:cNvPr id="5" name="Imagen 4"/>
          <p:cNvPicPr>
            <a:picLocks noChangeAspect="1"/>
          </p:cNvPicPr>
          <p:nvPr/>
        </p:nvPicPr>
        <p:blipFill>
          <a:blip r:embed="rId2"/>
          <a:stretch>
            <a:fillRect/>
          </a:stretch>
        </p:blipFill>
        <p:spPr>
          <a:xfrm>
            <a:off x="720436" y="2824319"/>
            <a:ext cx="5735781" cy="3900331"/>
          </a:xfrm>
          <a:prstGeom prst="rect">
            <a:avLst/>
          </a:prstGeom>
        </p:spPr>
      </p:pic>
    </p:spTree>
    <p:extLst>
      <p:ext uri="{BB962C8B-B14F-4D97-AF65-F5344CB8AC3E}">
        <p14:creationId xmlns:p14="http://schemas.microsoft.com/office/powerpoint/2010/main" val="2410683543"/>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a 3"/>
          <p:cNvGraphicFramePr>
            <a:graphicFrameLocks noGrp="1"/>
          </p:cNvGraphicFramePr>
          <p:nvPr>
            <p:extLst/>
          </p:nvPr>
        </p:nvGraphicFramePr>
        <p:xfrm>
          <a:off x="2032000" y="719666"/>
          <a:ext cx="8128000" cy="4206240"/>
        </p:xfrm>
        <a:graphic>
          <a:graphicData uri="http://schemas.openxmlformats.org/drawingml/2006/table">
            <a:tbl>
              <a:tblPr firstRow="1" bandRow="1">
                <a:tableStyleId>{5C22544A-7EE6-4342-B048-85BDC9FD1C3A}</a:tableStyleId>
              </a:tblPr>
              <a:tblGrid>
                <a:gridCol w="4064000">
                  <a:extLst>
                    <a:ext uri="{9D8B030D-6E8A-4147-A177-3AD203B41FA5}">
                      <a16:colId xmlns:a16="http://schemas.microsoft.com/office/drawing/2014/main" val="3903048499"/>
                    </a:ext>
                  </a:extLst>
                </a:gridCol>
                <a:gridCol w="4064000">
                  <a:extLst>
                    <a:ext uri="{9D8B030D-6E8A-4147-A177-3AD203B41FA5}">
                      <a16:colId xmlns:a16="http://schemas.microsoft.com/office/drawing/2014/main" val="469213016"/>
                    </a:ext>
                  </a:extLst>
                </a:gridCol>
              </a:tblGrid>
              <a:tr h="370840">
                <a:tc>
                  <a:txBody>
                    <a:bodyPr/>
                    <a:lstStyle/>
                    <a:p>
                      <a:r>
                        <a:rPr lang="es-CL" dirty="0" smtClean="0"/>
                        <a:t>OTRAS CONSECUENCIAS</a:t>
                      </a:r>
                      <a:endParaRPr lang="es-CL" dirty="0"/>
                    </a:p>
                  </a:txBody>
                  <a:tcPr/>
                </a:tc>
                <a:tc>
                  <a:txBody>
                    <a:bodyPr/>
                    <a:lstStyle/>
                    <a:p>
                      <a:r>
                        <a:rPr lang="es-CL" dirty="0" smtClean="0"/>
                        <a:t>Estados Unidos fue la mayor beneficiaria, ya que se convirtió en la primera potencia mundial, dejando a un lado el poderío económico que había poseído siempre Europa.</a:t>
                      </a:r>
                    </a:p>
                    <a:p>
                      <a:endParaRPr lang="es-CL" dirty="0" smtClean="0"/>
                    </a:p>
                    <a:p>
                      <a:r>
                        <a:rPr lang="es-CL" dirty="0" smtClean="0"/>
                        <a:t>También salieron beneficiados algunos países europeos que se habían mantenido neutrales durante el enfrentamiento, como Suecia, Suiza y España, que multiplican su existencia de oro y ven un rápido desarrollo de su industria y comercio.</a:t>
                      </a:r>
                      <a:endParaRPr lang="es-CL" dirty="0"/>
                    </a:p>
                  </a:txBody>
                  <a:tcPr/>
                </a:tc>
                <a:extLst>
                  <a:ext uri="{0D108BD9-81ED-4DB2-BD59-A6C34878D82A}">
                    <a16:rowId xmlns:a16="http://schemas.microsoft.com/office/drawing/2014/main" val="4157810909"/>
                  </a:ext>
                </a:extLst>
              </a:tr>
            </a:tbl>
          </a:graphicData>
        </a:graphic>
      </p:graphicFrame>
    </p:spTree>
    <p:extLst>
      <p:ext uri="{BB962C8B-B14F-4D97-AF65-F5344CB8AC3E}">
        <p14:creationId xmlns:p14="http://schemas.microsoft.com/office/powerpoint/2010/main" val="276738368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rotWithShape="1">
          <a:blip r:embed="rId2"/>
          <a:srcRect t="14206" r="388"/>
          <a:stretch/>
        </p:blipFill>
        <p:spPr>
          <a:xfrm>
            <a:off x="1915888" y="1045029"/>
            <a:ext cx="7815942" cy="5048794"/>
          </a:xfrm>
          <a:prstGeom prst="rect">
            <a:avLst/>
          </a:prstGeom>
        </p:spPr>
      </p:pic>
      <p:sp>
        <p:nvSpPr>
          <p:cNvPr id="5" name="CuadroTexto 4"/>
          <p:cNvSpPr txBox="1"/>
          <p:nvPr/>
        </p:nvSpPr>
        <p:spPr>
          <a:xfrm>
            <a:off x="1371600" y="248194"/>
            <a:ext cx="4493623" cy="646331"/>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s-CL" sz="1800" b="0" i="0" u="none" strike="noStrike" kern="1200" cap="none" spc="0" normalizeH="0" baseline="0" noProof="0" dirty="0" smtClean="0">
                <a:ln>
                  <a:noFill/>
                </a:ln>
                <a:solidFill>
                  <a:prstClr val="white"/>
                </a:solidFill>
                <a:effectLst/>
                <a:uLnTx/>
                <a:uFillTx/>
                <a:latin typeface="Century Gothic" panose="020B0502020202020204"/>
                <a:ea typeface="+mn-ea"/>
                <a:cs typeface="+mn-cs"/>
              </a:rPr>
              <a:t>Imágenes que encontré en la web y son muy buenas:</a:t>
            </a:r>
            <a:endParaRPr kumimoji="0" lang="es-CL" sz="1800" b="0" i="0" u="none" strike="noStrike" kern="1200" cap="none" spc="0" normalizeH="0" baseline="0" noProof="0" dirty="0">
              <a:ln>
                <a:noFill/>
              </a:ln>
              <a:solidFill>
                <a:prstClr val="white"/>
              </a:solidFill>
              <a:effectLst/>
              <a:uLnTx/>
              <a:uFillTx/>
              <a:latin typeface="Century Gothic" panose="020B0502020202020204"/>
              <a:ea typeface="+mn-ea"/>
              <a:cs typeface="+mn-cs"/>
            </a:endParaRPr>
          </a:p>
        </p:txBody>
      </p:sp>
    </p:spTree>
    <p:extLst>
      <p:ext uri="{BB962C8B-B14F-4D97-AF65-F5344CB8AC3E}">
        <p14:creationId xmlns:p14="http://schemas.microsoft.com/office/powerpoint/2010/main" val="2917686581"/>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uadroTexto 3"/>
          <p:cNvSpPr txBox="1"/>
          <p:nvPr/>
        </p:nvSpPr>
        <p:spPr>
          <a:xfrm>
            <a:off x="783771" y="457200"/>
            <a:ext cx="9431383" cy="923330"/>
          </a:xfrm>
          <a:prstGeom prst="rect">
            <a:avLst/>
          </a:prstGeom>
          <a:noFill/>
        </p:spPr>
        <p:txBody>
          <a:bodyPr wrap="square" rtlCol="0">
            <a:spAutoFit/>
          </a:bodyPr>
          <a:lstStyle/>
          <a:p>
            <a:r>
              <a:rPr lang="es-CL" dirty="0" smtClean="0"/>
              <a:t>FORMACIÓN CIUDADANA</a:t>
            </a:r>
          </a:p>
          <a:p>
            <a:endParaRPr lang="es-CL" dirty="0"/>
          </a:p>
          <a:p>
            <a:r>
              <a:rPr lang="es-CL" dirty="0" smtClean="0"/>
              <a:t>OBJETIVO: </a:t>
            </a:r>
            <a:r>
              <a:rPr lang="es-CL" dirty="0" smtClean="0"/>
              <a:t>comprender la participación ciudadana y democracia</a:t>
            </a:r>
            <a:r>
              <a:rPr lang="es-CL" dirty="0" smtClean="0"/>
              <a:t>.</a:t>
            </a:r>
            <a:endParaRPr lang="es-CL" dirty="0"/>
          </a:p>
        </p:txBody>
      </p:sp>
    </p:spTree>
    <p:extLst>
      <p:ext uri="{BB962C8B-B14F-4D97-AF65-F5344CB8AC3E}">
        <p14:creationId xmlns:p14="http://schemas.microsoft.com/office/powerpoint/2010/main" val="324320214"/>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p:cNvSpPr/>
          <p:nvPr/>
        </p:nvSpPr>
        <p:spPr>
          <a:xfrm>
            <a:off x="535577" y="487740"/>
            <a:ext cx="11011989" cy="2031325"/>
          </a:xfrm>
          <a:prstGeom prst="rect">
            <a:avLst/>
          </a:prstGeom>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s-CL" sz="1800" b="0" i="0" u="none" strike="noStrike" kern="1200" cap="none" spc="0" normalizeH="0" baseline="0" noProof="0" dirty="0" smtClean="0">
                <a:ln>
                  <a:noFill/>
                </a:ln>
                <a:solidFill>
                  <a:prstClr val="white"/>
                </a:solidFill>
                <a:effectLst/>
                <a:uLnTx/>
                <a:uFillTx/>
                <a:latin typeface="Century Gothic" panose="020B0502020202020204"/>
                <a:ea typeface="+mn-ea"/>
                <a:cs typeface="+mn-cs"/>
              </a:rPr>
              <a:t>Participación </a:t>
            </a:r>
            <a:r>
              <a:rPr kumimoji="0" lang="es-CL" sz="1800" b="0" i="0" u="none" strike="noStrike" kern="1200" cap="none" spc="0" normalizeH="0" baseline="0" noProof="0" dirty="0">
                <a:ln>
                  <a:noFill/>
                </a:ln>
                <a:solidFill>
                  <a:prstClr val="white"/>
                </a:solidFill>
                <a:effectLst/>
                <a:uLnTx/>
                <a:uFillTx/>
                <a:latin typeface="Century Gothic" panose="020B0502020202020204"/>
                <a:ea typeface="+mn-ea"/>
                <a:cs typeface="+mn-cs"/>
              </a:rPr>
              <a:t>ciudadana</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s-CL" sz="1800" b="0" i="0" u="none" strike="noStrike" kern="1200" cap="none" spc="0" normalizeH="0" baseline="0" noProof="0" dirty="0">
              <a:ln>
                <a:noFill/>
              </a:ln>
              <a:solidFill>
                <a:prstClr val="white"/>
              </a:solidFill>
              <a:effectLst/>
              <a:uLnTx/>
              <a:uFillTx/>
              <a:latin typeface="Century Gothic" panose="020B0502020202020204"/>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s-CL" sz="1800" b="0" i="0" u="none" strike="noStrike" kern="1200" cap="none" spc="0" normalizeH="0" baseline="0" noProof="0" dirty="0">
                <a:ln>
                  <a:noFill/>
                </a:ln>
                <a:solidFill>
                  <a:prstClr val="white"/>
                </a:solidFill>
                <a:effectLst/>
                <a:uLnTx/>
                <a:uFillTx/>
                <a:latin typeface="Century Gothic" panose="020B0502020202020204"/>
                <a:ea typeface="+mn-ea"/>
                <a:cs typeface="+mn-cs"/>
              </a:rPr>
              <a:t>La participación ciudadana es el acto mediante el cual, los ciudadanos expresamos nuestros pensamientos e ideas. Muchas veces, la participación es entendida únicamente en el ámbito político y electoral; sin embargo, existen también otras formas de participación, y entenderemos en este sentido, tres formas: participación política electoral, participación política partidaria y participación social comunitaria.</a:t>
            </a:r>
          </a:p>
        </p:txBody>
      </p:sp>
      <p:graphicFrame>
        <p:nvGraphicFramePr>
          <p:cNvPr id="5" name="Diagrama 4"/>
          <p:cNvGraphicFramePr/>
          <p:nvPr>
            <p:extLst/>
          </p:nvPr>
        </p:nvGraphicFramePr>
        <p:xfrm>
          <a:off x="1718491" y="2065141"/>
          <a:ext cx="8128000" cy="541866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7729378"/>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Imagen 7"/>
          <p:cNvPicPr>
            <a:picLocks noChangeAspect="1"/>
          </p:cNvPicPr>
          <p:nvPr/>
        </p:nvPicPr>
        <p:blipFill>
          <a:blip r:embed="rId2"/>
          <a:stretch>
            <a:fillRect/>
          </a:stretch>
        </p:blipFill>
        <p:spPr>
          <a:xfrm>
            <a:off x="1071154" y="261257"/>
            <a:ext cx="9457509" cy="6484620"/>
          </a:xfrm>
          <a:prstGeom prst="rect">
            <a:avLst/>
          </a:prstGeom>
        </p:spPr>
      </p:pic>
    </p:spTree>
    <p:extLst>
      <p:ext uri="{BB962C8B-B14F-4D97-AF65-F5344CB8AC3E}">
        <p14:creationId xmlns:p14="http://schemas.microsoft.com/office/powerpoint/2010/main" val="1939860604"/>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a 3"/>
          <p:cNvGraphicFramePr/>
          <p:nvPr>
            <p:extLst/>
          </p:nvPr>
        </p:nvGraphicFramePr>
        <p:xfrm>
          <a:off x="326571" y="548640"/>
          <a:ext cx="11155679" cy="611341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885736075"/>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Tabla 5"/>
          <p:cNvGraphicFramePr>
            <a:graphicFrameLocks noGrp="1"/>
          </p:cNvGraphicFramePr>
          <p:nvPr>
            <p:extLst/>
          </p:nvPr>
        </p:nvGraphicFramePr>
        <p:xfrm>
          <a:off x="287383" y="431075"/>
          <a:ext cx="11247120" cy="6206863"/>
        </p:xfrm>
        <a:graphic>
          <a:graphicData uri="http://schemas.openxmlformats.org/drawingml/2006/table">
            <a:tbl>
              <a:tblPr firstRow="1" firstCol="1" bandRow="1">
                <a:tableStyleId>{5C22544A-7EE6-4342-B048-85BDC9FD1C3A}</a:tableStyleId>
              </a:tblPr>
              <a:tblGrid>
                <a:gridCol w="2522575">
                  <a:extLst>
                    <a:ext uri="{9D8B030D-6E8A-4147-A177-3AD203B41FA5}">
                      <a16:colId xmlns:a16="http://schemas.microsoft.com/office/drawing/2014/main" val="395340311"/>
                    </a:ext>
                  </a:extLst>
                </a:gridCol>
                <a:gridCol w="8724545">
                  <a:extLst>
                    <a:ext uri="{9D8B030D-6E8A-4147-A177-3AD203B41FA5}">
                      <a16:colId xmlns:a16="http://schemas.microsoft.com/office/drawing/2014/main" val="4111284127"/>
                    </a:ext>
                  </a:extLst>
                </a:gridCol>
              </a:tblGrid>
              <a:tr h="301401">
                <a:tc gridSpan="2">
                  <a:txBody>
                    <a:bodyPr/>
                    <a:lstStyle/>
                    <a:p>
                      <a:pPr algn="just">
                        <a:lnSpc>
                          <a:spcPct val="115000"/>
                        </a:lnSpc>
                        <a:spcAft>
                          <a:spcPts val="1000"/>
                        </a:spcAft>
                      </a:pPr>
                      <a:r>
                        <a:rPr lang="es-ES" sz="1400" dirty="0">
                          <a:effectLst/>
                        </a:rPr>
                        <a:t>Elementos o dimensiones que contribuyen a la calidad de la democracia (O’ </a:t>
                      </a:r>
                      <a:r>
                        <a:rPr lang="es-ES" sz="1400" dirty="0" err="1">
                          <a:effectLst/>
                        </a:rPr>
                        <a:t>Donnell</a:t>
                      </a:r>
                      <a:r>
                        <a:rPr lang="es-ES" sz="1400" dirty="0">
                          <a:effectLst/>
                        </a:rPr>
                        <a:t>, 2008):</a:t>
                      </a:r>
                      <a:endParaRPr lang="es-CL"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40044" marR="40044" marT="0" marB="0"/>
                </a:tc>
                <a:tc hMerge="1">
                  <a:txBody>
                    <a:bodyPr/>
                    <a:lstStyle/>
                    <a:p>
                      <a:endParaRPr lang="es-CL"/>
                    </a:p>
                  </a:txBody>
                  <a:tcPr/>
                </a:tc>
                <a:extLst>
                  <a:ext uri="{0D108BD9-81ED-4DB2-BD59-A6C34878D82A}">
                    <a16:rowId xmlns:a16="http://schemas.microsoft.com/office/drawing/2014/main" val="3044022701"/>
                  </a:ext>
                </a:extLst>
              </a:tr>
              <a:tr h="1054906">
                <a:tc>
                  <a:txBody>
                    <a:bodyPr/>
                    <a:lstStyle/>
                    <a:p>
                      <a:pPr algn="just">
                        <a:lnSpc>
                          <a:spcPct val="115000"/>
                        </a:lnSpc>
                        <a:spcAft>
                          <a:spcPts val="1000"/>
                        </a:spcAft>
                      </a:pPr>
                      <a:r>
                        <a:rPr lang="es-ES" sz="1200">
                          <a:effectLst/>
                        </a:rPr>
                        <a:t>Participación:</a:t>
                      </a:r>
                      <a:endParaRPr lang="es-CL" sz="1200">
                        <a:effectLst/>
                        <a:latin typeface="Calibri" panose="020F0502020204030204" pitchFamily="34" charset="0"/>
                        <a:ea typeface="Calibri" panose="020F0502020204030204" pitchFamily="34" charset="0"/>
                        <a:cs typeface="Times New Roman" panose="02020603050405020304" pitchFamily="18" charset="0"/>
                      </a:endParaRPr>
                    </a:p>
                  </a:txBody>
                  <a:tcPr marL="40044" marR="40044" marT="0" marB="0"/>
                </a:tc>
                <a:tc>
                  <a:txBody>
                    <a:bodyPr/>
                    <a:lstStyle/>
                    <a:p>
                      <a:pPr algn="just">
                        <a:lnSpc>
                          <a:spcPct val="115000"/>
                        </a:lnSpc>
                        <a:spcAft>
                          <a:spcPts val="1000"/>
                        </a:spcAft>
                      </a:pPr>
                      <a:r>
                        <a:rPr lang="es-ES" sz="1200">
                          <a:effectLst/>
                        </a:rPr>
                        <a:t>Un régimen no puede ser democrático a menos que garantice a sus ciudadanos los derechos de participación política, incluyendo el derecho a voto. Sin embargo, una buena democracia debe asegurarse de que todos ciudadanos estén en la condición de hacer uso de estos derechos formales, permitiéndoles votar, organizarse, realizar asambleas, protestas, lobby por sus intereses, y otras maneras de influir en el proceso de toma de decisión.</a:t>
                      </a:r>
                      <a:endParaRPr lang="es-CL" sz="1200">
                        <a:effectLst/>
                        <a:latin typeface="Calibri" panose="020F0502020204030204" pitchFamily="34" charset="0"/>
                        <a:ea typeface="Calibri" panose="020F0502020204030204" pitchFamily="34" charset="0"/>
                        <a:cs typeface="Times New Roman" panose="02020603050405020304" pitchFamily="18" charset="0"/>
                      </a:endParaRPr>
                    </a:p>
                  </a:txBody>
                  <a:tcPr marL="40044" marR="40044" marT="0" marB="0"/>
                </a:tc>
                <a:extLst>
                  <a:ext uri="{0D108BD9-81ED-4DB2-BD59-A6C34878D82A}">
                    <a16:rowId xmlns:a16="http://schemas.microsoft.com/office/drawing/2014/main" val="2562164942"/>
                  </a:ext>
                </a:extLst>
              </a:tr>
              <a:tr h="602803">
                <a:tc>
                  <a:txBody>
                    <a:bodyPr/>
                    <a:lstStyle/>
                    <a:p>
                      <a:pPr algn="just">
                        <a:lnSpc>
                          <a:spcPct val="115000"/>
                        </a:lnSpc>
                        <a:spcAft>
                          <a:spcPts val="1000"/>
                        </a:spcAft>
                      </a:pPr>
                      <a:r>
                        <a:rPr lang="es-ES" sz="1200">
                          <a:effectLst/>
                        </a:rPr>
                        <a:t>Estado de Derecho:</a:t>
                      </a:r>
                      <a:endParaRPr lang="es-CL" sz="1200">
                        <a:effectLst/>
                        <a:latin typeface="Calibri" panose="020F0502020204030204" pitchFamily="34" charset="0"/>
                        <a:ea typeface="Calibri" panose="020F0502020204030204" pitchFamily="34" charset="0"/>
                        <a:cs typeface="Times New Roman" panose="02020603050405020304" pitchFamily="18" charset="0"/>
                      </a:endParaRPr>
                    </a:p>
                  </a:txBody>
                  <a:tcPr marL="40044" marR="40044" marT="0" marB="0"/>
                </a:tc>
                <a:tc>
                  <a:txBody>
                    <a:bodyPr/>
                    <a:lstStyle/>
                    <a:p>
                      <a:pPr algn="just">
                        <a:lnSpc>
                          <a:spcPct val="115000"/>
                        </a:lnSpc>
                        <a:spcAft>
                          <a:spcPts val="1000"/>
                        </a:spcAft>
                      </a:pPr>
                      <a:r>
                        <a:rPr lang="es-ES" sz="1200">
                          <a:effectLst/>
                        </a:rPr>
                        <a:t>Los ciudadanos son iguales ante la ley, las leyes son conocidas públicamente, universales, estables, no retroactivas (salvo excepciones), y aplicadas de manera justa y consistente a todos los ciudadanos por un poder judicial independiente.</a:t>
                      </a:r>
                      <a:endParaRPr lang="es-CL" sz="1200">
                        <a:effectLst/>
                        <a:latin typeface="Calibri" panose="020F0502020204030204" pitchFamily="34" charset="0"/>
                        <a:ea typeface="Calibri" panose="020F0502020204030204" pitchFamily="34" charset="0"/>
                        <a:cs typeface="Times New Roman" panose="02020603050405020304" pitchFamily="18" charset="0"/>
                      </a:endParaRPr>
                    </a:p>
                  </a:txBody>
                  <a:tcPr marL="40044" marR="40044" marT="0" marB="0"/>
                </a:tc>
                <a:extLst>
                  <a:ext uri="{0D108BD9-81ED-4DB2-BD59-A6C34878D82A}">
                    <a16:rowId xmlns:a16="http://schemas.microsoft.com/office/drawing/2014/main" val="632897613"/>
                  </a:ext>
                </a:extLst>
              </a:tr>
              <a:tr h="452102">
                <a:tc>
                  <a:txBody>
                    <a:bodyPr/>
                    <a:lstStyle/>
                    <a:p>
                      <a:pPr algn="just">
                        <a:lnSpc>
                          <a:spcPct val="115000"/>
                        </a:lnSpc>
                        <a:spcAft>
                          <a:spcPts val="1000"/>
                        </a:spcAft>
                      </a:pPr>
                      <a:r>
                        <a:rPr lang="es-ES" sz="1200">
                          <a:effectLst/>
                        </a:rPr>
                        <a:t>Competencia:</a:t>
                      </a:r>
                      <a:endParaRPr lang="es-CL" sz="1200">
                        <a:effectLst/>
                        <a:latin typeface="Calibri" panose="020F0502020204030204" pitchFamily="34" charset="0"/>
                        <a:ea typeface="Calibri" panose="020F0502020204030204" pitchFamily="34" charset="0"/>
                        <a:cs typeface="Times New Roman" panose="02020603050405020304" pitchFamily="18" charset="0"/>
                      </a:endParaRPr>
                    </a:p>
                  </a:txBody>
                  <a:tcPr marL="40044" marR="40044" marT="0" marB="0"/>
                </a:tc>
                <a:tc>
                  <a:txBody>
                    <a:bodyPr/>
                    <a:lstStyle/>
                    <a:p>
                      <a:pPr algn="just">
                        <a:lnSpc>
                          <a:spcPct val="115000"/>
                        </a:lnSpc>
                        <a:spcAft>
                          <a:spcPts val="1000"/>
                        </a:spcAft>
                      </a:pPr>
                      <a:r>
                        <a:rPr lang="es-ES" sz="1200">
                          <a:effectLst/>
                        </a:rPr>
                        <a:t>Debe existir competencia regular, gratuita y justa entre los distintos partidos políticos. Dependiendo del tipo de sistema electoral, existirá mayor o menor alternancia en el poder.</a:t>
                      </a:r>
                      <a:endParaRPr lang="es-CL" sz="1200">
                        <a:effectLst/>
                        <a:latin typeface="Calibri" panose="020F0502020204030204" pitchFamily="34" charset="0"/>
                        <a:ea typeface="Calibri" panose="020F0502020204030204" pitchFamily="34" charset="0"/>
                        <a:cs typeface="Times New Roman" panose="02020603050405020304" pitchFamily="18" charset="0"/>
                      </a:endParaRPr>
                    </a:p>
                  </a:txBody>
                  <a:tcPr marL="40044" marR="40044" marT="0" marB="0"/>
                </a:tc>
                <a:extLst>
                  <a:ext uri="{0D108BD9-81ED-4DB2-BD59-A6C34878D82A}">
                    <a16:rowId xmlns:a16="http://schemas.microsoft.com/office/drawing/2014/main" val="2612263093"/>
                  </a:ext>
                </a:extLst>
              </a:tr>
              <a:tr h="602803">
                <a:tc>
                  <a:txBody>
                    <a:bodyPr/>
                    <a:lstStyle/>
                    <a:p>
                      <a:pPr algn="just">
                        <a:lnSpc>
                          <a:spcPct val="115000"/>
                        </a:lnSpc>
                        <a:spcAft>
                          <a:spcPts val="1000"/>
                        </a:spcAft>
                      </a:pPr>
                      <a:r>
                        <a:rPr lang="es-ES" sz="1200">
                          <a:effectLst/>
                        </a:rPr>
                        <a:t>Rendición de cuentas o accountability vertical:</a:t>
                      </a:r>
                      <a:endParaRPr lang="es-CL" sz="1200">
                        <a:effectLst/>
                        <a:latin typeface="Calibri" panose="020F0502020204030204" pitchFamily="34" charset="0"/>
                        <a:ea typeface="Calibri" panose="020F0502020204030204" pitchFamily="34" charset="0"/>
                        <a:cs typeface="Times New Roman" panose="02020603050405020304" pitchFamily="18" charset="0"/>
                      </a:endParaRPr>
                    </a:p>
                  </a:txBody>
                  <a:tcPr marL="40044" marR="40044" marT="0" marB="0"/>
                </a:tc>
                <a:tc>
                  <a:txBody>
                    <a:bodyPr/>
                    <a:lstStyle/>
                    <a:p>
                      <a:pPr algn="just">
                        <a:lnSpc>
                          <a:spcPct val="115000"/>
                        </a:lnSpc>
                        <a:spcAft>
                          <a:spcPts val="1000"/>
                        </a:spcAft>
                      </a:pPr>
                      <a:r>
                        <a:rPr lang="es-ES" sz="1200">
                          <a:effectLst/>
                        </a:rPr>
                        <a:t>La obligación de los líderes electos a responder por sus decisiones políticas, tanto a los electores como a otros cuerpos constitucionales.</a:t>
                      </a:r>
                      <a:endParaRPr lang="es-CL" sz="1200">
                        <a:effectLst/>
                        <a:latin typeface="Calibri" panose="020F0502020204030204" pitchFamily="34" charset="0"/>
                        <a:ea typeface="Calibri" panose="020F0502020204030204" pitchFamily="34" charset="0"/>
                        <a:cs typeface="Times New Roman" panose="02020603050405020304" pitchFamily="18" charset="0"/>
                      </a:endParaRPr>
                    </a:p>
                  </a:txBody>
                  <a:tcPr marL="40044" marR="40044" marT="0" marB="0"/>
                </a:tc>
                <a:extLst>
                  <a:ext uri="{0D108BD9-81ED-4DB2-BD59-A6C34878D82A}">
                    <a16:rowId xmlns:a16="http://schemas.microsoft.com/office/drawing/2014/main" val="2561687238"/>
                  </a:ext>
                </a:extLst>
              </a:tr>
              <a:tr h="1205606">
                <a:tc>
                  <a:txBody>
                    <a:bodyPr/>
                    <a:lstStyle/>
                    <a:p>
                      <a:pPr algn="just">
                        <a:lnSpc>
                          <a:spcPct val="115000"/>
                        </a:lnSpc>
                        <a:spcAft>
                          <a:spcPts val="1000"/>
                        </a:spcAft>
                      </a:pPr>
                      <a:r>
                        <a:rPr lang="es-ES" sz="1200">
                          <a:effectLst/>
                        </a:rPr>
                        <a:t>Existencia de un sistema de contrapesos:</a:t>
                      </a:r>
                      <a:endParaRPr lang="es-CL" sz="1200">
                        <a:effectLst/>
                        <a:latin typeface="Calibri" panose="020F0502020204030204" pitchFamily="34" charset="0"/>
                        <a:ea typeface="Calibri" panose="020F0502020204030204" pitchFamily="34" charset="0"/>
                        <a:cs typeface="Times New Roman" panose="02020603050405020304" pitchFamily="18" charset="0"/>
                      </a:endParaRPr>
                    </a:p>
                  </a:txBody>
                  <a:tcPr marL="40044" marR="40044" marT="0" marB="0"/>
                </a:tc>
                <a:tc>
                  <a:txBody>
                    <a:bodyPr/>
                    <a:lstStyle/>
                    <a:p>
                      <a:pPr algn="just">
                        <a:lnSpc>
                          <a:spcPct val="115000"/>
                        </a:lnSpc>
                        <a:spcAft>
                          <a:spcPts val="1000"/>
                        </a:spcAft>
                      </a:pPr>
                      <a:r>
                        <a:rPr lang="es-ES" sz="1200">
                          <a:effectLst/>
                        </a:rPr>
                        <a:t>Quienes han sido electos deben responder a otros actores e instituciones que tengan la experticia y autoridad legal para controlar y sancionar su comportamiento. Se manifiesta generalmente como monitorear, investigar y hacer cumplir la ley por una serie de agencias gubernamentales independientes; por ejemplo: la oposición en el parlamento, los comités investigativos parlamentarios, cortes constitucionales, agencias de auditoría, comisiones contra la corrupción, banco central, administración electoral independiente, entre otros.</a:t>
                      </a:r>
                      <a:endParaRPr lang="es-CL" sz="1200">
                        <a:effectLst/>
                        <a:latin typeface="Calibri" panose="020F0502020204030204" pitchFamily="34" charset="0"/>
                        <a:ea typeface="Calibri" panose="020F0502020204030204" pitchFamily="34" charset="0"/>
                        <a:cs typeface="Times New Roman" panose="02020603050405020304" pitchFamily="18" charset="0"/>
                      </a:endParaRPr>
                    </a:p>
                  </a:txBody>
                  <a:tcPr marL="40044" marR="40044" marT="0" marB="0"/>
                </a:tc>
                <a:extLst>
                  <a:ext uri="{0D108BD9-81ED-4DB2-BD59-A6C34878D82A}">
                    <a16:rowId xmlns:a16="http://schemas.microsoft.com/office/drawing/2014/main" val="631762235"/>
                  </a:ext>
                </a:extLst>
              </a:tr>
              <a:tr h="1959109">
                <a:tc>
                  <a:txBody>
                    <a:bodyPr/>
                    <a:lstStyle/>
                    <a:p>
                      <a:pPr algn="just">
                        <a:lnSpc>
                          <a:spcPct val="115000"/>
                        </a:lnSpc>
                        <a:spcAft>
                          <a:spcPts val="1000"/>
                        </a:spcAft>
                      </a:pPr>
                      <a:r>
                        <a:rPr lang="es-ES" sz="1200">
                          <a:effectLst/>
                        </a:rPr>
                        <a:t>Libertad:</a:t>
                      </a:r>
                      <a:endParaRPr lang="es-CL" sz="1200">
                        <a:effectLst/>
                        <a:latin typeface="Calibri" panose="020F0502020204030204" pitchFamily="34" charset="0"/>
                        <a:ea typeface="Calibri" panose="020F0502020204030204" pitchFamily="34" charset="0"/>
                        <a:cs typeface="Times New Roman" panose="02020603050405020304" pitchFamily="18" charset="0"/>
                      </a:endParaRPr>
                    </a:p>
                  </a:txBody>
                  <a:tcPr marL="40044" marR="40044" marT="0" marB="0"/>
                </a:tc>
                <a:tc>
                  <a:txBody>
                    <a:bodyPr/>
                    <a:lstStyle/>
                    <a:p>
                      <a:pPr algn="just">
                        <a:lnSpc>
                          <a:spcPct val="115000"/>
                        </a:lnSpc>
                        <a:spcAft>
                          <a:spcPts val="1000"/>
                        </a:spcAft>
                      </a:pPr>
                      <a:r>
                        <a:rPr lang="es-ES" sz="1200" dirty="0">
                          <a:effectLst/>
                        </a:rPr>
                        <a:t>Parte de las dimensiones sustantivas de la democracia. Puede verse como constituyente de tres tipos de derechos: políticos, civiles y sociales. Los derechos políticos incluyen el derecho a voto, a ser electo, a realizar campaña y a organizar partidos políticos. Los derechos civiles esenciales incluyen la libertad personal, seguridad, privacidad, libertad de pensamiento, expresión e información, libertad de credo, de asamblea, de asociación y organización, incluyendo el derecho de formar y ser parte de sindicatos y partidos políticos; libertad de movimiento y residencia; y el derecho a defensa legal y al debido proceso (O’ </a:t>
                      </a:r>
                      <a:r>
                        <a:rPr lang="es-ES" sz="1200" dirty="0" err="1">
                          <a:effectLst/>
                        </a:rPr>
                        <a:t>Donnell</a:t>
                      </a:r>
                      <a:r>
                        <a:rPr lang="es-ES" sz="1200" dirty="0">
                          <a:effectLst/>
                        </a:rPr>
                        <a:t>, 2008). Finalmente, los sociales y culturales incluyen el derecho a la propiedad, al trabajo digno y libre, a la salud, a la seguridad social, a la educación, a sindicarse libremente, a la vivienda, al matrimonio, a la alimentación, entre otros.</a:t>
                      </a:r>
                      <a:endParaRPr lang="es-CL"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40044" marR="40044" marT="0" marB="0"/>
                </a:tc>
                <a:extLst>
                  <a:ext uri="{0D108BD9-81ED-4DB2-BD59-A6C34878D82A}">
                    <a16:rowId xmlns:a16="http://schemas.microsoft.com/office/drawing/2014/main" val="1560770085"/>
                  </a:ext>
                </a:extLst>
              </a:tr>
            </a:tbl>
          </a:graphicData>
        </a:graphic>
      </p:graphicFrame>
    </p:spTree>
    <p:extLst>
      <p:ext uri="{BB962C8B-B14F-4D97-AF65-F5344CB8AC3E}">
        <p14:creationId xmlns:p14="http://schemas.microsoft.com/office/powerpoint/2010/main" val="3447825845"/>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a 3"/>
          <p:cNvGraphicFramePr/>
          <p:nvPr>
            <p:extLst/>
          </p:nvPr>
        </p:nvGraphicFramePr>
        <p:xfrm>
          <a:off x="365761" y="313509"/>
          <a:ext cx="9744890" cy="611341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10936916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p:cNvPicPr>
            <a:picLocks noChangeAspect="1"/>
          </p:cNvPicPr>
          <p:nvPr/>
        </p:nvPicPr>
        <p:blipFill>
          <a:blip r:embed="rId2"/>
          <a:stretch>
            <a:fillRect/>
          </a:stretch>
        </p:blipFill>
        <p:spPr>
          <a:xfrm>
            <a:off x="1915886" y="431074"/>
            <a:ext cx="8090262" cy="6067697"/>
          </a:xfrm>
          <a:prstGeom prst="rect">
            <a:avLst/>
          </a:prstGeom>
        </p:spPr>
      </p:pic>
    </p:spTree>
    <p:extLst>
      <p:ext uri="{BB962C8B-B14F-4D97-AF65-F5344CB8AC3E}">
        <p14:creationId xmlns:p14="http://schemas.microsoft.com/office/powerpoint/2010/main" val="127921278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p:cNvPicPr>
            <a:picLocks noChangeAspect="1"/>
          </p:cNvPicPr>
          <p:nvPr/>
        </p:nvPicPr>
        <p:blipFill rotWithShape="1">
          <a:blip r:embed="rId2"/>
          <a:srcRect l="25336" t="15446" r="21655" b="17768"/>
          <a:stretch/>
        </p:blipFill>
        <p:spPr>
          <a:xfrm>
            <a:off x="2142307" y="954131"/>
            <a:ext cx="7615647" cy="5394418"/>
          </a:xfrm>
          <a:prstGeom prst="rect">
            <a:avLst/>
          </a:prstGeom>
        </p:spPr>
      </p:pic>
    </p:spTree>
    <p:extLst>
      <p:ext uri="{BB962C8B-B14F-4D97-AF65-F5344CB8AC3E}">
        <p14:creationId xmlns:p14="http://schemas.microsoft.com/office/powerpoint/2010/main" val="143653355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rotWithShape="1">
          <a:blip r:embed="rId2"/>
          <a:srcRect l="25135" t="14018" r="21955" b="16875"/>
          <a:stretch/>
        </p:blipFill>
        <p:spPr>
          <a:xfrm>
            <a:off x="1763486" y="517037"/>
            <a:ext cx="7994468" cy="5870700"/>
          </a:xfrm>
          <a:prstGeom prst="rect">
            <a:avLst/>
          </a:prstGeom>
        </p:spPr>
      </p:pic>
    </p:spTree>
    <p:extLst>
      <p:ext uri="{BB962C8B-B14F-4D97-AF65-F5344CB8AC3E}">
        <p14:creationId xmlns:p14="http://schemas.microsoft.com/office/powerpoint/2010/main" val="409021890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a 3"/>
          <p:cNvGraphicFramePr>
            <a:graphicFrameLocks noGrp="1"/>
          </p:cNvGraphicFramePr>
          <p:nvPr>
            <p:extLst/>
          </p:nvPr>
        </p:nvGraphicFramePr>
        <p:xfrm>
          <a:off x="1849120" y="1621004"/>
          <a:ext cx="8128000" cy="3200400"/>
        </p:xfrm>
        <a:graphic>
          <a:graphicData uri="http://schemas.openxmlformats.org/drawingml/2006/table">
            <a:tbl>
              <a:tblPr firstRow="1" bandRow="1">
                <a:tableStyleId>{5C22544A-7EE6-4342-B048-85BDC9FD1C3A}</a:tableStyleId>
              </a:tblPr>
              <a:tblGrid>
                <a:gridCol w="8128000">
                  <a:extLst>
                    <a:ext uri="{9D8B030D-6E8A-4147-A177-3AD203B41FA5}">
                      <a16:colId xmlns:a16="http://schemas.microsoft.com/office/drawing/2014/main" val="4197772370"/>
                    </a:ext>
                  </a:extLst>
                </a:gridCol>
              </a:tblGrid>
              <a:tr h="370840">
                <a:tc>
                  <a:txBody>
                    <a:bodyPr/>
                    <a:lstStyle/>
                    <a:p>
                      <a:r>
                        <a:rPr lang="es-CL" dirty="0" smtClean="0"/>
                        <a:t>EL REY DE “LA ARAUCANÌA”</a:t>
                      </a:r>
                    </a:p>
                    <a:p>
                      <a:endParaRPr lang="es-CL" dirty="0"/>
                    </a:p>
                  </a:txBody>
                  <a:tcPr/>
                </a:tc>
                <a:extLst>
                  <a:ext uri="{0D108BD9-81ED-4DB2-BD59-A6C34878D82A}">
                    <a16:rowId xmlns:a16="http://schemas.microsoft.com/office/drawing/2014/main" val="3863765438"/>
                  </a:ext>
                </a:extLst>
              </a:tr>
              <a:tr h="370840">
                <a:tc>
                  <a:txBody>
                    <a:bodyPr/>
                    <a:lstStyle/>
                    <a:p>
                      <a:r>
                        <a:rPr lang="es-CL" dirty="0" smtClean="0"/>
                        <a:t>A principios de la administración de Pérez, apareció entre los mapuches </a:t>
                      </a:r>
                      <a:r>
                        <a:rPr lang="es-CL" dirty="0" err="1" smtClean="0"/>
                        <a:t>Orelié-Antoine</a:t>
                      </a:r>
                      <a:r>
                        <a:rPr lang="es-CL" dirty="0" smtClean="0"/>
                        <a:t> de </a:t>
                      </a:r>
                      <a:r>
                        <a:rPr lang="es-CL" dirty="0" err="1" smtClean="0"/>
                        <a:t>Tounens</a:t>
                      </a:r>
                      <a:r>
                        <a:rPr lang="es-CL" dirty="0" smtClean="0"/>
                        <a:t>, un aventurero de nacionalidad francesa. Después de un tiempo comerciando con ellos, los reunió en un parlamento, en el que les prometió liberarlos de la tiranía del gobierno chileno, a cambio de su proclamación como rey de la Araucanía y la Patagonia. Adoptó el nombre de </a:t>
                      </a:r>
                      <a:r>
                        <a:rPr lang="es-CL" dirty="0" err="1" smtClean="0"/>
                        <a:t>Orélie</a:t>
                      </a:r>
                      <a:r>
                        <a:rPr lang="es-CL" dirty="0" smtClean="0"/>
                        <a:t> </a:t>
                      </a:r>
                      <a:r>
                        <a:rPr lang="es-CL" dirty="0" err="1" smtClean="0"/>
                        <a:t>Antoine</a:t>
                      </a:r>
                      <a:r>
                        <a:rPr lang="es-CL" dirty="0" smtClean="0"/>
                        <a:t> I.</a:t>
                      </a:r>
                    </a:p>
                    <a:p>
                      <a:r>
                        <a:rPr lang="es-CL" dirty="0" smtClean="0"/>
                        <a:t>No duró muchas semanas en el cargo, porque fue tomado prisionero por las fuerzas militares que protegían la frontera del avance mapuche. Tras ser enjuiciado y declarado loco, fue expulsado del país.</a:t>
                      </a:r>
                      <a:endParaRPr lang="es-CL" dirty="0"/>
                    </a:p>
                  </a:txBody>
                  <a:tcPr/>
                </a:tc>
                <a:extLst>
                  <a:ext uri="{0D108BD9-81ED-4DB2-BD59-A6C34878D82A}">
                    <a16:rowId xmlns:a16="http://schemas.microsoft.com/office/drawing/2014/main" val="292944698"/>
                  </a:ext>
                </a:extLst>
              </a:tr>
            </a:tbl>
          </a:graphicData>
        </a:graphic>
      </p:graphicFrame>
    </p:spTree>
    <p:extLst>
      <p:ext uri="{BB962C8B-B14F-4D97-AF65-F5344CB8AC3E}">
        <p14:creationId xmlns:p14="http://schemas.microsoft.com/office/powerpoint/2010/main" val="3446972737"/>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a:themeElements>
    <a:clrScheme name="Ion">
      <a:dk1>
        <a:sysClr val="windowText" lastClr="000000"/>
      </a:dk1>
      <a:lt1>
        <a:sysClr val="window" lastClr="FFFFFF"/>
      </a:lt1>
      <a:dk2>
        <a:srgbClr val="3B3059"/>
      </a:dk2>
      <a:lt2>
        <a:srgbClr val="EBEBEB"/>
      </a:lt2>
      <a:accent1>
        <a:srgbClr val="B31166"/>
      </a:accent1>
      <a:accent2>
        <a:srgbClr val="E33D6F"/>
      </a:accent2>
      <a:accent3>
        <a:srgbClr val="E45F3C"/>
      </a:accent3>
      <a:accent4>
        <a:srgbClr val="E9943A"/>
      </a:accent4>
      <a:accent5>
        <a:srgbClr val="9B6BF2"/>
      </a:accent5>
      <a:accent6>
        <a:srgbClr val="D53DD0"/>
      </a:accent6>
      <a:hlink>
        <a:srgbClr val="EC76B5"/>
      </a:hlink>
      <a:folHlink>
        <a:srgbClr val="E8ACCD"/>
      </a:folHlink>
    </a:clrScheme>
    <a:fontScheme name="Ion">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8000"/>
                <a:hueMod val="124000"/>
                <a:satMod val="148000"/>
                <a:lumMod val="124000"/>
              </a:schemeClr>
            </a:gs>
            <a:gs pos="100000">
              <a:schemeClr val="phClr">
                <a:shade val="76000"/>
                <a:hueMod val="89000"/>
                <a:satMod val="164000"/>
                <a:lumMod val="56000"/>
              </a:schemeClr>
            </a:gs>
          </a:gsLst>
          <a:path path="circle">
            <a:fillToRect l="45000" t="65000" r="125000" b="100000"/>
          </a:path>
        </a:gradFill>
        <a:blipFill rotWithShape="1">
          <a:blip xmlns:r="http://schemas.openxmlformats.org/officeDocument/2006/relationships" r:embed="rId1">
            <a:duotone>
              <a:schemeClr val="phClr">
                <a:shade val="69000"/>
                <a:hueMod val="91000"/>
                <a:satMod val="164000"/>
                <a:lumMod val="74000"/>
              </a:schemeClr>
              <a:schemeClr val="phClr">
                <a:hueMod val="124000"/>
                <a:satMod val="140000"/>
                <a:lumMod val="142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A207AED3-9ABC-4A18-9978-A59B65688B15}"/>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Ion</Template>
  <TotalTime>6350</TotalTime>
  <Words>4934</Words>
  <Application>Microsoft Office PowerPoint</Application>
  <PresentationFormat>Panorámica</PresentationFormat>
  <Paragraphs>338</Paragraphs>
  <Slides>55</Slides>
  <Notes>0</Notes>
  <HiddenSlides>0</HiddenSlides>
  <MMClips>0</MMClips>
  <ScaleCrop>false</ScaleCrop>
  <HeadingPairs>
    <vt:vector size="6" baseType="variant">
      <vt:variant>
        <vt:lpstr>Fuentes usadas</vt:lpstr>
      </vt:variant>
      <vt:variant>
        <vt:i4>5</vt:i4>
      </vt:variant>
      <vt:variant>
        <vt:lpstr>Tema</vt:lpstr>
      </vt:variant>
      <vt:variant>
        <vt:i4>1</vt:i4>
      </vt:variant>
      <vt:variant>
        <vt:lpstr>Títulos de diapositiva</vt:lpstr>
      </vt:variant>
      <vt:variant>
        <vt:i4>55</vt:i4>
      </vt:variant>
    </vt:vector>
  </HeadingPairs>
  <TitlesOfParts>
    <vt:vector size="61" baseType="lpstr">
      <vt:lpstr>Arial</vt:lpstr>
      <vt:lpstr>Calibri</vt:lpstr>
      <vt:lpstr>Century Gothic</vt:lpstr>
      <vt:lpstr>Times New Roman</vt:lpstr>
      <vt:lpstr>Wingdings 3</vt:lpstr>
      <vt:lpstr>Ion</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HP</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Fabiola Loyoar</dc:creator>
  <cp:lastModifiedBy>Fabiola Loyoar</cp:lastModifiedBy>
  <cp:revision>86</cp:revision>
  <dcterms:created xsi:type="dcterms:W3CDTF">2020-03-29T19:38:04Z</dcterms:created>
  <dcterms:modified xsi:type="dcterms:W3CDTF">2020-08-22T03:11:05Z</dcterms:modified>
</cp:coreProperties>
</file>