
<file path=[Content_Types].xml><?xml version="1.0" encoding="utf-8"?>
<Types xmlns="http://schemas.openxmlformats.org/package/2006/content-types">
  <Default ContentType="image/png" Extension="png"/>
  <Default ContentType="image/jpeg" Extension="jpeg"/>
  <Default ContentType="image/x-emf" Extension="emf"/>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officedocument.drawingml.diagramData+xml" PartName="/ppt/diagrams/data12.xml"/>
  <Override ContentType="application/vnd.openxmlformats-officedocument.drawingml.diagramLayout+xml" PartName="/ppt/diagrams/layout12.xml"/>
  <Override ContentType="application/vnd.openxmlformats-officedocument.drawingml.diagramStyle+xml" PartName="/ppt/diagrams/quickStyle12.xml"/>
  <Override ContentType="application/vnd.openxmlformats-officedocument.drawingml.diagramColors+xml" PartName="/ppt/diagrams/colors12.xml"/>
  <Override ContentType="application/vnd.ms-office.drawingml.diagramDrawing+xml" PartName="/ppt/diagrams/drawing12.xml"/>
  <Override ContentType="application/vnd.openxmlformats-officedocument.drawingml.diagramData+xml" PartName="/ppt/diagrams/data13.xml"/>
  <Override ContentType="application/vnd.openxmlformats-officedocument.drawingml.diagramLayout+xml" PartName="/ppt/diagrams/layout13.xml"/>
  <Override ContentType="application/vnd.openxmlformats-officedocument.drawingml.diagramStyle+xml" PartName="/ppt/diagrams/quickStyle13.xml"/>
  <Override ContentType="application/vnd.openxmlformats-officedocument.drawingml.diagramColors+xml" PartName="/ppt/diagrams/colors13.xml"/>
  <Override ContentType="application/vnd.ms-office.drawingml.diagramDrawing+xml" PartName="/ppt/diagrams/drawing13.xml"/>
  <Override ContentType="application/vnd.openxmlformats-officedocument.drawingml.diagramData+xml" PartName="/ppt/diagrams/data14.xml"/>
  <Override ContentType="application/vnd.openxmlformats-officedocument.drawingml.diagramLayout+xml" PartName="/ppt/diagrams/layout14.xml"/>
  <Override ContentType="application/vnd.openxmlformats-officedocument.drawingml.diagramStyle+xml" PartName="/ppt/diagrams/quickStyle14.xml"/>
  <Override ContentType="application/vnd.openxmlformats-officedocument.drawingml.diagramColors+xml" PartName="/ppt/diagrams/colors14.xml"/>
  <Override ContentType="application/vnd.ms-office.drawingml.diagramDrawing+xml" PartName="/ppt/diagrams/drawing14.xml"/>
  <Override ContentType="application/vnd.openxmlformats-officedocument.drawingml.diagramData+xml" PartName="/ppt/diagrams/data15.xml"/>
  <Override ContentType="application/vnd.openxmlformats-officedocument.drawingml.diagramLayout+xml" PartName="/ppt/diagrams/layout15.xml"/>
  <Override ContentType="application/vnd.openxmlformats-officedocument.drawingml.diagramStyle+xml" PartName="/ppt/diagrams/quickStyle15.xml"/>
  <Override ContentType="application/vnd.openxmlformats-officedocument.drawingml.diagramColors+xml" PartName="/ppt/diagrams/colors15.xml"/>
  <Override ContentType="application/vnd.ms-office.drawingml.diagramDrawing+xml" PartName="/ppt/diagrams/drawing15.xml"/>
  <Override ContentType="application/vnd.openxmlformats-officedocument.drawingml.diagramData+xml" PartName="/ppt/diagrams/data16.xml"/>
  <Override ContentType="application/vnd.openxmlformats-officedocument.drawingml.diagramLayout+xml" PartName="/ppt/diagrams/layout16.xml"/>
  <Override ContentType="application/vnd.openxmlformats-officedocument.drawingml.diagramStyle+xml" PartName="/ppt/diagrams/quickStyle16.xml"/>
  <Override ContentType="application/vnd.openxmlformats-officedocument.drawingml.diagramColors+xml" PartName="/ppt/diagrams/colors16.xml"/>
  <Override ContentType="application/vnd.ms-office.drawingml.diagramDrawing+xml" PartName="/ppt/diagrams/drawing16.xml"/>
  <Override ContentType="application/vnd.openxmlformats-officedocument.drawingml.diagramData+xml" PartName="/ppt/diagrams/data17.xml"/>
  <Override ContentType="application/vnd.openxmlformats-officedocument.drawingml.diagramLayout+xml" PartName="/ppt/diagrams/layout17.xml"/>
  <Override ContentType="application/vnd.openxmlformats-officedocument.drawingml.diagramStyle+xml" PartName="/ppt/diagrams/quickStyle17.xml"/>
  <Override ContentType="application/vnd.openxmlformats-officedocument.drawingml.diagramColors+xml" PartName="/ppt/diagrams/colors17.xml"/>
  <Override ContentType="application/vnd.ms-office.drawingml.diagramDrawing+xml" PartName="/ppt/diagrams/drawing17.xml"/>
  <Override ContentType="application/vnd.openxmlformats-officedocument.drawingml.diagramData+xml" PartName="/ppt/diagrams/data18.xml"/>
  <Override ContentType="application/vnd.openxmlformats-officedocument.drawingml.diagramLayout+xml" PartName="/ppt/diagrams/layout18.xml"/>
  <Override ContentType="application/vnd.openxmlformats-officedocument.drawingml.diagramStyle+xml" PartName="/ppt/diagrams/quickStyle18.xml"/>
  <Override ContentType="application/vnd.openxmlformats-officedocument.drawingml.diagramColors+xml" PartName="/ppt/diagrams/colors18.xml"/>
  <Override ContentType="application/vnd.ms-office.drawingml.diagramDrawing+xml" PartName="/ppt/diagrams/drawing18.xml"/>
  <Override ContentType="application/vnd.openxmlformats-officedocument.drawingml.diagramData+xml" PartName="/ppt/diagrams/data19.xml"/>
  <Override ContentType="application/vnd.openxmlformats-officedocument.drawingml.diagramLayout+xml" PartName="/ppt/diagrams/layout19.xml"/>
  <Override ContentType="application/vnd.openxmlformats-officedocument.drawingml.diagramStyle+xml" PartName="/ppt/diagrams/quickStyle19.xml"/>
  <Override ContentType="application/vnd.openxmlformats-officedocument.drawingml.diagramColors+xml" PartName="/ppt/diagrams/colors19.xml"/>
  <Override ContentType="application/vnd.ms-office.drawingml.diagramDrawing+xml" PartName="/ppt/diagrams/drawing19.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78"/>
  </p:notesMasterIdLst>
  <p:sldIdLst>
    <p:sldId id="256" r:id="rId2"/>
    <p:sldId id="450" r:id="rId3"/>
    <p:sldId id="487" r:id="rId4"/>
    <p:sldId id="488" r:id="rId5"/>
    <p:sldId id="489" r:id="rId6"/>
    <p:sldId id="490" r:id="rId7"/>
    <p:sldId id="491" r:id="rId8"/>
    <p:sldId id="492" r:id="rId9"/>
    <p:sldId id="493" r:id="rId10"/>
    <p:sldId id="494" r:id="rId11"/>
    <p:sldId id="495" r:id="rId12"/>
    <p:sldId id="496" r:id="rId13"/>
    <p:sldId id="497" r:id="rId14"/>
    <p:sldId id="498" r:id="rId15"/>
    <p:sldId id="499" r:id="rId16"/>
    <p:sldId id="500" r:id="rId17"/>
    <p:sldId id="501" r:id="rId18"/>
    <p:sldId id="502" r:id="rId19"/>
    <p:sldId id="503" r:id="rId20"/>
    <p:sldId id="504" r:id="rId21"/>
    <p:sldId id="505" r:id="rId22"/>
    <p:sldId id="506" r:id="rId23"/>
    <p:sldId id="507" r:id="rId24"/>
    <p:sldId id="508" r:id="rId25"/>
    <p:sldId id="509" r:id="rId26"/>
    <p:sldId id="510" r:id="rId27"/>
    <p:sldId id="511" r:id="rId28"/>
    <p:sldId id="512" r:id="rId29"/>
    <p:sldId id="513" r:id="rId30"/>
    <p:sldId id="514" r:id="rId31"/>
    <p:sldId id="515" r:id="rId32"/>
    <p:sldId id="264" r:id="rId33"/>
    <p:sldId id="517" r:id="rId34"/>
    <p:sldId id="518" r:id="rId35"/>
    <p:sldId id="519" r:id="rId36"/>
    <p:sldId id="520" r:id="rId37"/>
    <p:sldId id="521" r:id="rId38"/>
    <p:sldId id="522" r:id="rId39"/>
    <p:sldId id="523" r:id="rId40"/>
    <p:sldId id="524" r:id="rId41"/>
    <p:sldId id="525" r:id="rId42"/>
    <p:sldId id="526" r:id="rId43"/>
    <p:sldId id="527" r:id="rId44"/>
    <p:sldId id="528" r:id="rId45"/>
    <p:sldId id="529" r:id="rId46"/>
    <p:sldId id="530" r:id="rId47"/>
    <p:sldId id="531" r:id="rId48"/>
    <p:sldId id="532" r:id="rId49"/>
    <p:sldId id="533" r:id="rId50"/>
    <p:sldId id="534" r:id="rId51"/>
    <p:sldId id="535" r:id="rId52"/>
    <p:sldId id="536" r:id="rId53"/>
    <p:sldId id="537" r:id="rId54"/>
    <p:sldId id="538" r:id="rId55"/>
    <p:sldId id="539" r:id="rId56"/>
    <p:sldId id="280" r:id="rId57"/>
    <p:sldId id="481" r:id="rId58"/>
    <p:sldId id="559" r:id="rId59"/>
    <p:sldId id="541" r:id="rId60"/>
    <p:sldId id="542" r:id="rId61"/>
    <p:sldId id="543" r:id="rId62"/>
    <p:sldId id="544" r:id="rId63"/>
    <p:sldId id="545" r:id="rId64"/>
    <p:sldId id="546" r:id="rId65"/>
    <p:sldId id="547" r:id="rId66"/>
    <p:sldId id="548" r:id="rId67"/>
    <p:sldId id="549" r:id="rId68"/>
    <p:sldId id="550" r:id="rId69"/>
    <p:sldId id="551" r:id="rId70"/>
    <p:sldId id="552" r:id="rId71"/>
    <p:sldId id="553" r:id="rId72"/>
    <p:sldId id="554" r:id="rId73"/>
    <p:sldId id="555" r:id="rId74"/>
    <p:sldId id="556" r:id="rId75"/>
    <p:sldId id="557" r:id="rId76"/>
    <p:sldId id="558" r:id="rId7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18EA61-89BF-44C0-B759-420809D9ACA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7E0ADA11-B884-4315-BA56-8BD5DCB8A8E0}">
      <dgm:prSet phldrT="[Texto]"/>
      <dgm:spPr/>
      <dgm:t>
        <a:bodyPr/>
        <a:lstStyle/>
        <a:p>
          <a:r>
            <a:rPr lang="es-ES" dirty="0" smtClean="0"/>
            <a:t>TENSIÓN ENTRE EL PRESIDENTE Y EL PARLAMENTO</a:t>
          </a:r>
          <a:endParaRPr lang="es-ES" dirty="0"/>
        </a:p>
      </dgm:t>
    </dgm:pt>
    <dgm:pt modelId="{2C7A35EA-B9FB-4618-8F59-9E0778BAFA8D}" type="parTrans" cxnId="{C2DE6FEF-AD40-4381-81D0-8D422AF323F5}">
      <dgm:prSet/>
      <dgm:spPr/>
      <dgm:t>
        <a:bodyPr/>
        <a:lstStyle/>
        <a:p>
          <a:endParaRPr lang="es-ES"/>
        </a:p>
      </dgm:t>
    </dgm:pt>
    <dgm:pt modelId="{4338A46E-9057-4831-B9A2-0273172B5964}" type="sibTrans" cxnId="{C2DE6FEF-AD40-4381-81D0-8D422AF323F5}">
      <dgm:prSet/>
      <dgm:spPr/>
      <dgm:t>
        <a:bodyPr/>
        <a:lstStyle/>
        <a:p>
          <a:endParaRPr lang="es-ES"/>
        </a:p>
      </dgm:t>
    </dgm:pt>
    <dgm:pt modelId="{9AAF087A-1885-4F9D-8C1F-A1C5BEF08157}">
      <dgm:prSet phldrT="[Texto]"/>
      <dgm:spPr/>
      <dgm:t>
        <a:bodyPr/>
        <a:lstStyle/>
        <a:p>
          <a:r>
            <a:rPr lang="es-ES" dirty="0" smtClean="0"/>
            <a:t>Intervención electoral</a:t>
          </a:r>
          <a:endParaRPr lang="es-ES" dirty="0"/>
        </a:p>
      </dgm:t>
    </dgm:pt>
    <dgm:pt modelId="{93912B19-1F49-4305-BBE6-E100C9AFB232}" type="parTrans" cxnId="{1635BDFF-A9A6-4A05-B028-9E52B527BEC4}">
      <dgm:prSet/>
      <dgm:spPr/>
      <dgm:t>
        <a:bodyPr/>
        <a:lstStyle/>
        <a:p>
          <a:endParaRPr lang="es-ES"/>
        </a:p>
      </dgm:t>
    </dgm:pt>
    <dgm:pt modelId="{14A450B5-22E6-47C4-86D0-6BD99F1C265A}" type="sibTrans" cxnId="{1635BDFF-A9A6-4A05-B028-9E52B527BEC4}">
      <dgm:prSet/>
      <dgm:spPr/>
      <dgm:t>
        <a:bodyPr/>
        <a:lstStyle/>
        <a:p>
          <a:endParaRPr lang="es-ES"/>
        </a:p>
      </dgm:t>
    </dgm:pt>
    <dgm:pt modelId="{18AEA5EC-9533-4737-8F71-6AD390AB96A4}">
      <dgm:prSet phldrT="[Texto]"/>
      <dgm:spPr/>
      <dgm:t>
        <a:bodyPr/>
        <a:lstStyle/>
        <a:p>
          <a:r>
            <a:rPr lang="es-ES" dirty="0" smtClean="0"/>
            <a:t>Motivos económicos</a:t>
          </a:r>
          <a:endParaRPr lang="es-ES" dirty="0"/>
        </a:p>
      </dgm:t>
    </dgm:pt>
    <dgm:pt modelId="{BF42E791-1DE9-4382-8325-25F1A9F3DBA4}" type="parTrans" cxnId="{4AD87420-3D7D-41EB-8011-CDDC651DA828}">
      <dgm:prSet/>
      <dgm:spPr/>
      <dgm:t>
        <a:bodyPr/>
        <a:lstStyle/>
        <a:p>
          <a:endParaRPr lang="es-ES"/>
        </a:p>
      </dgm:t>
    </dgm:pt>
    <dgm:pt modelId="{47702287-6E4A-4129-8800-2F3B98CC7650}" type="sibTrans" cxnId="{4AD87420-3D7D-41EB-8011-CDDC651DA828}">
      <dgm:prSet/>
      <dgm:spPr/>
      <dgm:t>
        <a:bodyPr/>
        <a:lstStyle/>
        <a:p>
          <a:endParaRPr lang="es-ES"/>
        </a:p>
      </dgm:t>
    </dgm:pt>
    <dgm:pt modelId="{7B59CA41-9488-42FC-AF97-6BBD4C8E125B}">
      <dgm:prSet phldrT="[Texto]"/>
      <dgm:spPr/>
      <dgm:t>
        <a:bodyPr/>
        <a:lstStyle/>
        <a:p>
          <a:r>
            <a:rPr lang="es-CL" dirty="0" smtClean="0"/>
            <a:t>División de las Fuerzas Armadas</a:t>
          </a:r>
          <a:endParaRPr lang="es-ES" dirty="0"/>
        </a:p>
      </dgm:t>
    </dgm:pt>
    <dgm:pt modelId="{788B12CF-E0BF-4CB2-B823-26800FC6EC97}" type="parTrans" cxnId="{FAA1F6D3-EA61-4141-A08A-EE2046856A99}">
      <dgm:prSet/>
      <dgm:spPr/>
      <dgm:t>
        <a:bodyPr/>
        <a:lstStyle/>
        <a:p>
          <a:endParaRPr lang="es-ES"/>
        </a:p>
      </dgm:t>
    </dgm:pt>
    <dgm:pt modelId="{F904E57C-83DC-44BD-8593-7F21454750A0}" type="sibTrans" cxnId="{FAA1F6D3-EA61-4141-A08A-EE2046856A99}">
      <dgm:prSet/>
      <dgm:spPr/>
      <dgm:t>
        <a:bodyPr/>
        <a:lstStyle/>
        <a:p>
          <a:endParaRPr lang="es-ES"/>
        </a:p>
      </dgm:t>
    </dgm:pt>
    <dgm:pt modelId="{5909616F-BEB9-48A5-9529-46A222096020}">
      <dgm:prSet phldrT="[Texto]"/>
      <dgm:spPr/>
      <dgm:t>
        <a:bodyPr/>
        <a:lstStyle/>
        <a:p>
          <a:r>
            <a:rPr lang="es-ES" dirty="0" smtClean="0"/>
            <a:t>Conflicto con la Iglesia</a:t>
          </a:r>
          <a:endParaRPr lang="es-ES" dirty="0"/>
        </a:p>
      </dgm:t>
    </dgm:pt>
    <dgm:pt modelId="{6EDD2432-CF1B-490D-8C05-CB0961E7E2D7}" type="parTrans" cxnId="{4CAC137A-0C8D-43C8-9F69-BE9DB988DC90}">
      <dgm:prSet/>
      <dgm:spPr/>
      <dgm:t>
        <a:bodyPr/>
        <a:lstStyle/>
        <a:p>
          <a:endParaRPr lang="es-ES"/>
        </a:p>
      </dgm:t>
    </dgm:pt>
    <dgm:pt modelId="{D9D603DD-890D-4B29-9FFF-54F3857A45A5}" type="sibTrans" cxnId="{4CAC137A-0C8D-43C8-9F69-BE9DB988DC90}">
      <dgm:prSet/>
      <dgm:spPr/>
      <dgm:t>
        <a:bodyPr/>
        <a:lstStyle/>
        <a:p>
          <a:endParaRPr lang="es-ES"/>
        </a:p>
      </dgm:t>
    </dgm:pt>
    <dgm:pt modelId="{2B271EF7-D399-47E9-BBEE-88FD0A5232FB}" type="pres">
      <dgm:prSet presAssocID="{F518EA61-89BF-44C0-B759-420809D9ACA7}" presName="Name0" presStyleCnt="0">
        <dgm:presLayoutVars>
          <dgm:chMax val="7"/>
          <dgm:chPref val="7"/>
          <dgm:dir/>
        </dgm:presLayoutVars>
      </dgm:prSet>
      <dgm:spPr/>
      <dgm:t>
        <a:bodyPr/>
        <a:lstStyle/>
        <a:p>
          <a:endParaRPr lang="es-ES"/>
        </a:p>
      </dgm:t>
    </dgm:pt>
    <dgm:pt modelId="{9B5FB923-B623-4A59-B4D6-BAC42363C8F0}" type="pres">
      <dgm:prSet presAssocID="{F518EA61-89BF-44C0-B759-420809D9ACA7}" presName="Name1" presStyleCnt="0"/>
      <dgm:spPr/>
    </dgm:pt>
    <dgm:pt modelId="{C705DE42-7EDF-4C2B-BEB0-A3D483FE7EAB}" type="pres">
      <dgm:prSet presAssocID="{F518EA61-89BF-44C0-B759-420809D9ACA7}" presName="cycle" presStyleCnt="0"/>
      <dgm:spPr/>
    </dgm:pt>
    <dgm:pt modelId="{A302EB65-7D70-42C3-B180-1006C4D895A7}" type="pres">
      <dgm:prSet presAssocID="{F518EA61-89BF-44C0-B759-420809D9ACA7}" presName="srcNode" presStyleLbl="node1" presStyleIdx="0" presStyleCnt="5"/>
      <dgm:spPr/>
    </dgm:pt>
    <dgm:pt modelId="{06E3B3CD-7954-48CD-A3C0-2BC08975ABA2}" type="pres">
      <dgm:prSet presAssocID="{F518EA61-89BF-44C0-B759-420809D9ACA7}" presName="conn" presStyleLbl="parChTrans1D2" presStyleIdx="0" presStyleCnt="1"/>
      <dgm:spPr/>
      <dgm:t>
        <a:bodyPr/>
        <a:lstStyle/>
        <a:p>
          <a:endParaRPr lang="es-ES"/>
        </a:p>
      </dgm:t>
    </dgm:pt>
    <dgm:pt modelId="{57354B63-AAF0-48ED-8E30-7E4ED1FC1681}" type="pres">
      <dgm:prSet presAssocID="{F518EA61-89BF-44C0-B759-420809D9ACA7}" presName="extraNode" presStyleLbl="node1" presStyleIdx="0" presStyleCnt="5"/>
      <dgm:spPr/>
    </dgm:pt>
    <dgm:pt modelId="{2BCCB991-442D-4C82-A8C7-69CB1F074B8B}" type="pres">
      <dgm:prSet presAssocID="{F518EA61-89BF-44C0-B759-420809D9ACA7}" presName="dstNode" presStyleLbl="node1" presStyleIdx="0" presStyleCnt="5"/>
      <dgm:spPr/>
    </dgm:pt>
    <dgm:pt modelId="{38014121-E599-4C96-BE92-4DA114B254D3}" type="pres">
      <dgm:prSet presAssocID="{7E0ADA11-B884-4315-BA56-8BD5DCB8A8E0}" presName="text_1" presStyleLbl="node1" presStyleIdx="0" presStyleCnt="5">
        <dgm:presLayoutVars>
          <dgm:bulletEnabled val="1"/>
        </dgm:presLayoutVars>
      </dgm:prSet>
      <dgm:spPr/>
      <dgm:t>
        <a:bodyPr/>
        <a:lstStyle/>
        <a:p>
          <a:endParaRPr lang="es-ES"/>
        </a:p>
      </dgm:t>
    </dgm:pt>
    <dgm:pt modelId="{70EA426A-6AE1-4D25-8D73-ED1B66363C40}" type="pres">
      <dgm:prSet presAssocID="{7E0ADA11-B884-4315-BA56-8BD5DCB8A8E0}" presName="accent_1" presStyleCnt="0"/>
      <dgm:spPr/>
    </dgm:pt>
    <dgm:pt modelId="{D3D9E193-20A7-4038-8D46-04E5CAEC82DA}" type="pres">
      <dgm:prSet presAssocID="{7E0ADA11-B884-4315-BA56-8BD5DCB8A8E0}" presName="accentRepeatNode" presStyleLbl="solidFgAcc1" presStyleIdx="0" presStyleCnt="5"/>
      <dgm:spPr/>
    </dgm:pt>
    <dgm:pt modelId="{8AE3C5FF-DCD1-421A-BBB8-6A9BF125E43F}" type="pres">
      <dgm:prSet presAssocID="{9AAF087A-1885-4F9D-8C1F-A1C5BEF08157}" presName="text_2" presStyleLbl="node1" presStyleIdx="1" presStyleCnt="5">
        <dgm:presLayoutVars>
          <dgm:bulletEnabled val="1"/>
        </dgm:presLayoutVars>
      </dgm:prSet>
      <dgm:spPr/>
      <dgm:t>
        <a:bodyPr/>
        <a:lstStyle/>
        <a:p>
          <a:endParaRPr lang="es-ES"/>
        </a:p>
      </dgm:t>
    </dgm:pt>
    <dgm:pt modelId="{BB497DAB-FCE3-4ECA-AC2A-80C80069DC8B}" type="pres">
      <dgm:prSet presAssocID="{9AAF087A-1885-4F9D-8C1F-A1C5BEF08157}" presName="accent_2" presStyleCnt="0"/>
      <dgm:spPr/>
    </dgm:pt>
    <dgm:pt modelId="{804CAA15-BE1E-4C44-9256-D90424462255}" type="pres">
      <dgm:prSet presAssocID="{9AAF087A-1885-4F9D-8C1F-A1C5BEF08157}" presName="accentRepeatNode" presStyleLbl="solidFgAcc1" presStyleIdx="1" presStyleCnt="5"/>
      <dgm:spPr/>
    </dgm:pt>
    <dgm:pt modelId="{393432F3-83E7-4ADE-BB43-360D6B74FC83}" type="pres">
      <dgm:prSet presAssocID="{18AEA5EC-9533-4737-8F71-6AD390AB96A4}" presName="text_3" presStyleLbl="node1" presStyleIdx="2" presStyleCnt="5">
        <dgm:presLayoutVars>
          <dgm:bulletEnabled val="1"/>
        </dgm:presLayoutVars>
      </dgm:prSet>
      <dgm:spPr/>
      <dgm:t>
        <a:bodyPr/>
        <a:lstStyle/>
        <a:p>
          <a:endParaRPr lang="es-ES"/>
        </a:p>
      </dgm:t>
    </dgm:pt>
    <dgm:pt modelId="{606AD656-3F71-4529-8C14-EC304C48C09D}" type="pres">
      <dgm:prSet presAssocID="{18AEA5EC-9533-4737-8F71-6AD390AB96A4}" presName="accent_3" presStyleCnt="0"/>
      <dgm:spPr/>
    </dgm:pt>
    <dgm:pt modelId="{C0A8F033-9A4D-4EFF-B779-58539A24E8BB}" type="pres">
      <dgm:prSet presAssocID="{18AEA5EC-9533-4737-8F71-6AD390AB96A4}" presName="accentRepeatNode" presStyleLbl="solidFgAcc1" presStyleIdx="2" presStyleCnt="5"/>
      <dgm:spPr/>
    </dgm:pt>
    <dgm:pt modelId="{089D1175-BB02-4801-948F-5A6011C8BF21}" type="pres">
      <dgm:prSet presAssocID="{7B59CA41-9488-42FC-AF97-6BBD4C8E125B}" presName="text_4" presStyleLbl="node1" presStyleIdx="3" presStyleCnt="5">
        <dgm:presLayoutVars>
          <dgm:bulletEnabled val="1"/>
        </dgm:presLayoutVars>
      </dgm:prSet>
      <dgm:spPr/>
      <dgm:t>
        <a:bodyPr/>
        <a:lstStyle/>
        <a:p>
          <a:endParaRPr lang="es-ES"/>
        </a:p>
      </dgm:t>
    </dgm:pt>
    <dgm:pt modelId="{09378A47-AC29-4EB7-9256-43426DBCD271}" type="pres">
      <dgm:prSet presAssocID="{7B59CA41-9488-42FC-AF97-6BBD4C8E125B}" presName="accent_4" presStyleCnt="0"/>
      <dgm:spPr/>
    </dgm:pt>
    <dgm:pt modelId="{067A91C6-8D78-43E9-984A-D94D70A0801D}" type="pres">
      <dgm:prSet presAssocID="{7B59CA41-9488-42FC-AF97-6BBD4C8E125B}" presName="accentRepeatNode" presStyleLbl="solidFgAcc1" presStyleIdx="3" presStyleCnt="5"/>
      <dgm:spPr/>
    </dgm:pt>
    <dgm:pt modelId="{A6BB3396-B5F3-42EF-A401-0956159A902D}" type="pres">
      <dgm:prSet presAssocID="{5909616F-BEB9-48A5-9529-46A222096020}" presName="text_5" presStyleLbl="node1" presStyleIdx="4" presStyleCnt="5">
        <dgm:presLayoutVars>
          <dgm:bulletEnabled val="1"/>
        </dgm:presLayoutVars>
      </dgm:prSet>
      <dgm:spPr/>
      <dgm:t>
        <a:bodyPr/>
        <a:lstStyle/>
        <a:p>
          <a:endParaRPr lang="es-ES"/>
        </a:p>
      </dgm:t>
    </dgm:pt>
    <dgm:pt modelId="{2816B89C-55FE-4E0D-810D-BDF39330E34E}" type="pres">
      <dgm:prSet presAssocID="{5909616F-BEB9-48A5-9529-46A222096020}" presName="accent_5" presStyleCnt="0"/>
      <dgm:spPr/>
    </dgm:pt>
    <dgm:pt modelId="{8F77D34A-F0AF-4DF6-B881-02639C667ECC}" type="pres">
      <dgm:prSet presAssocID="{5909616F-BEB9-48A5-9529-46A222096020}" presName="accentRepeatNode" presStyleLbl="solidFgAcc1" presStyleIdx="4" presStyleCnt="5"/>
      <dgm:spPr/>
    </dgm:pt>
  </dgm:ptLst>
  <dgm:cxnLst>
    <dgm:cxn modelId="{6D1E205C-E92E-4072-8A0E-3DFC104FF048}" type="presOf" srcId="{F518EA61-89BF-44C0-B759-420809D9ACA7}" destId="{2B271EF7-D399-47E9-BBEE-88FD0A5232FB}" srcOrd="0" destOrd="0" presId="urn:microsoft.com/office/officeart/2008/layout/VerticalCurvedList"/>
    <dgm:cxn modelId="{ED092053-2B2C-4398-B19C-E03251935C26}" type="presOf" srcId="{5909616F-BEB9-48A5-9529-46A222096020}" destId="{A6BB3396-B5F3-42EF-A401-0956159A902D}" srcOrd="0" destOrd="0" presId="urn:microsoft.com/office/officeart/2008/layout/VerticalCurvedList"/>
    <dgm:cxn modelId="{561FA6B0-EF87-40DE-95B2-37605E2F1A52}" type="presOf" srcId="{4338A46E-9057-4831-B9A2-0273172B5964}" destId="{06E3B3CD-7954-48CD-A3C0-2BC08975ABA2}" srcOrd="0" destOrd="0" presId="urn:microsoft.com/office/officeart/2008/layout/VerticalCurvedList"/>
    <dgm:cxn modelId="{589135D3-F887-465A-8A5B-E0306C482A95}" type="presOf" srcId="{7E0ADA11-B884-4315-BA56-8BD5DCB8A8E0}" destId="{38014121-E599-4C96-BE92-4DA114B254D3}" srcOrd="0" destOrd="0" presId="urn:microsoft.com/office/officeart/2008/layout/VerticalCurvedList"/>
    <dgm:cxn modelId="{4AD87420-3D7D-41EB-8011-CDDC651DA828}" srcId="{F518EA61-89BF-44C0-B759-420809D9ACA7}" destId="{18AEA5EC-9533-4737-8F71-6AD390AB96A4}" srcOrd="2" destOrd="0" parTransId="{BF42E791-1DE9-4382-8325-25F1A9F3DBA4}" sibTransId="{47702287-6E4A-4129-8800-2F3B98CC7650}"/>
    <dgm:cxn modelId="{330077A1-3264-41FD-B11D-DE510FE25765}" type="presOf" srcId="{18AEA5EC-9533-4737-8F71-6AD390AB96A4}" destId="{393432F3-83E7-4ADE-BB43-360D6B74FC83}" srcOrd="0" destOrd="0" presId="urn:microsoft.com/office/officeart/2008/layout/VerticalCurvedList"/>
    <dgm:cxn modelId="{4CAC137A-0C8D-43C8-9F69-BE9DB988DC90}" srcId="{F518EA61-89BF-44C0-B759-420809D9ACA7}" destId="{5909616F-BEB9-48A5-9529-46A222096020}" srcOrd="4" destOrd="0" parTransId="{6EDD2432-CF1B-490D-8C05-CB0961E7E2D7}" sibTransId="{D9D603DD-890D-4B29-9FFF-54F3857A45A5}"/>
    <dgm:cxn modelId="{7C206E84-E2C9-4B45-A772-575772DBCF97}" type="presOf" srcId="{7B59CA41-9488-42FC-AF97-6BBD4C8E125B}" destId="{089D1175-BB02-4801-948F-5A6011C8BF21}" srcOrd="0" destOrd="0" presId="urn:microsoft.com/office/officeart/2008/layout/VerticalCurvedList"/>
    <dgm:cxn modelId="{FAA1F6D3-EA61-4141-A08A-EE2046856A99}" srcId="{F518EA61-89BF-44C0-B759-420809D9ACA7}" destId="{7B59CA41-9488-42FC-AF97-6BBD4C8E125B}" srcOrd="3" destOrd="0" parTransId="{788B12CF-E0BF-4CB2-B823-26800FC6EC97}" sibTransId="{F904E57C-83DC-44BD-8593-7F21454750A0}"/>
    <dgm:cxn modelId="{C2DE6FEF-AD40-4381-81D0-8D422AF323F5}" srcId="{F518EA61-89BF-44C0-B759-420809D9ACA7}" destId="{7E0ADA11-B884-4315-BA56-8BD5DCB8A8E0}" srcOrd="0" destOrd="0" parTransId="{2C7A35EA-B9FB-4618-8F59-9E0778BAFA8D}" sibTransId="{4338A46E-9057-4831-B9A2-0273172B5964}"/>
    <dgm:cxn modelId="{1635BDFF-A9A6-4A05-B028-9E52B527BEC4}" srcId="{F518EA61-89BF-44C0-B759-420809D9ACA7}" destId="{9AAF087A-1885-4F9D-8C1F-A1C5BEF08157}" srcOrd="1" destOrd="0" parTransId="{93912B19-1F49-4305-BBE6-E100C9AFB232}" sibTransId="{14A450B5-22E6-47C4-86D0-6BD99F1C265A}"/>
    <dgm:cxn modelId="{28BF3301-CA9C-41C7-AF7F-62186839FF78}" type="presOf" srcId="{9AAF087A-1885-4F9D-8C1F-A1C5BEF08157}" destId="{8AE3C5FF-DCD1-421A-BBB8-6A9BF125E43F}" srcOrd="0" destOrd="0" presId="urn:microsoft.com/office/officeart/2008/layout/VerticalCurvedList"/>
    <dgm:cxn modelId="{9713CA89-7A3F-45CD-AE18-AE158EE870D4}" type="presParOf" srcId="{2B271EF7-D399-47E9-BBEE-88FD0A5232FB}" destId="{9B5FB923-B623-4A59-B4D6-BAC42363C8F0}" srcOrd="0" destOrd="0" presId="urn:microsoft.com/office/officeart/2008/layout/VerticalCurvedList"/>
    <dgm:cxn modelId="{6AE596DB-F2D9-4FBC-A372-517F5377856A}" type="presParOf" srcId="{9B5FB923-B623-4A59-B4D6-BAC42363C8F0}" destId="{C705DE42-7EDF-4C2B-BEB0-A3D483FE7EAB}" srcOrd="0" destOrd="0" presId="urn:microsoft.com/office/officeart/2008/layout/VerticalCurvedList"/>
    <dgm:cxn modelId="{D85CDC95-5621-4020-8DEF-D77BED8E0CED}" type="presParOf" srcId="{C705DE42-7EDF-4C2B-BEB0-A3D483FE7EAB}" destId="{A302EB65-7D70-42C3-B180-1006C4D895A7}" srcOrd="0" destOrd="0" presId="urn:microsoft.com/office/officeart/2008/layout/VerticalCurvedList"/>
    <dgm:cxn modelId="{88F221E0-F87D-4D63-93DC-C6174C273C5B}" type="presParOf" srcId="{C705DE42-7EDF-4C2B-BEB0-A3D483FE7EAB}" destId="{06E3B3CD-7954-48CD-A3C0-2BC08975ABA2}" srcOrd="1" destOrd="0" presId="urn:microsoft.com/office/officeart/2008/layout/VerticalCurvedList"/>
    <dgm:cxn modelId="{F2FEEFD6-4E18-4E70-9CC7-E18B1A670A16}" type="presParOf" srcId="{C705DE42-7EDF-4C2B-BEB0-A3D483FE7EAB}" destId="{57354B63-AAF0-48ED-8E30-7E4ED1FC1681}" srcOrd="2" destOrd="0" presId="urn:microsoft.com/office/officeart/2008/layout/VerticalCurvedList"/>
    <dgm:cxn modelId="{8C4663CF-FF8E-4BB9-8B66-041BC8E5DF7D}" type="presParOf" srcId="{C705DE42-7EDF-4C2B-BEB0-A3D483FE7EAB}" destId="{2BCCB991-442D-4C82-A8C7-69CB1F074B8B}" srcOrd="3" destOrd="0" presId="urn:microsoft.com/office/officeart/2008/layout/VerticalCurvedList"/>
    <dgm:cxn modelId="{A839F2B9-6A85-49FE-BAFC-2DC73DAD209B}" type="presParOf" srcId="{9B5FB923-B623-4A59-B4D6-BAC42363C8F0}" destId="{38014121-E599-4C96-BE92-4DA114B254D3}" srcOrd="1" destOrd="0" presId="urn:microsoft.com/office/officeart/2008/layout/VerticalCurvedList"/>
    <dgm:cxn modelId="{2FD1056F-B850-4B05-A5E1-E67CA91196C6}" type="presParOf" srcId="{9B5FB923-B623-4A59-B4D6-BAC42363C8F0}" destId="{70EA426A-6AE1-4D25-8D73-ED1B66363C40}" srcOrd="2" destOrd="0" presId="urn:microsoft.com/office/officeart/2008/layout/VerticalCurvedList"/>
    <dgm:cxn modelId="{6D73D111-0716-4CFD-9DEE-E2023094EDC7}" type="presParOf" srcId="{70EA426A-6AE1-4D25-8D73-ED1B66363C40}" destId="{D3D9E193-20A7-4038-8D46-04E5CAEC82DA}" srcOrd="0" destOrd="0" presId="urn:microsoft.com/office/officeart/2008/layout/VerticalCurvedList"/>
    <dgm:cxn modelId="{CC8AE76C-D0A6-41DF-93A9-C3EBAA028067}" type="presParOf" srcId="{9B5FB923-B623-4A59-B4D6-BAC42363C8F0}" destId="{8AE3C5FF-DCD1-421A-BBB8-6A9BF125E43F}" srcOrd="3" destOrd="0" presId="urn:microsoft.com/office/officeart/2008/layout/VerticalCurvedList"/>
    <dgm:cxn modelId="{43F2B017-2BB7-4122-ABE0-43ED3BEA3529}" type="presParOf" srcId="{9B5FB923-B623-4A59-B4D6-BAC42363C8F0}" destId="{BB497DAB-FCE3-4ECA-AC2A-80C80069DC8B}" srcOrd="4" destOrd="0" presId="urn:microsoft.com/office/officeart/2008/layout/VerticalCurvedList"/>
    <dgm:cxn modelId="{B717BB07-2EC7-456D-8930-5F0E43D49651}" type="presParOf" srcId="{BB497DAB-FCE3-4ECA-AC2A-80C80069DC8B}" destId="{804CAA15-BE1E-4C44-9256-D90424462255}" srcOrd="0" destOrd="0" presId="urn:microsoft.com/office/officeart/2008/layout/VerticalCurvedList"/>
    <dgm:cxn modelId="{1C567D78-E5A2-464F-AEF4-D2C025FC62CF}" type="presParOf" srcId="{9B5FB923-B623-4A59-B4D6-BAC42363C8F0}" destId="{393432F3-83E7-4ADE-BB43-360D6B74FC83}" srcOrd="5" destOrd="0" presId="urn:microsoft.com/office/officeart/2008/layout/VerticalCurvedList"/>
    <dgm:cxn modelId="{BDC4A81A-640A-4270-9088-DFA0E8969B0C}" type="presParOf" srcId="{9B5FB923-B623-4A59-B4D6-BAC42363C8F0}" destId="{606AD656-3F71-4529-8C14-EC304C48C09D}" srcOrd="6" destOrd="0" presId="urn:microsoft.com/office/officeart/2008/layout/VerticalCurvedList"/>
    <dgm:cxn modelId="{26ED4F5D-4579-471F-9E82-0391572CC694}" type="presParOf" srcId="{606AD656-3F71-4529-8C14-EC304C48C09D}" destId="{C0A8F033-9A4D-4EFF-B779-58539A24E8BB}" srcOrd="0" destOrd="0" presId="urn:microsoft.com/office/officeart/2008/layout/VerticalCurvedList"/>
    <dgm:cxn modelId="{21D8C4AB-0EDB-4AAC-90CC-94EF9FBB46DD}" type="presParOf" srcId="{9B5FB923-B623-4A59-B4D6-BAC42363C8F0}" destId="{089D1175-BB02-4801-948F-5A6011C8BF21}" srcOrd="7" destOrd="0" presId="urn:microsoft.com/office/officeart/2008/layout/VerticalCurvedList"/>
    <dgm:cxn modelId="{5E3E65A4-241A-4311-8CB8-2E1B9E4704CC}" type="presParOf" srcId="{9B5FB923-B623-4A59-B4D6-BAC42363C8F0}" destId="{09378A47-AC29-4EB7-9256-43426DBCD271}" srcOrd="8" destOrd="0" presId="urn:microsoft.com/office/officeart/2008/layout/VerticalCurvedList"/>
    <dgm:cxn modelId="{23192586-A412-42D7-9E78-7A724C649A20}" type="presParOf" srcId="{09378A47-AC29-4EB7-9256-43426DBCD271}" destId="{067A91C6-8D78-43E9-984A-D94D70A0801D}" srcOrd="0" destOrd="0" presId="urn:microsoft.com/office/officeart/2008/layout/VerticalCurvedList"/>
    <dgm:cxn modelId="{F90E0CE5-9536-4049-ACD2-08D3305BCA4C}" type="presParOf" srcId="{9B5FB923-B623-4A59-B4D6-BAC42363C8F0}" destId="{A6BB3396-B5F3-42EF-A401-0956159A902D}" srcOrd="9" destOrd="0" presId="urn:microsoft.com/office/officeart/2008/layout/VerticalCurvedList"/>
    <dgm:cxn modelId="{0ED5DDBE-3209-4D05-87BA-97C3EBAC150F}" type="presParOf" srcId="{9B5FB923-B623-4A59-B4D6-BAC42363C8F0}" destId="{2816B89C-55FE-4E0D-810D-BDF39330E34E}" srcOrd="10" destOrd="0" presId="urn:microsoft.com/office/officeart/2008/layout/VerticalCurvedList"/>
    <dgm:cxn modelId="{137FA883-4618-485B-A79F-FCB69B59A7B4}" type="presParOf" srcId="{2816B89C-55FE-4E0D-810D-BDF39330E34E}" destId="{8F77D34A-F0AF-4DF6-B881-02639C667EC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131B35-2159-4715-9FA6-67F8C6F7D68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DC2E7253-5B3A-4F18-B9AC-E55721AA2332}">
      <dgm:prSet phldrT="[Texto]"/>
      <dgm:spPr/>
      <dgm:t>
        <a:bodyPr/>
        <a:lstStyle/>
        <a:p>
          <a:r>
            <a:rPr lang="es-ES" dirty="0" smtClean="0"/>
            <a:t>causas</a:t>
          </a:r>
          <a:endParaRPr lang="es-ES" dirty="0"/>
        </a:p>
      </dgm:t>
    </dgm:pt>
    <dgm:pt modelId="{E569A1B5-74DB-4BE9-A80E-4D66B0951CAF}" type="parTrans" cxnId="{424E0B43-6BC6-47F3-A0B1-F47DCA59EF52}">
      <dgm:prSet/>
      <dgm:spPr/>
      <dgm:t>
        <a:bodyPr/>
        <a:lstStyle/>
        <a:p>
          <a:endParaRPr lang="es-ES"/>
        </a:p>
      </dgm:t>
    </dgm:pt>
    <dgm:pt modelId="{A3AC9499-B670-4E89-AF07-1BF630109FF7}" type="sibTrans" cxnId="{424E0B43-6BC6-47F3-A0B1-F47DCA59EF52}">
      <dgm:prSet/>
      <dgm:spPr/>
      <dgm:t>
        <a:bodyPr/>
        <a:lstStyle/>
        <a:p>
          <a:endParaRPr lang="es-ES"/>
        </a:p>
      </dgm:t>
    </dgm:pt>
    <dgm:pt modelId="{357142CF-1D84-490C-8363-89F38C9FC7F0}">
      <dgm:prSet phldrT="[Texto]"/>
      <dgm:spPr/>
      <dgm:t>
        <a:bodyPr/>
        <a:lstStyle/>
        <a:p>
          <a:r>
            <a:rPr lang="es-CL" dirty="0" smtClean="0"/>
            <a:t>La quiebra de la Bolsa de Nueva York o Wall Street conocido como el martes negro, el cual ocurrió el Octubre de 1929</a:t>
          </a:r>
          <a:endParaRPr lang="es-ES" dirty="0"/>
        </a:p>
      </dgm:t>
    </dgm:pt>
    <dgm:pt modelId="{BFC8A37B-0952-4952-BFDC-B71E276086E2}" type="parTrans" cxnId="{D6293587-F358-44E7-859B-42466C605C48}">
      <dgm:prSet/>
      <dgm:spPr/>
      <dgm:t>
        <a:bodyPr/>
        <a:lstStyle/>
        <a:p>
          <a:endParaRPr lang="es-ES"/>
        </a:p>
      </dgm:t>
    </dgm:pt>
    <dgm:pt modelId="{B07900DB-7A3F-4E75-9579-7B836E3894B8}" type="sibTrans" cxnId="{D6293587-F358-44E7-859B-42466C605C48}">
      <dgm:prSet/>
      <dgm:spPr/>
      <dgm:t>
        <a:bodyPr/>
        <a:lstStyle/>
        <a:p>
          <a:endParaRPr lang="es-ES"/>
        </a:p>
      </dgm:t>
    </dgm:pt>
    <dgm:pt modelId="{9437D07D-E56F-413A-B796-D88DC0914634}">
      <dgm:prSet/>
      <dgm:spPr/>
      <dgm:t>
        <a:bodyPr/>
        <a:lstStyle/>
        <a:p>
          <a:r>
            <a:rPr lang="es-CL" dirty="0" smtClean="0"/>
            <a:t>La quiebra en cadena de miles de bancos.</a:t>
          </a:r>
          <a:endParaRPr lang="es-ES" dirty="0"/>
        </a:p>
      </dgm:t>
    </dgm:pt>
    <dgm:pt modelId="{16EDB82C-F585-4057-B2C1-259062D0B11E}" type="parTrans" cxnId="{E0B9AA64-2F79-4895-B607-2EF935481930}">
      <dgm:prSet/>
      <dgm:spPr/>
      <dgm:t>
        <a:bodyPr/>
        <a:lstStyle/>
        <a:p>
          <a:endParaRPr lang="es-ES"/>
        </a:p>
      </dgm:t>
    </dgm:pt>
    <dgm:pt modelId="{15686EA2-BF7F-43AA-A635-607FE64CB92A}" type="sibTrans" cxnId="{E0B9AA64-2F79-4895-B607-2EF935481930}">
      <dgm:prSet/>
      <dgm:spPr/>
      <dgm:t>
        <a:bodyPr/>
        <a:lstStyle/>
        <a:p>
          <a:endParaRPr lang="es-ES"/>
        </a:p>
      </dgm:t>
    </dgm:pt>
    <dgm:pt modelId="{FB9C9C20-FD17-4C68-8BD4-BC184FB115CA}">
      <dgm:prSet/>
      <dgm:spPr/>
      <dgm:t>
        <a:bodyPr/>
        <a:lstStyle/>
        <a:p>
          <a:r>
            <a:rPr lang="es-CL" dirty="0" smtClean="0"/>
            <a:t>Paralización de empresas y negocios, casi paralización completa de producción y ventas.</a:t>
          </a:r>
          <a:endParaRPr lang="es-ES" dirty="0"/>
        </a:p>
      </dgm:t>
    </dgm:pt>
    <dgm:pt modelId="{6CF49E50-C3D7-4837-A9BB-695103B70DC1}" type="parTrans" cxnId="{B365F3BC-F148-43B1-8137-C5912C989C59}">
      <dgm:prSet/>
      <dgm:spPr/>
      <dgm:t>
        <a:bodyPr/>
        <a:lstStyle/>
        <a:p>
          <a:endParaRPr lang="es-ES"/>
        </a:p>
      </dgm:t>
    </dgm:pt>
    <dgm:pt modelId="{1D11AE44-51EF-4ED7-AE79-9193F5B906D8}" type="sibTrans" cxnId="{B365F3BC-F148-43B1-8137-C5912C989C59}">
      <dgm:prSet/>
      <dgm:spPr/>
      <dgm:t>
        <a:bodyPr/>
        <a:lstStyle/>
        <a:p>
          <a:endParaRPr lang="es-ES"/>
        </a:p>
      </dgm:t>
    </dgm:pt>
    <dgm:pt modelId="{6E09D798-6ACB-47F9-BE32-329C714D99A4}">
      <dgm:prSet/>
      <dgm:spPr/>
      <dgm:t>
        <a:bodyPr/>
        <a:lstStyle/>
        <a:p>
          <a:r>
            <a:rPr lang="es-CL" dirty="0" smtClean="0"/>
            <a:t>Malas políticas del gobierno estadounidense.</a:t>
          </a:r>
          <a:endParaRPr lang="es-ES" dirty="0"/>
        </a:p>
      </dgm:t>
    </dgm:pt>
    <dgm:pt modelId="{75F10793-1172-49CC-86AA-94CBE39F7D3A}" type="parTrans" cxnId="{9D99F42F-FDCB-4D8C-9B3C-6DBE5364A6B3}">
      <dgm:prSet/>
      <dgm:spPr/>
      <dgm:t>
        <a:bodyPr/>
        <a:lstStyle/>
        <a:p>
          <a:endParaRPr lang="es-ES"/>
        </a:p>
      </dgm:t>
    </dgm:pt>
    <dgm:pt modelId="{4B67D76B-4DE2-4B80-8FBE-142450F20563}" type="sibTrans" cxnId="{9D99F42F-FDCB-4D8C-9B3C-6DBE5364A6B3}">
      <dgm:prSet/>
      <dgm:spPr/>
      <dgm:t>
        <a:bodyPr/>
        <a:lstStyle/>
        <a:p>
          <a:endParaRPr lang="es-ES"/>
        </a:p>
      </dgm:t>
    </dgm:pt>
    <dgm:pt modelId="{FE431AEA-C41E-46EB-8D73-79315A1AD61A}">
      <dgm:prSet/>
      <dgm:spPr/>
      <dgm:t>
        <a:bodyPr/>
        <a:lstStyle/>
        <a:p>
          <a:r>
            <a:rPr lang="es-CL" dirty="0" smtClean="0"/>
            <a:t>Efectos económicos de la primera guerra mundial en el mapa mundial</a:t>
          </a:r>
          <a:endParaRPr lang="es-ES" dirty="0"/>
        </a:p>
      </dgm:t>
    </dgm:pt>
    <dgm:pt modelId="{13960489-5E81-40EF-89A5-99CA492D9554}" type="parTrans" cxnId="{516C6561-89C0-46D9-A117-219CDCE84146}">
      <dgm:prSet/>
      <dgm:spPr/>
      <dgm:t>
        <a:bodyPr/>
        <a:lstStyle/>
        <a:p>
          <a:endParaRPr lang="es-ES"/>
        </a:p>
      </dgm:t>
    </dgm:pt>
    <dgm:pt modelId="{DA23B1DE-8B38-4F80-98BF-9AD6924180DD}" type="sibTrans" cxnId="{516C6561-89C0-46D9-A117-219CDCE84146}">
      <dgm:prSet/>
      <dgm:spPr/>
      <dgm:t>
        <a:bodyPr/>
        <a:lstStyle/>
        <a:p>
          <a:endParaRPr lang="es-ES"/>
        </a:p>
      </dgm:t>
    </dgm:pt>
    <dgm:pt modelId="{6F3F1E30-BD9F-4BAF-AF2E-F6FC88C2002A}" type="pres">
      <dgm:prSet presAssocID="{42131B35-2159-4715-9FA6-67F8C6F7D680}" presName="Name0" presStyleCnt="0">
        <dgm:presLayoutVars>
          <dgm:chPref val="1"/>
          <dgm:dir/>
          <dgm:animOne val="branch"/>
          <dgm:animLvl val="lvl"/>
          <dgm:resizeHandles val="exact"/>
        </dgm:presLayoutVars>
      </dgm:prSet>
      <dgm:spPr/>
      <dgm:t>
        <a:bodyPr/>
        <a:lstStyle/>
        <a:p>
          <a:endParaRPr lang="es-ES"/>
        </a:p>
      </dgm:t>
    </dgm:pt>
    <dgm:pt modelId="{BD665384-8F43-49C3-93C5-B8412227CF11}" type="pres">
      <dgm:prSet presAssocID="{DC2E7253-5B3A-4F18-B9AC-E55721AA2332}" presName="root1" presStyleCnt="0"/>
      <dgm:spPr/>
    </dgm:pt>
    <dgm:pt modelId="{B7011223-A71E-4D85-8190-BEDCC7D2AAB9}" type="pres">
      <dgm:prSet presAssocID="{DC2E7253-5B3A-4F18-B9AC-E55721AA2332}" presName="LevelOneTextNode" presStyleLbl="node0" presStyleIdx="0" presStyleCnt="1">
        <dgm:presLayoutVars>
          <dgm:chPref val="3"/>
        </dgm:presLayoutVars>
      </dgm:prSet>
      <dgm:spPr/>
      <dgm:t>
        <a:bodyPr/>
        <a:lstStyle/>
        <a:p>
          <a:endParaRPr lang="es-ES"/>
        </a:p>
      </dgm:t>
    </dgm:pt>
    <dgm:pt modelId="{1386C340-D386-4EE3-8BBD-07D4C815B0CB}" type="pres">
      <dgm:prSet presAssocID="{DC2E7253-5B3A-4F18-B9AC-E55721AA2332}" presName="level2hierChild" presStyleCnt="0"/>
      <dgm:spPr/>
    </dgm:pt>
    <dgm:pt modelId="{9E91D738-40E6-4ECC-93AF-65BECB63BDF1}" type="pres">
      <dgm:prSet presAssocID="{BFC8A37B-0952-4952-BFDC-B71E276086E2}" presName="conn2-1" presStyleLbl="parChTrans1D2" presStyleIdx="0" presStyleCnt="5"/>
      <dgm:spPr/>
      <dgm:t>
        <a:bodyPr/>
        <a:lstStyle/>
        <a:p>
          <a:endParaRPr lang="es-ES"/>
        </a:p>
      </dgm:t>
    </dgm:pt>
    <dgm:pt modelId="{78C19D86-F7E4-415A-B0F6-63F59A13744B}" type="pres">
      <dgm:prSet presAssocID="{BFC8A37B-0952-4952-BFDC-B71E276086E2}" presName="connTx" presStyleLbl="parChTrans1D2" presStyleIdx="0" presStyleCnt="5"/>
      <dgm:spPr/>
      <dgm:t>
        <a:bodyPr/>
        <a:lstStyle/>
        <a:p>
          <a:endParaRPr lang="es-ES"/>
        </a:p>
      </dgm:t>
    </dgm:pt>
    <dgm:pt modelId="{48E71C70-3E27-408F-9DF9-F6660496423D}" type="pres">
      <dgm:prSet presAssocID="{357142CF-1D84-490C-8363-89F38C9FC7F0}" presName="root2" presStyleCnt="0"/>
      <dgm:spPr/>
    </dgm:pt>
    <dgm:pt modelId="{7A290162-F064-43FC-A0D6-F69F7627169A}" type="pres">
      <dgm:prSet presAssocID="{357142CF-1D84-490C-8363-89F38C9FC7F0}" presName="LevelTwoTextNode" presStyleLbl="node2" presStyleIdx="0" presStyleCnt="5">
        <dgm:presLayoutVars>
          <dgm:chPref val="3"/>
        </dgm:presLayoutVars>
      </dgm:prSet>
      <dgm:spPr/>
      <dgm:t>
        <a:bodyPr/>
        <a:lstStyle/>
        <a:p>
          <a:endParaRPr lang="es-ES"/>
        </a:p>
      </dgm:t>
    </dgm:pt>
    <dgm:pt modelId="{D7D3B658-5AE5-459B-B082-EB4A7B077F2C}" type="pres">
      <dgm:prSet presAssocID="{357142CF-1D84-490C-8363-89F38C9FC7F0}" presName="level3hierChild" presStyleCnt="0"/>
      <dgm:spPr/>
    </dgm:pt>
    <dgm:pt modelId="{85A501EA-5232-4BF4-BF4B-18AF6398A489}" type="pres">
      <dgm:prSet presAssocID="{16EDB82C-F585-4057-B2C1-259062D0B11E}" presName="conn2-1" presStyleLbl="parChTrans1D2" presStyleIdx="1" presStyleCnt="5"/>
      <dgm:spPr/>
      <dgm:t>
        <a:bodyPr/>
        <a:lstStyle/>
        <a:p>
          <a:endParaRPr lang="es-ES"/>
        </a:p>
      </dgm:t>
    </dgm:pt>
    <dgm:pt modelId="{F9842DA2-05DA-4D24-86FE-201E1BC193F8}" type="pres">
      <dgm:prSet presAssocID="{16EDB82C-F585-4057-B2C1-259062D0B11E}" presName="connTx" presStyleLbl="parChTrans1D2" presStyleIdx="1" presStyleCnt="5"/>
      <dgm:spPr/>
      <dgm:t>
        <a:bodyPr/>
        <a:lstStyle/>
        <a:p>
          <a:endParaRPr lang="es-ES"/>
        </a:p>
      </dgm:t>
    </dgm:pt>
    <dgm:pt modelId="{7F7FD411-1637-452D-A28B-E6837700C89B}" type="pres">
      <dgm:prSet presAssocID="{9437D07D-E56F-413A-B796-D88DC0914634}" presName="root2" presStyleCnt="0"/>
      <dgm:spPr/>
    </dgm:pt>
    <dgm:pt modelId="{730A5DE5-6677-47DD-BC48-83DA78AA2B67}" type="pres">
      <dgm:prSet presAssocID="{9437D07D-E56F-413A-B796-D88DC0914634}" presName="LevelTwoTextNode" presStyleLbl="node2" presStyleIdx="1" presStyleCnt="5">
        <dgm:presLayoutVars>
          <dgm:chPref val="3"/>
        </dgm:presLayoutVars>
      </dgm:prSet>
      <dgm:spPr/>
      <dgm:t>
        <a:bodyPr/>
        <a:lstStyle/>
        <a:p>
          <a:endParaRPr lang="es-ES"/>
        </a:p>
      </dgm:t>
    </dgm:pt>
    <dgm:pt modelId="{AB4A8BF7-5B59-44E1-9B81-C4F22BA2B899}" type="pres">
      <dgm:prSet presAssocID="{9437D07D-E56F-413A-B796-D88DC0914634}" presName="level3hierChild" presStyleCnt="0"/>
      <dgm:spPr/>
    </dgm:pt>
    <dgm:pt modelId="{11535C3A-491E-45E3-9375-00CA88B1D08B}" type="pres">
      <dgm:prSet presAssocID="{6CF49E50-C3D7-4837-A9BB-695103B70DC1}" presName="conn2-1" presStyleLbl="parChTrans1D2" presStyleIdx="2" presStyleCnt="5"/>
      <dgm:spPr/>
      <dgm:t>
        <a:bodyPr/>
        <a:lstStyle/>
        <a:p>
          <a:endParaRPr lang="es-ES"/>
        </a:p>
      </dgm:t>
    </dgm:pt>
    <dgm:pt modelId="{E3FCC74D-9599-4375-AB90-D4396F7678BF}" type="pres">
      <dgm:prSet presAssocID="{6CF49E50-C3D7-4837-A9BB-695103B70DC1}" presName="connTx" presStyleLbl="parChTrans1D2" presStyleIdx="2" presStyleCnt="5"/>
      <dgm:spPr/>
      <dgm:t>
        <a:bodyPr/>
        <a:lstStyle/>
        <a:p>
          <a:endParaRPr lang="es-ES"/>
        </a:p>
      </dgm:t>
    </dgm:pt>
    <dgm:pt modelId="{C0B215A1-D4FD-4C57-A380-8B532636DF48}" type="pres">
      <dgm:prSet presAssocID="{FB9C9C20-FD17-4C68-8BD4-BC184FB115CA}" presName="root2" presStyleCnt="0"/>
      <dgm:spPr/>
    </dgm:pt>
    <dgm:pt modelId="{7EA8AB05-459D-4291-AA63-B394B192F583}" type="pres">
      <dgm:prSet presAssocID="{FB9C9C20-FD17-4C68-8BD4-BC184FB115CA}" presName="LevelTwoTextNode" presStyleLbl="node2" presStyleIdx="2" presStyleCnt="5">
        <dgm:presLayoutVars>
          <dgm:chPref val="3"/>
        </dgm:presLayoutVars>
      </dgm:prSet>
      <dgm:spPr/>
      <dgm:t>
        <a:bodyPr/>
        <a:lstStyle/>
        <a:p>
          <a:endParaRPr lang="es-ES"/>
        </a:p>
      </dgm:t>
    </dgm:pt>
    <dgm:pt modelId="{FABBD073-3633-476B-B9C9-775BF9CA1326}" type="pres">
      <dgm:prSet presAssocID="{FB9C9C20-FD17-4C68-8BD4-BC184FB115CA}" presName="level3hierChild" presStyleCnt="0"/>
      <dgm:spPr/>
    </dgm:pt>
    <dgm:pt modelId="{DCEC0338-A2DE-413C-AB21-F514989AE6FF}" type="pres">
      <dgm:prSet presAssocID="{75F10793-1172-49CC-86AA-94CBE39F7D3A}" presName="conn2-1" presStyleLbl="parChTrans1D2" presStyleIdx="3" presStyleCnt="5"/>
      <dgm:spPr/>
      <dgm:t>
        <a:bodyPr/>
        <a:lstStyle/>
        <a:p>
          <a:endParaRPr lang="es-ES"/>
        </a:p>
      </dgm:t>
    </dgm:pt>
    <dgm:pt modelId="{D2E4A03B-6312-4DAC-8A8E-D0D3FBCD1BE5}" type="pres">
      <dgm:prSet presAssocID="{75F10793-1172-49CC-86AA-94CBE39F7D3A}" presName="connTx" presStyleLbl="parChTrans1D2" presStyleIdx="3" presStyleCnt="5"/>
      <dgm:spPr/>
      <dgm:t>
        <a:bodyPr/>
        <a:lstStyle/>
        <a:p>
          <a:endParaRPr lang="es-ES"/>
        </a:p>
      </dgm:t>
    </dgm:pt>
    <dgm:pt modelId="{ECE4F73B-2991-4DD6-B0CB-274444C6DE8B}" type="pres">
      <dgm:prSet presAssocID="{6E09D798-6ACB-47F9-BE32-329C714D99A4}" presName="root2" presStyleCnt="0"/>
      <dgm:spPr/>
    </dgm:pt>
    <dgm:pt modelId="{FE856CD3-EB59-470B-B211-E18F3AB4FED8}" type="pres">
      <dgm:prSet presAssocID="{6E09D798-6ACB-47F9-BE32-329C714D99A4}" presName="LevelTwoTextNode" presStyleLbl="node2" presStyleIdx="3" presStyleCnt="5">
        <dgm:presLayoutVars>
          <dgm:chPref val="3"/>
        </dgm:presLayoutVars>
      </dgm:prSet>
      <dgm:spPr/>
      <dgm:t>
        <a:bodyPr/>
        <a:lstStyle/>
        <a:p>
          <a:endParaRPr lang="es-ES"/>
        </a:p>
      </dgm:t>
    </dgm:pt>
    <dgm:pt modelId="{3D23507B-376A-4788-8625-F95B966D2358}" type="pres">
      <dgm:prSet presAssocID="{6E09D798-6ACB-47F9-BE32-329C714D99A4}" presName="level3hierChild" presStyleCnt="0"/>
      <dgm:spPr/>
    </dgm:pt>
    <dgm:pt modelId="{CFF00908-4868-4EA4-88BC-8496C54AC1F1}" type="pres">
      <dgm:prSet presAssocID="{13960489-5E81-40EF-89A5-99CA492D9554}" presName="conn2-1" presStyleLbl="parChTrans1D2" presStyleIdx="4" presStyleCnt="5"/>
      <dgm:spPr/>
      <dgm:t>
        <a:bodyPr/>
        <a:lstStyle/>
        <a:p>
          <a:endParaRPr lang="es-ES"/>
        </a:p>
      </dgm:t>
    </dgm:pt>
    <dgm:pt modelId="{2B703D86-4566-494D-8436-2284D7252052}" type="pres">
      <dgm:prSet presAssocID="{13960489-5E81-40EF-89A5-99CA492D9554}" presName="connTx" presStyleLbl="parChTrans1D2" presStyleIdx="4" presStyleCnt="5"/>
      <dgm:spPr/>
      <dgm:t>
        <a:bodyPr/>
        <a:lstStyle/>
        <a:p>
          <a:endParaRPr lang="es-ES"/>
        </a:p>
      </dgm:t>
    </dgm:pt>
    <dgm:pt modelId="{F7065903-BBF2-4BD8-A74C-9A84CFDD2D88}" type="pres">
      <dgm:prSet presAssocID="{FE431AEA-C41E-46EB-8D73-79315A1AD61A}" presName="root2" presStyleCnt="0"/>
      <dgm:spPr/>
    </dgm:pt>
    <dgm:pt modelId="{542897B9-6A20-4969-9C5A-0E258C39B22A}" type="pres">
      <dgm:prSet presAssocID="{FE431AEA-C41E-46EB-8D73-79315A1AD61A}" presName="LevelTwoTextNode" presStyleLbl="node2" presStyleIdx="4" presStyleCnt="5">
        <dgm:presLayoutVars>
          <dgm:chPref val="3"/>
        </dgm:presLayoutVars>
      </dgm:prSet>
      <dgm:spPr/>
      <dgm:t>
        <a:bodyPr/>
        <a:lstStyle/>
        <a:p>
          <a:endParaRPr lang="es-ES"/>
        </a:p>
      </dgm:t>
    </dgm:pt>
    <dgm:pt modelId="{5D16B0D7-5F61-4A5D-80CD-2E15A578D040}" type="pres">
      <dgm:prSet presAssocID="{FE431AEA-C41E-46EB-8D73-79315A1AD61A}" presName="level3hierChild" presStyleCnt="0"/>
      <dgm:spPr/>
    </dgm:pt>
  </dgm:ptLst>
  <dgm:cxnLst>
    <dgm:cxn modelId="{A69BE130-1DA6-4E9C-BDF9-16103484EF0B}" type="presOf" srcId="{357142CF-1D84-490C-8363-89F38C9FC7F0}" destId="{7A290162-F064-43FC-A0D6-F69F7627169A}" srcOrd="0" destOrd="0" presId="urn:microsoft.com/office/officeart/2008/layout/HorizontalMultiLevelHierarchy"/>
    <dgm:cxn modelId="{9D99F42F-FDCB-4D8C-9B3C-6DBE5364A6B3}" srcId="{DC2E7253-5B3A-4F18-B9AC-E55721AA2332}" destId="{6E09D798-6ACB-47F9-BE32-329C714D99A4}" srcOrd="3" destOrd="0" parTransId="{75F10793-1172-49CC-86AA-94CBE39F7D3A}" sibTransId="{4B67D76B-4DE2-4B80-8FBE-142450F20563}"/>
    <dgm:cxn modelId="{E0B9AA64-2F79-4895-B607-2EF935481930}" srcId="{DC2E7253-5B3A-4F18-B9AC-E55721AA2332}" destId="{9437D07D-E56F-413A-B796-D88DC0914634}" srcOrd="1" destOrd="0" parTransId="{16EDB82C-F585-4057-B2C1-259062D0B11E}" sibTransId="{15686EA2-BF7F-43AA-A635-607FE64CB92A}"/>
    <dgm:cxn modelId="{399BBD2C-A046-4DDB-8110-C621B0C868CE}" type="presOf" srcId="{6CF49E50-C3D7-4837-A9BB-695103B70DC1}" destId="{E3FCC74D-9599-4375-AB90-D4396F7678BF}" srcOrd="1" destOrd="0" presId="urn:microsoft.com/office/officeart/2008/layout/HorizontalMultiLevelHierarchy"/>
    <dgm:cxn modelId="{516C6561-89C0-46D9-A117-219CDCE84146}" srcId="{DC2E7253-5B3A-4F18-B9AC-E55721AA2332}" destId="{FE431AEA-C41E-46EB-8D73-79315A1AD61A}" srcOrd="4" destOrd="0" parTransId="{13960489-5E81-40EF-89A5-99CA492D9554}" sibTransId="{DA23B1DE-8B38-4F80-98BF-9AD6924180DD}"/>
    <dgm:cxn modelId="{B365F3BC-F148-43B1-8137-C5912C989C59}" srcId="{DC2E7253-5B3A-4F18-B9AC-E55721AA2332}" destId="{FB9C9C20-FD17-4C68-8BD4-BC184FB115CA}" srcOrd="2" destOrd="0" parTransId="{6CF49E50-C3D7-4837-A9BB-695103B70DC1}" sibTransId="{1D11AE44-51EF-4ED7-AE79-9193F5B906D8}"/>
    <dgm:cxn modelId="{E80CEA2A-BD15-4886-897F-BF5EA7ACA8EB}" type="presOf" srcId="{13960489-5E81-40EF-89A5-99CA492D9554}" destId="{2B703D86-4566-494D-8436-2284D7252052}" srcOrd="1" destOrd="0" presId="urn:microsoft.com/office/officeart/2008/layout/HorizontalMultiLevelHierarchy"/>
    <dgm:cxn modelId="{898987CC-6D49-463A-A53D-77AB48CD457B}" type="presOf" srcId="{6E09D798-6ACB-47F9-BE32-329C714D99A4}" destId="{FE856CD3-EB59-470B-B211-E18F3AB4FED8}" srcOrd="0" destOrd="0" presId="urn:microsoft.com/office/officeart/2008/layout/HorizontalMultiLevelHierarchy"/>
    <dgm:cxn modelId="{0218FC93-8320-4EC9-8E33-51C8DC844350}" type="presOf" srcId="{6CF49E50-C3D7-4837-A9BB-695103B70DC1}" destId="{11535C3A-491E-45E3-9375-00CA88B1D08B}" srcOrd="0" destOrd="0" presId="urn:microsoft.com/office/officeart/2008/layout/HorizontalMultiLevelHierarchy"/>
    <dgm:cxn modelId="{C60B29EB-C56D-4AE5-9858-BBB449B24249}" type="presOf" srcId="{FE431AEA-C41E-46EB-8D73-79315A1AD61A}" destId="{542897B9-6A20-4969-9C5A-0E258C39B22A}" srcOrd="0" destOrd="0" presId="urn:microsoft.com/office/officeart/2008/layout/HorizontalMultiLevelHierarchy"/>
    <dgm:cxn modelId="{C68F7919-0AAC-4FFF-8C6D-5F5F47C4D9EA}" type="presOf" srcId="{9437D07D-E56F-413A-B796-D88DC0914634}" destId="{730A5DE5-6677-47DD-BC48-83DA78AA2B67}" srcOrd="0" destOrd="0" presId="urn:microsoft.com/office/officeart/2008/layout/HorizontalMultiLevelHierarchy"/>
    <dgm:cxn modelId="{F552AA86-C852-4389-8EAB-74F11C030691}" type="presOf" srcId="{75F10793-1172-49CC-86AA-94CBE39F7D3A}" destId="{D2E4A03B-6312-4DAC-8A8E-D0D3FBCD1BE5}" srcOrd="1" destOrd="0" presId="urn:microsoft.com/office/officeart/2008/layout/HorizontalMultiLevelHierarchy"/>
    <dgm:cxn modelId="{1ED9D158-19E7-4DFF-87D9-DE408B0F87A6}" type="presOf" srcId="{BFC8A37B-0952-4952-BFDC-B71E276086E2}" destId="{9E91D738-40E6-4ECC-93AF-65BECB63BDF1}" srcOrd="0" destOrd="0" presId="urn:microsoft.com/office/officeart/2008/layout/HorizontalMultiLevelHierarchy"/>
    <dgm:cxn modelId="{2C117B60-272A-423C-A57A-F7D14F28885A}" type="presOf" srcId="{13960489-5E81-40EF-89A5-99CA492D9554}" destId="{CFF00908-4868-4EA4-88BC-8496C54AC1F1}" srcOrd="0" destOrd="0" presId="urn:microsoft.com/office/officeart/2008/layout/HorizontalMultiLevelHierarchy"/>
    <dgm:cxn modelId="{D6293587-F358-44E7-859B-42466C605C48}" srcId="{DC2E7253-5B3A-4F18-B9AC-E55721AA2332}" destId="{357142CF-1D84-490C-8363-89F38C9FC7F0}" srcOrd="0" destOrd="0" parTransId="{BFC8A37B-0952-4952-BFDC-B71E276086E2}" sibTransId="{B07900DB-7A3F-4E75-9579-7B836E3894B8}"/>
    <dgm:cxn modelId="{0BF5A3FF-1BD5-4399-8CC2-CE05A850D191}" type="presOf" srcId="{42131B35-2159-4715-9FA6-67F8C6F7D680}" destId="{6F3F1E30-BD9F-4BAF-AF2E-F6FC88C2002A}" srcOrd="0" destOrd="0" presId="urn:microsoft.com/office/officeart/2008/layout/HorizontalMultiLevelHierarchy"/>
    <dgm:cxn modelId="{524E53E1-CF70-49A2-AEC6-568D6E6863F5}" type="presOf" srcId="{BFC8A37B-0952-4952-BFDC-B71E276086E2}" destId="{78C19D86-F7E4-415A-B0F6-63F59A13744B}" srcOrd="1" destOrd="0" presId="urn:microsoft.com/office/officeart/2008/layout/HorizontalMultiLevelHierarchy"/>
    <dgm:cxn modelId="{05C867C9-53C1-4222-AD87-5D8E000AAA7A}" type="presOf" srcId="{DC2E7253-5B3A-4F18-B9AC-E55721AA2332}" destId="{B7011223-A71E-4D85-8190-BEDCC7D2AAB9}" srcOrd="0" destOrd="0" presId="urn:microsoft.com/office/officeart/2008/layout/HorizontalMultiLevelHierarchy"/>
    <dgm:cxn modelId="{ADD074AA-BA53-49D5-9EBA-CB8A52414E01}" type="presOf" srcId="{FB9C9C20-FD17-4C68-8BD4-BC184FB115CA}" destId="{7EA8AB05-459D-4291-AA63-B394B192F583}" srcOrd="0" destOrd="0" presId="urn:microsoft.com/office/officeart/2008/layout/HorizontalMultiLevelHierarchy"/>
    <dgm:cxn modelId="{7849E090-309E-42EF-BFFE-8470ACA1AD86}" type="presOf" srcId="{75F10793-1172-49CC-86AA-94CBE39F7D3A}" destId="{DCEC0338-A2DE-413C-AB21-F514989AE6FF}" srcOrd="0" destOrd="0" presId="urn:microsoft.com/office/officeart/2008/layout/HorizontalMultiLevelHierarchy"/>
    <dgm:cxn modelId="{E898CF6A-AE62-4633-A0FA-E418AF598A6E}" type="presOf" srcId="{16EDB82C-F585-4057-B2C1-259062D0B11E}" destId="{85A501EA-5232-4BF4-BF4B-18AF6398A489}" srcOrd="0" destOrd="0" presId="urn:microsoft.com/office/officeart/2008/layout/HorizontalMultiLevelHierarchy"/>
    <dgm:cxn modelId="{424E0B43-6BC6-47F3-A0B1-F47DCA59EF52}" srcId="{42131B35-2159-4715-9FA6-67F8C6F7D680}" destId="{DC2E7253-5B3A-4F18-B9AC-E55721AA2332}" srcOrd="0" destOrd="0" parTransId="{E569A1B5-74DB-4BE9-A80E-4D66B0951CAF}" sibTransId="{A3AC9499-B670-4E89-AF07-1BF630109FF7}"/>
    <dgm:cxn modelId="{82173FFC-2D0D-45DF-9AAF-07C7B4E5A8E4}" type="presOf" srcId="{16EDB82C-F585-4057-B2C1-259062D0B11E}" destId="{F9842DA2-05DA-4D24-86FE-201E1BC193F8}" srcOrd="1" destOrd="0" presId="urn:microsoft.com/office/officeart/2008/layout/HorizontalMultiLevelHierarchy"/>
    <dgm:cxn modelId="{B5815E0C-B7B8-4F09-A294-1E39826608AF}" type="presParOf" srcId="{6F3F1E30-BD9F-4BAF-AF2E-F6FC88C2002A}" destId="{BD665384-8F43-49C3-93C5-B8412227CF11}" srcOrd="0" destOrd="0" presId="urn:microsoft.com/office/officeart/2008/layout/HorizontalMultiLevelHierarchy"/>
    <dgm:cxn modelId="{6DA7A823-2157-4A39-BC39-ABF0273F0795}" type="presParOf" srcId="{BD665384-8F43-49C3-93C5-B8412227CF11}" destId="{B7011223-A71E-4D85-8190-BEDCC7D2AAB9}" srcOrd="0" destOrd="0" presId="urn:microsoft.com/office/officeart/2008/layout/HorizontalMultiLevelHierarchy"/>
    <dgm:cxn modelId="{A67BC8CA-D851-4672-B402-5CF22568C6AB}" type="presParOf" srcId="{BD665384-8F43-49C3-93C5-B8412227CF11}" destId="{1386C340-D386-4EE3-8BBD-07D4C815B0CB}" srcOrd="1" destOrd="0" presId="urn:microsoft.com/office/officeart/2008/layout/HorizontalMultiLevelHierarchy"/>
    <dgm:cxn modelId="{823091AB-F8AB-4D42-9307-D76A9716169D}" type="presParOf" srcId="{1386C340-D386-4EE3-8BBD-07D4C815B0CB}" destId="{9E91D738-40E6-4ECC-93AF-65BECB63BDF1}" srcOrd="0" destOrd="0" presId="urn:microsoft.com/office/officeart/2008/layout/HorizontalMultiLevelHierarchy"/>
    <dgm:cxn modelId="{509CFBF0-D21E-45FD-94A9-FAD9438D41C1}" type="presParOf" srcId="{9E91D738-40E6-4ECC-93AF-65BECB63BDF1}" destId="{78C19D86-F7E4-415A-B0F6-63F59A13744B}" srcOrd="0" destOrd="0" presId="urn:microsoft.com/office/officeart/2008/layout/HorizontalMultiLevelHierarchy"/>
    <dgm:cxn modelId="{330C1412-7E9F-42AE-B65C-CDFD7CAE7B2B}" type="presParOf" srcId="{1386C340-D386-4EE3-8BBD-07D4C815B0CB}" destId="{48E71C70-3E27-408F-9DF9-F6660496423D}" srcOrd="1" destOrd="0" presId="urn:microsoft.com/office/officeart/2008/layout/HorizontalMultiLevelHierarchy"/>
    <dgm:cxn modelId="{FC4347DE-CB1E-42F1-BB23-06D110540443}" type="presParOf" srcId="{48E71C70-3E27-408F-9DF9-F6660496423D}" destId="{7A290162-F064-43FC-A0D6-F69F7627169A}" srcOrd="0" destOrd="0" presId="urn:microsoft.com/office/officeart/2008/layout/HorizontalMultiLevelHierarchy"/>
    <dgm:cxn modelId="{6A70844F-D8C6-4908-9C7A-FB6536C26E40}" type="presParOf" srcId="{48E71C70-3E27-408F-9DF9-F6660496423D}" destId="{D7D3B658-5AE5-459B-B082-EB4A7B077F2C}" srcOrd="1" destOrd="0" presId="urn:microsoft.com/office/officeart/2008/layout/HorizontalMultiLevelHierarchy"/>
    <dgm:cxn modelId="{82D9A608-ED12-4C2F-9DD3-71F64B05AD0C}" type="presParOf" srcId="{1386C340-D386-4EE3-8BBD-07D4C815B0CB}" destId="{85A501EA-5232-4BF4-BF4B-18AF6398A489}" srcOrd="2" destOrd="0" presId="urn:microsoft.com/office/officeart/2008/layout/HorizontalMultiLevelHierarchy"/>
    <dgm:cxn modelId="{87987F47-B7B5-4B75-B51D-BABA48E12B5C}" type="presParOf" srcId="{85A501EA-5232-4BF4-BF4B-18AF6398A489}" destId="{F9842DA2-05DA-4D24-86FE-201E1BC193F8}" srcOrd="0" destOrd="0" presId="urn:microsoft.com/office/officeart/2008/layout/HorizontalMultiLevelHierarchy"/>
    <dgm:cxn modelId="{465AE41B-E337-4674-8686-2C000A8D3624}" type="presParOf" srcId="{1386C340-D386-4EE3-8BBD-07D4C815B0CB}" destId="{7F7FD411-1637-452D-A28B-E6837700C89B}" srcOrd="3" destOrd="0" presId="urn:microsoft.com/office/officeart/2008/layout/HorizontalMultiLevelHierarchy"/>
    <dgm:cxn modelId="{30FAB2F8-FEFD-4C7B-8380-163BBAA253B8}" type="presParOf" srcId="{7F7FD411-1637-452D-A28B-E6837700C89B}" destId="{730A5DE5-6677-47DD-BC48-83DA78AA2B67}" srcOrd="0" destOrd="0" presId="urn:microsoft.com/office/officeart/2008/layout/HorizontalMultiLevelHierarchy"/>
    <dgm:cxn modelId="{CE712C3F-90E3-4B9D-87C8-7362B83FD341}" type="presParOf" srcId="{7F7FD411-1637-452D-A28B-E6837700C89B}" destId="{AB4A8BF7-5B59-44E1-9B81-C4F22BA2B899}" srcOrd="1" destOrd="0" presId="urn:microsoft.com/office/officeart/2008/layout/HorizontalMultiLevelHierarchy"/>
    <dgm:cxn modelId="{019B6703-9293-42FC-87AB-043EC9C739C0}" type="presParOf" srcId="{1386C340-D386-4EE3-8BBD-07D4C815B0CB}" destId="{11535C3A-491E-45E3-9375-00CA88B1D08B}" srcOrd="4" destOrd="0" presId="urn:microsoft.com/office/officeart/2008/layout/HorizontalMultiLevelHierarchy"/>
    <dgm:cxn modelId="{D51E98BA-8236-474F-A941-8ACB4E83FD80}" type="presParOf" srcId="{11535C3A-491E-45E3-9375-00CA88B1D08B}" destId="{E3FCC74D-9599-4375-AB90-D4396F7678BF}" srcOrd="0" destOrd="0" presId="urn:microsoft.com/office/officeart/2008/layout/HorizontalMultiLevelHierarchy"/>
    <dgm:cxn modelId="{0D38917A-7C10-4465-BD42-7E2FAFCC6121}" type="presParOf" srcId="{1386C340-D386-4EE3-8BBD-07D4C815B0CB}" destId="{C0B215A1-D4FD-4C57-A380-8B532636DF48}" srcOrd="5" destOrd="0" presId="urn:microsoft.com/office/officeart/2008/layout/HorizontalMultiLevelHierarchy"/>
    <dgm:cxn modelId="{A8180BF6-3927-4747-A026-E1304FB7CB9B}" type="presParOf" srcId="{C0B215A1-D4FD-4C57-A380-8B532636DF48}" destId="{7EA8AB05-459D-4291-AA63-B394B192F583}" srcOrd="0" destOrd="0" presId="urn:microsoft.com/office/officeart/2008/layout/HorizontalMultiLevelHierarchy"/>
    <dgm:cxn modelId="{6B9EE53C-85E9-4E97-9DF9-B024F8533637}" type="presParOf" srcId="{C0B215A1-D4FD-4C57-A380-8B532636DF48}" destId="{FABBD073-3633-476B-B9C9-775BF9CA1326}" srcOrd="1" destOrd="0" presId="urn:microsoft.com/office/officeart/2008/layout/HorizontalMultiLevelHierarchy"/>
    <dgm:cxn modelId="{5E73E9DA-C3C9-4640-90F8-3E3A5FB4B640}" type="presParOf" srcId="{1386C340-D386-4EE3-8BBD-07D4C815B0CB}" destId="{DCEC0338-A2DE-413C-AB21-F514989AE6FF}" srcOrd="6" destOrd="0" presId="urn:microsoft.com/office/officeart/2008/layout/HorizontalMultiLevelHierarchy"/>
    <dgm:cxn modelId="{3B513F48-0ABC-4FDA-9D96-27B2CB696BBC}" type="presParOf" srcId="{DCEC0338-A2DE-413C-AB21-F514989AE6FF}" destId="{D2E4A03B-6312-4DAC-8A8E-D0D3FBCD1BE5}" srcOrd="0" destOrd="0" presId="urn:microsoft.com/office/officeart/2008/layout/HorizontalMultiLevelHierarchy"/>
    <dgm:cxn modelId="{83FD9037-0CE4-4973-9826-D24E2EED3819}" type="presParOf" srcId="{1386C340-D386-4EE3-8BBD-07D4C815B0CB}" destId="{ECE4F73B-2991-4DD6-B0CB-274444C6DE8B}" srcOrd="7" destOrd="0" presId="urn:microsoft.com/office/officeart/2008/layout/HorizontalMultiLevelHierarchy"/>
    <dgm:cxn modelId="{E84EC903-FAB1-4F23-84C4-5A0C9A3E3223}" type="presParOf" srcId="{ECE4F73B-2991-4DD6-B0CB-274444C6DE8B}" destId="{FE856CD3-EB59-470B-B211-E18F3AB4FED8}" srcOrd="0" destOrd="0" presId="urn:microsoft.com/office/officeart/2008/layout/HorizontalMultiLevelHierarchy"/>
    <dgm:cxn modelId="{77163432-7565-4CA8-8990-9C5E5FA07AAE}" type="presParOf" srcId="{ECE4F73B-2991-4DD6-B0CB-274444C6DE8B}" destId="{3D23507B-376A-4788-8625-F95B966D2358}" srcOrd="1" destOrd="0" presId="urn:microsoft.com/office/officeart/2008/layout/HorizontalMultiLevelHierarchy"/>
    <dgm:cxn modelId="{37DFA8F2-D556-405B-AF72-5097BB4160D6}" type="presParOf" srcId="{1386C340-D386-4EE3-8BBD-07D4C815B0CB}" destId="{CFF00908-4868-4EA4-88BC-8496C54AC1F1}" srcOrd="8" destOrd="0" presId="urn:microsoft.com/office/officeart/2008/layout/HorizontalMultiLevelHierarchy"/>
    <dgm:cxn modelId="{2DEBEC01-3F09-4DAB-85F8-1F9008D8DD9E}" type="presParOf" srcId="{CFF00908-4868-4EA4-88BC-8496C54AC1F1}" destId="{2B703D86-4566-494D-8436-2284D7252052}" srcOrd="0" destOrd="0" presId="urn:microsoft.com/office/officeart/2008/layout/HorizontalMultiLevelHierarchy"/>
    <dgm:cxn modelId="{6DAA2569-C6C7-4370-B1E0-708FEF2515DA}" type="presParOf" srcId="{1386C340-D386-4EE3-8BBD-07D4C815B0CB}" destId="{F7065903-BBF2-4BD8-A74C-9A84CFDD2D88}" srcOrd="9" destOrd="0" presId="urn:microsoft.com/office/officeart/2008/layout/HorizontalMultiLevelHierarchy"/>
    <dgm:cxn modelId="{CF331EC1-D3DE-41A7-AB35-4D32FE552A07}" type="presParOf" srcId="{F7065903-BBF2-4BD8-A74C-9A84CFDD2D88}" destId="{542897B9-6A20-4969-9C5A-0E258C39B22A}" srcOrd="0" destOrd="0" presId="urn:microsoft.com/office/officeart/2008/layout/HorizontalMultiLevelHierarchy"/>
    <dgm:cxn modelId="{A5E2A3AC-B3E8-46DD-B0BA-2215E4A8A042}" type="presParOf" srcId="{F7065903-BBF2-4BD8-A74C-9A84CFDD2D88}" destId="{5D16B0D7-5F61-4A5D-80CD-2E15A578D04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EAEB60-82EE-452B-A787-AC58C720704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8BA483E1-07A2-4256-A157-B3940099A71B}">
      <dgm:prSet phldrT="[Texto]"/>
      <dgm:spPr/>
      <dgm:t>
        <a:bodyPr/>
        <a:lstStyle/>
        <a:p>
          <a:r>
            <a:rPr lang="es-ES" dirty="0" smtClean="0"/>
            <a:t>Características de la crisis económica de 1929</a:t>
          </a:r>
          <a:endParaRPr lang="es-ES" dirty="0"/>
        </a:p>
      </dgm:t>
    </dgm:pt>
    <dgm:pt modelId="{85ED51F3-10BB-4AC0-AB6A-5B7700BD3836}" type="parTrans" cxnId="{C5D0064E-7CF5-47EA-9E18-7C0ACD65F8E0}">
      <dgm:prSet/>
      <dgm:spPr/>
      <dgm:t>
        <a:bodyPr/>
        <a:lstStyle/>
        <a:p>
          <a:endParaRPr lang="es-ES"/>
        </a:p>
      </dgm:t>
    </dgm:pt>
    <dgm:pt modelId="{02443C58-60AF-45A9-9BBA-8387486F9004}" type="sibTrans" cxnId="{C5D0064E-7CF5-47EA-9E18-7C0ACD65F8E0}">
      <dgm:prSet/>
      <dgm:spPr/>
      <dgm:t>
        <a:bodyPr/>
        <a:lstStyle/>
        <a:p>
          <a:endParaRPr lang="es-ES"/>
        </a:p>
      </dgm:t>
    </dgm:pt>
    <dgm:pt modelId="{FDDB9137-85B0-48D9-B140-7032312FFE07}">
      <dgm:prSet/>
      <dgm:spPr/>
      <dgm:t>
        <a:bodyPr/>
        <a:lstStyle/>
        <a:p>
          <a:r>
            <a:rPr lang="es-CL" dirty="0" smtClean="0"/>
            <a:t>Efecto internacional, afectando a grandes naciones desarrolladas y subdesarrolladas.</a:t>
          </a:r>
          <a:endParaRPr lang="es-ES" dirty="0"/>
        </a:p>
      </dgm:t>
    </dgm:pt>
    <dgm:pt modelId="{7FBF0896-FBBB-41AF-B824-F5814B8D3BDC}" type="parTrans" cxnId="{C8BC6328-C474-4886-AD3B-294C93CA95B4}">
      <dgm:prSet/>
      <dgm:spPr/>
      <dgm:t>
        <a:bodyPr/>
        <a:lstStyle/>
        <a:p>
          <a:endParaRPr lang="es-ES"/>
        </a:p>
      </dgm:t>
    </dgm:pt>
    <dgm:pt modelId="{B3EB147B-9E2D-4F9A-86F9-4DBDFD702F0D}" type="sibTrans" cxnId="{C8BC6328-C474-4886-AD3B-294C93CA95B4}">
      <dgm:prSet/>
      <dgm:spPr/>
      <dgm:t>
        <a:bodyPr/>
        <a:lstStyle/>
        <a:p>
          <a:endParaRPr lang="es-ES"/>
        </a:p>
      </dgm:t>
    </dgm:pt>
    <dgm:pt modelId="{86DFB3EA-FD58-42DC-92C1-6D5A2D74AE6B}">
      <dgm:prSet/>
      <dgm:spPr/>
      <dgm:t>
        <a:bodyPr/>
        <a:lstStyle/>
        <a:p>
          <a:r>
            <a:rPr lang="es-CL" dirty="0" smtClean="0"/>
            <a:t>Larga duración, una década o más en algunas naciones.</a:t>
          </a:r>
          <a:endParaRPr lang="es-ES" dirty="0"/>
        </a:p>
      </dgm:t>
    </dgm:pt>
    <dgm:pt modelId="{0D517E1E-5B78-4980-A02D-E6E4ABD1F09D}" type="parTrans" cxnId="{A6820177-F3E7-4495-B8B5-C340254E700E}">
      <dgm:prSet/>
      <dgm:spPr/>
      <dgm:t>
        <a:bodyPr/>
        <a:lstStyle/>
        <a:p>
          <a:endParaRPr lang="es-ES"/>
        </a:p>
      </dgm:t>
    </dgm:pt>
    <dgm:pt modelId="{0D35684E-3235-409B-B726-A486B1D117D4}" type="sibTrans" cxnId="{A6820177-F3E7-4495-B8B5-C340254E700E}">
      <dgm:prSet/>
      <dgm:spPr/>
      <dgm:t>
        <a:bodyPr/>
        <a:lstStyle/>
        <a:p>
          <a:endParaRPr lang="es-ES"/>
        </a:p>
      </dgm:t>
    </dgm:pt>
    <dgm:pt modelId="{5DEABF3A-0DB7-414C-84DD-34218072F7CC}">
      <dgm:prSet/>
      <dgm:spPr/>
      <dgm:t>
        <a:bodyPr/>
        <a:lstStyle/>
        <a:p>
          <a:r>
            <a:rPr lang="es-CL" dirty="0" smtClean="0"/>
            <a:t>No había una única solución, pues todo dependió de las circunstancias de cada país.</a:t>
          </a:r>
          <a:endParaRPr lang="es-ES" dirty="0"/>
        </a:p>
      </dgm:t>
    </dgm:pt>
    <dgm:pt modelId="{E204C361-8CEA-48C5-9BD4-A2482793AF05}" type="parTrans" cxnId="{9036464C-085A-4876-A39D-A16734533A86}">
      <dgm:prSet/>
      <dgm:spPr/>
      <dgm:t>
        <a:bodyPr/>
        <a:lstStyle/>
        <a:p>
          <a:endParaRPr lang="es-ES"/>
        </a:p>
      </dgm:t>
    </dgm:pt>
    <dgm:pt modelId="{43239B76-4151-46D8-97F8-A4B088DFA7AD}" type="sibTrans" cxnId="{9036464C-085A-4876-A39D-A16734533A86}">
      <dgm:prSet/>
      <dgm:spPr/>
      <dgm:t>
        <a:bodyPr/>
        <a:lstStyle/>
        <a:p>
          <a:endParaRPr lang="es-ES"/>
        </a:p>
      </dgm:t>
    </dgm:pt>
    <dgm:pt modelId="{828DC9FC-E507-41CB-AFBB-D91DA4E9B487}">
      <dgm:prSet/>
      <dgm:spPr/>
      <dgm:t>
        <a:bodyPr/>
        <a:lstStyle/>
        <a:p>
          <a:r>
            <a:rPr lang="es-CL" dirty="0" smtClean="0"/>
            <a:t>Influyó en la política exterior de las grandes naciones Europeas.</a:t>
          </a:r>
          <a:endParaRPr lang="es-ES" dirty="0"/>
        </a:p>
      </dgm:t>
    </dgm:pt>
    <dgm:pt modelId="{8ED122CD-27E8-4FE3-941E-F09C91AD90F1}" type="parTrans" cxnId="{36C367BF-55A3-4912-AA67-1BD8929CCD49}">
      <dgm:prSet/>
      <dgm:spPr/>
      <dgm:t>
        <a:bodyPr/>
        <a:lstStyle/>
        <a:p>
          <a:endParaRPr lang="es-ES"/>
        </a:p>
      </dgm:t>
    </dgm:pt>
    <dgm:pt modelId="{9517B7D6-1F91-45CA-83D5-277134D60BCB}" type="sibTrans" cxnId="{36C367BF-55A3-4912-AA67-1BD8929CCD49}">
      <dgm:prSet/>
      <dgm:spPr/>
      <dgm:t>
        <a:bodyPr/>
        <a:lstStyle/>
        <a:p>
          <a:endParaRPr lang="es-ES"/>
        </a:p>
      </dgm:t>
    </dgm:pt>
    <dgm:pt modelId="{88193037-5BEF-40F0-83C2-FE783AA472DE}">
      <dgm:prSet/>
      <dgm:spPr/>
      <dgm:t>
        <a:bodyPr/>
        <a:lstStyle/>
        <a:p>
          <a:r>
            <a:rPr lang="es-CL" dirty="0" smtClean="0"/>
            <a:t>Permitió crear mecanismos de control y respaldo que puedan evitar o enfrentar una situación económica similar.</a:t>
          </a:r>
          <a:endParaRPr lang="es-ES" dirty="0"/>
        </a:p>
      </dgm:t>
    </dgm:pt>
    <dgm:pt modelId="{89CD600A-6C31-43B1-BDAC-BA13085940EA}" type="parTrans" cxnId="{FCF2BAD1-B6EA-4BEE-BC06-0AEBDA0E2D5E}">
      <dgm:prSet/>
      <dgm:spPr/>
      <dgm:t>
        <a:bodyPr/>
        <a:lstStyle/>
        <a:p>
          <a:endParaRPr lang="es-ES"/>
        </a:p>
      </dgm:t>
    </dgm:pt>
    <dgm:pt modelId="{40E098D0-37DD-4B4B-8985-2D023FA8877F}" type="sibTrans" cxnId="{FCF2BAD1-B6EA-4BEE-BC06-0AEBDA0E2D5E}">
      <dgm:prSet/>
      <dgm:spPr/>
      <dgm:t>
        <a:bodyPr/>
        <a:lstStyle/>
        <a:p>
          <a:endParaRPr lang="es-ES"/>
        </a:p>
      </dgm:t>
    </dgm:pt>
    <dgm:pt modelId="{45789E32-BF19-453B-9407-FD4FCD06A6BF}" type="pres">
      <dgm:prSet presAssocID="{9BEAEB60-82EE-452B-A787-AC58C7207048}" presName="Name0" presStyleCnt="0">
        <dgm:presLayoutVars>
          <dgm:chPref val="1"/>
          <dgm:dir/>
          <dgm:animOne val="branch"/>
          <dgm:animLvl val="lvl"/>
          <dgm:resizeHandles val="exact"/>
        </dgm:presLayoutVars>
      </dgm:prSet>
      <dgm:spPr/>
      <dgm:t>
        <a:bodyPr/>
        <a:lstStyle/>
        <a:p>
          <a:endParaRPr lang="es-ES"/>
        </a:p>
      </dgm:t>
    </dgm:pt>
    <dgm:pt modelId="{A94FD112-382A-4C74-B2C3-EDCBAB5D10D4}" type="pres">
      <dgm:prSet presAssocID="{8BA483E1-07A2-4256-A157-B3940099A71B}" presName="root1" presStyleCnt="0"/>
      <dgm:spPr/>
    </dgm:pt>
    <dgm:pt modelId="{15F1272F-B957-440C-8F9C-A9AC5ADC93EC}" type="pres">
      <dgm:prSet presAssocID="{8BA483E1-07A2-4256-A157-B3940099A71B}" presName="LevelOneTextNode" presStyleLbl="node0" presStyleIdx="0" presStyleCnt="1">
        <dgm:presLayoutVars>
          <dgm:chPref val="3"/>
        </dgm:presLayoutVars>
      </dgm:prSet>
      <dgm:spPr/>
      <dgm:t>
        <a:bodyPr/>
        <a:lstStyle/>
        <a:p>
          <a:endParaRPr lang="es-ES"/>
        </a:p>
      </dgm:t>
    </dgm:pt>
    <dgm:pt modelId="{60E0BB02-AFB6-4987-8A74-0C69989064BC}" type="pres">
      <dgm:prSet presAssocID="{8BA483E1-07A2-4256-A157-B3940099A71B}" presName="level2hierChild" presStyleCnt="0"/>
      <dgm:spPr/>
    </dgm:pt>
    <dgm:pt modelId="{783D68AF-2180-43B2-AC60-81B5118CC8A1}" type="pres">
      <dgm:prSet presAssocID="{7FBF0896-FBBB-41AF-B824-F5814B8D3BDC}" presName="conn2-1" presStyleLbl="parChTrans1D2" presStyleIdx="0" presStyleCnt="5"/>
      <dgm:spPr/>
      <dgm:t>
        <a:bodyPr/>
        <a:lstStyle/>
        <a:p>
          <a:endParaRPr lang="es-ES"/>
        </a:p>
      </dgm:t>
    </dgm:pt>
    <dgm:pt modelId="{95300256-7E4A-42E2-9D3E-30CF5AF89578}" type="pres">
      <dgm:prSet presAssocID="{7FBF0896-FBBB-41AF-B824-F5814B8D3BDC}" presName="connTx" presStyleLbl="parChTrans1D2" presStyleIdx="0" presStyleCnt="5"/>
      <dgm:spPr/>
      <dgm:t>
        <a:bodyPr/>
        <a:lstStyle/>
        <a:p>
          <a:endParaRPr lang="es-ES"/>
        </a:p>
      </dgm:t>
    </dgm:pt>
    <dgm:pt modelId="{BDFFF3EB-CCA4-4CE6-B00B-967E71A925BD}" type="pres">
      <dgm:prSet presAssocID="{FDDB9137-85B0-48D9-B140-7032312FFE07}" presName="root2" presStyleCnt="0"/>
      <dgm:spPr/>
    </dgm:pt>
    <dgm:pt modelId="{72F0477B-6AE7-4580-9962-71DAFB1E85DB}" type="pres">
      <dgm:prSet presAssocID="{FDDB9137-85B0-48D9-B140-7032312FFE07}" presName="LevelTwoTextNode" presStyleLbl="node2" presStyleIdx="0" presStyleCnt="5">
        <dgm:presLayoutVars>
          <dgm:chPref val="3"/>
        </dgm:presLayoutVars>
      </dgm:prSet>
      <dgm:spPr/>
      <dgm:t>
        <a:bodyPr/>
        <a:lstStyle/>
        <a:p>
          <a:endParaRPr lang="es-ES"/>
        </a:p>
      </dgm:t>
    </dgm:pt>
    <dgm:pt modelId="{37E2CC85-9546-49DA-9BAB-03C4E489E968}" type="pres">
      <dgm:prSet presAssocID="{FDDB9137-85B0-48D9-B140-7032312FFE07}" presName="level3hierChild" presStyleCnt="0"/>
      <dgm:spPr/>
    </dgm:pt>
    <dgm:pt modelId="{81DD6DD3-0621-448F-9A8D-9B2C703718DD}" type="pres">
      <dgm:prSet presAssocID="{0D517E1E-5B78-4980-A02D-E6E4ABD1F09D}" presName="conn2-1" presStyleLbl="parChTrans1D2" presStyleIdx="1" presStyleCnt="5"/>
      <dgm:spPr/>
      <dgm:t>
        <a:bodyPr/>
        <a:lstStyle/>
        <a:p>
          <a:endParaRPr lang="es-ES"/>
        </a:p>
      </dgm:t>
    </dgm:pt>
    <dgm:pt modelId="{7C259877-39A2-47C6-B271-B2420B828E08}" type="pres">
      <dgm:prSet presAssocID="{0D517E1E-5B78-4980-A02D-E6E4ABD1F09D}" presName="connTx" presStyleLbl="parChTrans1D2" presStyleIdx="1" presStyleCnt="5"/>
      <dgm:spPr/>
      <dgm:t>
        <a:bodyPr/>
        <a:lstStyle/>
        <a:p>
          <a:endParaRPr lang="es-ES"/>
        </a:p>
      </dgm:t>
    </dgm:pt>
    <dgm:pt modelId="{6D645EB7-44B2-4796-8734-B02D9A25272D}" type="pres">
      <dgm:prSet presAssocID="{86DFB3EA-FD58-42DC-92C1-6D5A2D74AE6B}" presName="root2" presStyleCnt="0"/>
      <dgm:spPr/>
    </dgm:pt>
    <dgm:pt modelId="{DBBCFEB2-BD22-454D-9903-89B90D15EEA5}" type="pres">
      <dgm:prSet presAssocID="{86DFB3EA-FD58-42DC-92C1-6D5A2D74AE6B}" presName="LevelTwoTextNode" presStyleLbl="node2" presStyleIdx="1" presStyleCnt="5">
        <dgm:presLayoutVars>
          <dgm:chPref val="3"/>
        </dgm:presLayoutVars>
      </dgm:prSet>
      <dgm:spPr/>
      <dgm:t>
        <a:bodyPr/>
        <a:lstStyle/>
        <a:p>
          <a:endParaRPr lang="es-ES"/>
        </a:p>
      </dgm:t>
    </dgm:pt>
    <dgm:pt modelId="{E935EB5B-ACF8-4A92-B31B-7B0D63CF1F55}" type="pres">
      <dgm:prSet presAssocID="{86DFB3EA-FD58-42DC-92C1-6D5A2D74AE6B}" presName="level3hierChild" presStyleCnt="0"/>
      <dgm:spPr/>
    </dgm:pt>
    <dgm:pt modelId="{82DD0080-0B69-459A-B4BB-E82D35818FB5}" type="pres">
      <dgm:prSet presAssocID="{E204C361-8CEA-48C5-9BD4-A2482793AF05}" presName="conn2-1" presStyleLbl="parChTrans1D2" presStyleIdx="2" presStyleCnt="5"/>
      <dgm:spPr/>
      <dgm:t>
        <a:bodyPr/>
        <a:lstStyle/>
        <a:p>
          <a:endParaRPr lang="es-ES"/>
        </a:p>
      </dgm:t>
    </dgm:pt>
    <dgm:pt modelId="{47C8B28E-E759-4F16-8065-ED3C57A721E9}" type="pres">
      <dgm:prSet presAssocID="{E204C361-8CEA-48C5-9BD4-A2482793AF05}" presName="connTx" presStyleLbl="parChTrans1D2" presStyleIdx="2" presStyleCnt="5"/>
      <dgm:spPr/>
      <dgm:t>
        <a:bodyPr/>
        <a:lstStyle/>
        <a:p>
          <a:endParaRPr lang="es-ES"/>
        </a:p>
      </dgm:t>
    </dgm:pt>
    <dgm:pt modelId="{8A4C55BF-B24B-4BB5-A14A-1654767D9919}" type="pres">
      <dgm:prSet presAssocID="{5DEABF3A-0DB7-414C-84DD-34218072F7CC}" presName="root2" presStyleCnt="0"/>
      <dgm:spPr/>
    </dgm:pt>
    <dgm:pt modelId="{E0F585BC-EE10-4FD9-B155-DCF2E5C23658}" type="pres">
      <dgm:prSet presAssocID="{5DEABF3A-0DB7-414C-84DD-34218072F7CC}" presName="LevelTwoTextNode" presStyleLbl="node2" presStyleIdx="2" presStyleCnt="5">
        <dgm:presLayoutVars>
          <dgm:chPref val="3"/>
        </dgm:presLayoutVars>
      </dgm:prSet>
      <dgm:spPr/>
      <dgm:t>
        <a:bodyPr/>
        <a:lstStyle/>
        <a:p>
          <a:endParaRPr lang="es-ES"/>
        </a:p>
      </dgm:t>
    </dgm:pt>
    <dgm:pt modelId="{EF3E159C-34EA-43E1-8148-2BF52F664FE8}" type="pres">
      <dgm:prSet presAssocID="{5DEABF3A-0DB7-414C-84DD-34218072F7CC}" presName="level3hierChild" presStyleCnt="0"/>
      <dgm:spPr/>
    </dgm:pt>
    <dgm:pt modelId="{FCE51AA5-80E0-46B8-A007-CB850D5532FF}" type="pres">
      <dgm:prSet presAssocID="{8ED122CD-27E8-4FE3-941E-F09C91AD90F1}" presName="conn2-1" presStyleLbl="parChTrans1D2" presStyleIdx="3" presStyleCnt="5"/>
      <dgm:spPr/>
      <dgm:t>
        <a:bodyPr/>
        <a:lstStyle/>
        <a:p>
          <a:endParaRPr lang="es-ES"/>
        </a:p>
      </dgm:t>
    </dgm:pt>
    <dgm:pt modelId="{3E28E564-FC0B-4A49-9101-39BE1D866769}" type="pres">
      <dgm:prSet presAssocID="{8ED122CD-27E8-4FE3-941E-F09C91AD90F1}" presName="connTx" presStyleLbl="parChTrans1D2" presStyleIdx="3" presStyleCnt="5"/>
      <dgm:spPr/>
      <dgm:t>
        <a:bodyPr/>
        <a:lstStyle/>
        <a:p>
          <a:endParaRPr lang="es-ES"/>
        </a:p>
      </dgm:t>
    </dgm:pt>
    <dgm:pt modelId="{12F3EC4A-BFC1-4CE1-89F0-87AAE4A34D22}" type="pres">
      <dgm:prSet presAssocID="{828DC9FC-E507-41CB-AFBB-D91DA4E9B487}" presName="root2" presStyleCnt="0"/>
      <dgm:spPr/>
    </dgm:pt>
    <dgm:pt modelId="{623252D4-AA82-4E3D-80A2-0052F2A7B21C}" type="pres">
      <dgm:prSet presAssocID="{828DC9FC-E507-41CB-AFBB-D91DA4E9B487}" presName="LevelTwoTextNode" presStyleLbl="node2" presStyleIdx="3" presStyleCnt="5">
        <dgm:presLayoutVars>
          <dgm:chPref val="3"/>
        </dgm:presLayoutVars>
      </dgm:prSet>
      <dgm:spPr/>
      <dgm:t>
        <a:bodyPr/>
        <a:lstStyle/>
        <a:p>
          <a:endParaRPr lang="es-ES"/>
        </a:p>
      </dgm:t>
    </dgm:pt>
    <dgm:pt modelId="{73C49A79-D557-4F29-B492-BB220A266B26}" type="pres">
      <dgm:prSet presAssocID="{828DC9FC-E507-41CB-AFBB-D91DA4E9B487}" presName="level3hierChild" presStyleCnt="0"/>
      <dgm:spPr/>
    </dgm:pt>
    <dgm:pt modelId="{6096699D-6340-4771-A04D-D78D7E5904C5}" type="pres">
      <dgm:prSet presAssocID="{89CD600A-6C31-43B1-BDAC-BA13085940EA}" presName="conn2-1" presStyleLbl="parChTrans1D2" presStyleIdx="4" presStyleCnt="5"/>
      <dgm:spPr/>
      <dgm:t>
        <a:bodyPr/>
        <a:lstStyle/>
        <a:p>
          <a:endParaRPr lang="es-ES"/>
        </a:p>
      </dgm:t>
    </dgm:pt>
    <dgm:pt modelId="{B6160399-4599-411C-8EFB-0633A3CCAFC5}" type="pres">
      <dgm:prSet presAssocID="{89CD600A-6C31-43B1-BDAC-BA13085940EA}" presName="connTx" presStyleLbl="parChTrans1D2" presStyleIdx="4" presStyleCnt="5"/>
      <dgm:spPr/>
      <dgm:t>
        <a:bodyPr/>
        <a:lstStyle/>
        <a:p>
          <a:endParaRPr lang="es-ES"/>
        </a:p>
      </dgm:t>
    </dgm:pt>
    <dgm:pt modelId="{8825C252-5491-4F97-BA94-36CFA4C5D34B}" type="pres">
      <dgm:prSet presAssocID="{88193037-5BEF-40F0-83C2-FE783AA472DE}" presName="root2" presStyleCnt="0"/>
      <dgm:spPr/>
    </dgm:pt>
    <dgm:pt modelId="{73342B39-D748-4B58-9D7B-6B83AEEF8CCC}" type="pres">
      <dgm:prSet presAssocID="{88193037-5BEF-40F0-83C2-FE783AA472DE}" presName="LevelTwoTextNode" presStyleLbl="node2" presStyleIdx="4" presStyleCnt="5">
        <dgm:presLayoutVars>
          <dgm:chPref val="3"/>
        </dgm:presLayoutVars>
      </dgm:prSet>
      <dgm:spPr/>
      <dgm:t>
        <a:bodyPr/>
        <a:lstStyle/>
        <a:p>
          <a:endParaRPr lang="es-ES"/>
        </a:p>
      </dgm:t>
    </dgm:pt>
    <dgm:pt modelId="{3E8B2CC7-8EF2-48E4-937E-8ED0D4E6CC1F}" type="pres">
      <dgm:prSet presAssocID="{88193037-5BEF-40F0-83C2-FE783AA472DE}" presName="level3hierChild" presStyleCnt="0"/>
      <dgm:spPr/>
    </dgm:pt>
  </dgm:ptLst>
  <dgm:cxnLst>
    <dgm:cxn modelId="{C0250103-D5DB-462A-A1C7-D08BEB7C97B4}" type="presOf" srcId="{88193037-5BEF-40F0-83C2-FE783AA472DE}" destId="{73342B39-D748-4B58-9D7B-6B83AEEF8CCC}" srcOrd="0" destOrd="0" presId="urn:microsoft.com/office/officeart/2008/layout/HorizontalMultiLevelHierarchy"/>
    <dgm:cxn modelId="{1FAEF1B6-1BA9-404D-B6FB-5B9862C00580}" type="presOf" srcId="{E204C361-8CEA-48C5-9BD4-A2482793AF05}" destId="{82DD0080-0B69-459A-B4BB-E82D35818FB5}" srcOrd="0" destOrd="0" presId="urn:microsoft.com/office/officeart/2008/layout/HorizontalMultiLevelHierarchy"/>
    <dgm:cxn modelId="{782FE028-3CDD-4B3D-9560-8305A385BCCB}" type="presOf" srcId="{8ED122CD-27E8-4FE3-941E-F09C91AD90F1}" destId="{3E28E564-FC0B-4A49-9101-39BE1D866769}" srcOrd="1" destOrd="0" presId="urn:microsoft.com/office/officeart/2008/layout/HorizontalMultiLevelHierarchy"/>
    <dgm:cxn modelId="{3DF4E56C-F7E5-4239-A43E-9EACC228A91A}" type="presOf" srcId="{89CD600A-6C31-43B1-BDAC-BA13085940EA}" destId="{6096699D-6340-4771-A04D-D78D7E5904C5}" srcOrd="0" destOrd="0" presId="urn:microsoft.com/office/officeart/2008/layout/HorizontalMultiLevelHierarchy"/>
    <dgm:cxn modelId="{9036464C-085A-4876-A39D-A16734533A86}" srcId="{8BA483E1-07A2-4256-A157-B3940099A71B}" destId="{5DEABF3A-0DB7-414C-84DD-34218072F7CC}" srcOrd="2" destOrd="0" parTransId="{E204C361-8CEA-48C5-9BD4-A2482793AF05}" sibTransId="{43239B76-4151-46D8-97F8-A4B088DFA7AD}"/>
    <dgm:cxn modelId="{A6820177-F3E7-4495-B8B5-C340254E700E}" srcId="{8BA483E1-07A2-4256-A157-B3940099A71B}" destId="{86DFB3EA-FD58-42DC-92C1-6D5A2D74AE6B}" srcOrd="1" destOrd="0" parTransId="{0D517E1E-5B78-4980-A02D-E6E4ABD1F09D}" sibTransId="{0D35684E-3235-409B-B726-A486B1D117D4}"/>
    <dgm:cxn modelId="{555F1012-6FA1-4E36-863B-D9D203E1F36C}" type="presOf" srcId="{7FBF0896-FBBB-41AF-B824-F5814B8D3BDC}" destId="{783D68AF-2180-43B2-AC60-81B5118CC8A1}" srcOrd="0" destOrd="0" presId="urn:microsoft.com/office/officeart/2008/layout/HorizontalMultiLevelHierarchy"/>
    <dgm:cxn modelId="{5B37FF15-0A18-4936-A628-BECD429AA878}" type="presOf" srcId="{5DEABF3A-0DB7-414C-84DD-34218072F7CC}" destId="{E0F585BC-EE10-4FD9-B155-DCF2E5C23658}" srcOrd="0" destOrd="0" presId="urn:microsoft.com/office/officeart/2008/layout/HorizontalMultiLevelHierarchy"/>
    <dgm:cxn modelId="{36C367BF-55A3-4912-AA67-1BD8929CCD49}" srcId="{8BA483E1-07A2-4256-A157-B3940099A71B}" destId="{828DC9FC-E507-41CB-AFBB-D91DA4E9B487}" srcOrd="3" destOrd="0" parTransId="{8ED122CD-27E8-4FE3-941E-F09C91AD90F1}" sibTransId="{9517B7D6-1F91-45CA-83D5-277134D60BCB}"/>
    <dgm:cxn modelId="{C5D0064E-7CF5-47EA-9E18-7C0ACD65F8E0}" srcId="{9BEAEB60-82EE-452B-A787-AC58C7207048}" destId="{8BA483E1-07A2-4256-A157-B3940099A71B}" srcOrd="0" destOrd="0" parTransId="{85ED51F3-10BB-4AC0-AB6A-5B7700BD3836}" sibTransId="{02443C58-60AF-45A9-9BBA-8387486F9004}"/>
    <dgm:cxn modelId="{7EBF1D87-7194-4C90-AF08-EECB96268129}" type="presOf" srcId="{0D517E1E-5B78-4980-A02D-E6E4ABD1F09D}" destId="{7C259877-39A2-47C6-B271-B2420B828E08}" srcOrd="1" destOrd="0" presId="urn:microsoft.com/office/officeart/2008/layout/HorizontalMultiLevelHierarchy"/>
    <dgm:cxn modelId="{8FAE5E1C-F2DA-4664-AE33-D30345BE582E}" type="presOf" srcId="{9BEAEB60-82EE-452B-A787-AC58C7207048}" destId="{45789E32-BF19-453B-9407-FD4FCD06A6BF}" srcOrd="0" destOrd="0" presId="urn:microsoft.com/office/officeart/2008/layout/HorizontalMultiLevelHierarchy"/>
    <dgm:cxn modelId="{04F69574-3D66-40C9-B5E4-132BBFE98EE3}" type="presOf" srcId="{828DC9FC-E507-41CB-AFBB-D91DA4E9B487}" destId="{623252D4-AA82-4E3D-80A2-0052F2A7B21C}" srcOrd="0" destOrd="0" presId="urn:microsoft.com/office/officeart/2008/layout/HorizontalMultiLevelHierarchy"/>
    <dgm:cxn modelId="{68B78E85-BCF7-4097-8B39-8111A4780DC4}" type="presOf" srcId="{FDDB9137-85B0-48D9-B140-7032312FFE07}" destId="{72F0477B-6AE7-4580-9962-71DAFB1E85DB}" srcOrd="0" destOrd="0" presId="urn:microsoft.com/office/officeart/2008/layout/HorizontalMultiLevelHierarchy"/>
    <dgm:cxn modelId="{ED7D0D3B-06B5-4BF8-8022-D556D33936DE}" type="presOf" srcId="{8BA483E1-07A2-4256-A157-B3940099A71B}" destId="{15F1272F-B957-440C-8F9C-A9AC5ADC93EC}" srcOrd="0" destOrd="0" presId="urn:microsoft.com/office/officeart/2008/layout/HorizontalMultiLevelHierarchy"/>
    <dgm:cxn modelId="{64FA9626-A761-4380-A196-E4825217F6B3}" type="presOf" srcId="{8ED122CD-27E8-4FE3-941E-F09C91AD90F1}" destId="{FCE51AA5-80E0-46B8-A007-CB850D5532FF}" srcOrd="0" destOrd="0" presId="urn:microsoft.com/office/officeart/2008/layout/HorizontalMultiLevelHierarchy"/>
    <dgm:cxn modelId="{FCF2BAD1-B6EA-4BEE-BC06-0AEBDA0E2D5E}" srcId="{8BA483E1-07A2-4256-A157-B3940099A71B}" destId="{88193037-5BEF-40F0-83C2-FE783AA472DE}" srcOrd="4" destOrd="0" parTransId="{89CD600A-6C31-43B1-BDAC-BA13085940EA}" sibTransId="{40E098D0-37DD-4B4B-8985-2D023FA8877F}"/>
    <dgm:cxn modelId="{21792D1C-900A-44CC-9080-C56F32F49FED}" type="presOf" srcId="{0D517E1E-5B78-4980-A02D-E6E4ABD1F09D}" destId="{81DD6DD3-0621-448F-9A8D-9B2C703718DD}" srcOrd="0" destOrd="0" presId="urn:microsoft.com/office/officeart/2008/layout/HorizontalMultiLevelHierarchy"/>
    <dgm:cxn modelId="{79078F8E-BD77-4508-8E3F-3180B47B4BD8}" type="presOf" srcId="{7FBF0896-FBBB-41AF-B824-F5814B8D3BDC}" destId="{95300256-7E4A-42E2-9D3E-30CF5AF89578}" srcOrd="1" destOrd="0" presId="urn:microsoft.com/office/officeart/2008/layout/HorizontalMultiLevelHierarchy"/>
    <dgm:cxn modelId="{D5906F66-CFCA-471C-8118-B6F4A97E4BAA}" type="presOf" srcId="{E204C361-8CEA-48C5-9BD4-A2482793AF05}" destId="{47C8B28E-E759-4F16-8065-ED3C57A721E9}" srcOrd="1" destOrd="0" presId="urn:microsoft.com/office/officeart/2008/layout/HorizontalMultiLevelHierarchy"/>
    <dgm:cxn modelId="{F9885EC2-4901-4E09-B452-32DEFB2D25DD}" type="presOf" srcId="{89CD600A-6C31-43B1-BDAC-BA13085940EA}" destId="{B6160399-4599-411C-8EFB-0633A3CCAFC5}" srcOrd="1" destOrd="0" presId="urn:microsoft.com/office/officeart/2008/layout/HorizontalMultiLevelHierarchy"/>
    <dgm:cxn modelId="{D426F83B-6E50-4D00-AC0D-5ED002DD5B3F}" type="presOf" srcId="{86DFB3EA-FD58-42DC-92C1-6D5A2D74AE6B}" destId="{DBBCFEB2-BD22-454D-9903-89B90D15EEA5}" srcOrd="0" destOrd="0" presId="urn:microsoft.com/office/officeart/2008/layout/HorizontalMultiLevelHierarchy"/>
    <dgm:cxn modelId="{C8BC6328-C474-4886-AD3B-294C93CA95B4}" srcId="{8BA483E1-07A2-4256-A157-B3940099A71B}" destId="{FDDB9137-85B0-48D9-B140-7032312FFE07}" srcOrd="0" destOrd="0" parTransId="{7FBF0896-FBBB-41AF-B824-F5814B8D3BDC}" sibTransId="{B3EB147B-9E2D-4F9A-86F9-4DBDFD702F0D}"/>
    <dgm:cxn modelId="{90EB6914-5F41-43ED-99CF-239682B1176B}" type="presParOf" srcId="{45789E32-BF19-453B-9407-FD4FCD06A6BF}" destId="{A94FD112-382A-4C74-B2C3-EDCBAB5D10D4}" srcOrd="0" destOrd="0" presId="urn:microsoft.com/office/officeart/2008/layout/HorizontalMultiLevelHierarchy"/>
    <dgm:cxn modelId="{92711203-BD3F-4452-BE59-76B6E398CD2B}" type="presParOf" srcId="{A94FD112-382A-4C74-B2C3-EDCBAB5D10D4}" destId="{15F1272F-B957-440C-8F9C-A9AC5ADC93EC}" srcOrd="0" destOrd="0" presId="urn:microsoft.com/office/officeart/2008/layout/HorizontalMultiLevelHierarchy"/>
    <dgm:cxn modelId="{762220E5-0C3B-46E1-BB4D-E475D15F97EE}" type="presParOf" srcId="{A94FD112-382A-4C74-B2C3-EDCBAB5D10D4}" destId="{60E0BB02-AFB6-4987-8A74-0C69989064BC}" srcOrd="1" destOrd="0" presId="urn:microsoft.com/office/officeart/2008/layout/HorizontalMultiLevelHierarchy"/>
    <dgm:cxn modelId="{AD437F21-2674-4D26-A368-98C8EF8A3FD4}" type="presParOf" srcId="{60E0BB02-AFB6-4987-8A74-0C69989064BC}" destId="{783D68AF-2180-43B2-AC60-81B5118CC8A1}" srcOrd="0" destOrd="0" presId="urn:microsoft.com/office/officeart/2008/layout/HorizontalMultiLevelHierarchy"/>
    <dgm:cxn modelId="{3ED90DBE-EA60-4267-9CDF-D1FAB99B8D21}" type="presParOf" srcId="{783D68AF-2180-43B2-AC60-81B5118CC8A1}" destId="{95300256-7E4A-42E2-9D3E-30CF5AF89578}" srcOrd="0" destOrd="0" presId="urn:microsoft.com/office/officeart/2008/layout/HorizontalMultiLevelHierarchy"/>
    <dgm:cxn modelId="{D72ABD5B-6559-47C6-A961-7C9D03BF4F9D}" type="presParOf" srcId="{60E0BB02-AFB6-4987-8A74-0C69989064BC}" destId="{BDFFF3EB-CCA4-4CE6-B00B-967E71A925BD}" srcOrd="1" destOrd="0" presId="urn:microsoft.com/office/officeart/2008/layout/HorizontalMultiLevelHierarchy"/>
    <dgm:cxn modelId="{6DE4A66F-C80F-4A0A-AAF3-6C4D933EA230}" type="presParOf" srcId="{BDFFF3EB-CCA4-4CE6-B00B-967E71A925BD}" destId="{72F0477B-6AE7-4580-9962-71DAFB1E85DB}" srcOrd="0" destOrd="0" presId="urn:microsoft.com/office/officeart/2008/layout/HorizontalMultiLevelHierarchy"/>
    <dgm:cxn modelId="{52348188-B6AB-4CD2-AAAE-756242ED84D5}" type="presParOf" srcId="{BDFFF3EB-CCA4-4CE6-B00B-967E71A925BD}" destId="{37E2CC85-9546-49DA-9BAB-03C4E489E968}" srcOrd="1" destOrd="0" presId="urn:microsoft.com/office/officeart/2008/layout/HorizontalMultiLevelHierarchy"/>
    <dgm:cxn modelId="{70015FAE-AEE0-464B-BDFF-38FD1538413B}" type="presParOf" srcId="{60E0BB02-AFB6-4987-8A74-0C69989064BC}" destId="{81DD6DD3-0621-448F-9A8D-9B2C703718DD}" srcOrd="2" destOrd="0" presId="urn:microsoft.com/office/officeart/2008/layout/HorizontalMultiLevelHierarchy"/>
    <dgm:cxn modelId="{431AD22F-C377-4792-907E-A240D34E216F}" type="presParOf" srcId="{81DD6DD3-0621-448F-9A8D-9B2C703718DD}" destId="{7C259877-39A2-47C6-B271-B2420B828E08}" srcOrd="0" destOrd="0" presId="urn:microsoft.com/office/officeart/2008/layout/HorizontalMultiLevelHierarchy"/>
    <dgm:cxn modelId="{AFC3CFD5-4C4E-4E7B-8787-7A42A668AC85}" type="presParOf" srcId="{60E0BB02-AFB6-4987-8A74-0C69989064BC}" destId="{6D645EB7-44B2-4796-8734-B02D9A25272D}" srcOrd="3" destOrd="0" presId="urn:microsoft.com/office/officeart/2008/layout/HorizontalMultiLevelHierarchy"/>
    <dgm:cxn modelId="{632488D5-E1CC-4919-8BB4-FB9888AA8913}" type="presParOf" srcId="{6D645EB7-44B2-4796-8734-B02D9A25272D}" destId="{DBBCFEB2-BD22-454D-9903-89B90D15EEA5}" srcOrd="0" destOrd="0" presId="urn:microsoft.com/office/officeart/2008/layout/HorizontalMultiLevelHierarchy"/>
    <dgm:cxn modelId="{77CCB293-140C-418F-AC5D-3C15C9C9B216}" type="presParOf" srcId="{6D645EB7-44B2-4796-8734-B02D9A25272D}" destId="{E935EB5B-ACF8-4A92-B31B-7B0D63CF1F55}" srcOrd="1" destOrd="0" presId="urn:microsoft.com/office/officeart/2008/layout/HorizontalMultiLevelHierarchy"/>
    <dgm:cxn modelId="{92ED9A59-29E5-4071-BE79-157E6CDDAD38}" type="presParOf" srcId="{60E0BB02-AFB6-4987-8A74-0C69989064BC}" destId="{82DD0080-0B69-459A-B4BB-E82D35818FB5}" srcOrd="4" destOrd="0" presId="urn:microsoft.com/office/officeart/2008/layout/HorizontalMultiLevelHierarchy"/>
    <dgm:cxn modelId="{FD5EFA0C-EEAB-4F08-93A9-748D67C62DDB}" type="presParOf" srcId="{82DD0080-0B69-459A-B4BB-E82D35818FB5}" destId="{47C8B28E-E759-4F16-8065-ED3C57A721E9}" srcOrd="0" destOrd="0" presId="urn:microsoft.com/office/officeart/2008/layout/HorizontalMultiLevelHierarchy"/>
    <dgm:cxn modelId="{C323639A-4034-4522-A5C0-4581066641A7}" type="presParOf" srcId="{60E0BB02-AFB6-4987-8A74-0C69989064BC}" destId="{8A4C55BF-B24B-4BB5-A14A-1654767D9919}" srcOrd="5" destOrd="0" presId="urn:microsoft.com/office/officeart/2008/layout/HorizontalMultiLevelHierarchy"/>
    <dgm:cxn modelId="{2A6AB775-84E3-4AED-8E1E-828B46E4525E}" type="presParOf" srcId="{8A4C55BF-B24B-4BB5-A14A-1654767D9919}" destId="{E0F585BC-EE10-4FD9-B155-DCF2E5C23658}" srcOrd="0" destOrd="0" presId="urn:microsoft.com/office/officeart/2008/layout/HorizontalMultiLevelHierarchy"/>
    <dgm:cxn modelId="{8CDB7D76-347A-4B12-AD62-67BD54650EC4}" type="presParOf" srcId="{8A4C55BF-B24B-4BB5-A14A-1654767D9919}" destId="{EF3E159C-34EA-43E1-8148-2BF52F664FE8}" srcOrd="1" destOrd="0" presId="urn:microsoft.com/office/officeart/2008/layout/HorizontalMultiLevelHierarchy"/>
    <dgm:cxn modelId="{F0A4569D-9E7E-438D-954E-3DB08C8505E5}" type="presParOf" srcId="{60E0BB02-AFB6-4987-8A74-0C69989064BC}" destId="{FCE51AA5-80E0-46B8-A007-CB850D5532FF}" srcOrd="6" destOrd="0" presId="urn:microsoft.com/office/officeart/2008/layout/HorizontalMultiLevelHierarchy"/>
    <dgm:cxn modelId="{7FF49E1B-3AD0-4586-8797-FC530835C96F}" type="presParOf" srcId="{FCE51AA5-80E0-46B8-A007-CB850D5532FF}" destId="{3E28E564-FC0B-4A49-9101-39BE1D866769}" srcOrd="0" destOrd="0" presId="urn:microsoft.com/office/officeart/2008/layout/HorizontalMultiLevelHierarchy"/>
    <dgm:cxn modelId="{056EB7BF-B330-4417-9175-9CE5DEA20CE8}" type="presParOf" srcId="{60E0BB02-AFB6-4987-8A74-0C69989064BC}" destId="{12F3EC4A-BFC1-4CE1-89F0-87AAE4A34D22}" srcOrd="7" destOrd="0" presId="urn:microsoft.com/office/officeart/2008/layout/HorizontalMultiLevelHierarchy"/>
    <dgm:cxn modelId="{1624A362-271F-48AA-B220-784808BDABE4}" type="presParOf" srcId="{12F3EC4A-BFC1-4CE1-89F0-87AAE4A34D22}" destId="{623252D4-AA82-4E3D-80A2-0052F2A7B21C}" srcOrd="0" destOrd="0" presId="urn:microsoft.com/office/officeart/2008/layout/HorizontalMultiLevelHierarchy"/>
    <dgm:cxn modelId="{40E39942-1352-4980-AB64-25522E06A21F}" type="presParOf" srcId="{12F3EC4A-BFC1-4CE1-89F0-87AAE4A34D22}" destId="{73C49A79-D557-4F29-B492-BB220A266B26}" srcOrd="1" destOrd="0" presId="urn:microsoft.com/office/officeart/2008/layout/HorizontalMultiLevelHierarchy"/>
    <dgm:cxn modelId="{1B8015F7-8EF9-4B17-B8AE-CC34E2A7CC75}" type="presParOf" srcId="{60E0BB02-AFB6-4987-8A74-0C69989064BC}" destId="{6096699D-6340-4771-A04D-D78D7E5904C5}" srcOrd="8" destOrd="0" presId="urn:microsoft.com/office/officeart/2008/layout/HorizontalMultiLevelHierarchy"/>
    <dgm:cxn modelId="{ECE7D667-B1C3-4541-97D6-8165D6CC3D08}" type="presParOf" srcId="{6096699D-6340-4771-A04D-D78D7E5904C5}" destId="{B6160399-4599-411C-8EFB-0633A3CCAFC5}" srcOrd="0" destOrd="0" presId="urn:microsoft.com/office/officeart/2008/layout/HorizontalMultiLevelHierarchy"/>
    <dgm:cxn modelId="{6F7998EB-E248-4464-B8AB-13BBEE41C0D0}" type="presParOf" srcId="{60E0BB02-AFB6-4987-8A74-0C69989064BC}" destId="{8825C252-5491-4F97-BA94-36CFA4C5D34B}" srcOrd="9" destOrd="0" presId="urn:microsoft.com/office/officeart/2008/layout/HorizontalMultiLevelHierarchy"/>
    <dgm:cxn modelId="{58263BD8-07F5-4D9C-9C07-B48DEE54C354}" type="presParOf" srcId="{8825C252-5491-4F97-BA94-36CFA4C5D34B}" destId="{73342B39-D748-4B58-9D7B-6B83AEEF8CCC}" srcOrd="0" destOrd="0" presId="urn:microsoft.com/office/officeart/2008/layout/HorizontalMultiLevelHierarchy"/>
    <dgm:cxn modelId="{315643C6-0451-4A36-8020-D8017E7C2A31}" type="presParOf" srcId="{8825C252-5491-4F97-BA94-36CFA4C5D34B}" destId="{3E8B2CC7-8EF2-48E4-937E-8ED0D4E6CC1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A61DBD-5416-43BB-BF13-338CFC7819C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B0C7B93C-6C78-4A4D-A7B2-AAA66F10AF6A}">
      <dgm:prSet phldrT="[Texto]" custT="1"/>
      <dgm:spPr/>
      <dgm:t>
        <a:bodyPr/>
        <a:lstStyle/>
        <a:p>
          <a:r>
            <a:rPr lang="es-ES" sz="4000" dirty="0" smtClean="0"/>
            <a:t>¿cómo se resolvió?</a:t>
          </a:r>
          <a:endParaRPr lang="es-ES" sz="4000" dirty="0"/>
        </a:p>
      </dgm:t>
    </dgm:pt>
    <dgm:pt modelId="{AF813AB5-F8BC-42E4-B04C-2B1ACE55E348}" type="parTrans" cxnId="{5476533D-CD29-4CD2-BF70-98741A0E8C35}">
      <dgm:prSet/>
      <dgm:spPr/>
      <dgm:t>
        <a:bodyPr/>
        <a:lstStyle/>
        <a:p>
          <a:endParaRPr lang="es-ES"/>
        </a:p>
      </dgm:t>
    </dgm:pt>
    <dgm:pt modelId="{FA29C04B-3615-4660-B8DE-17D0DC61115F}" type="sibTrans" cxnId="{5476533D-CD29-4CD2-BF70-98741A0E8C35}">
      <dgm:prSet/>
      <dgm:spPr/>
      <dgm:t>
        <a:bodyPr/>
        <a:lstStyle/>
        <a:p>
          <a:endParaRPr lang="es-ES"/>
        </a:p>
      </dgm:t>
    </dgm:pt>
    <dgm:pt modelId="{AC166FC1-3B2E-4826-A326-8D340D97EE05}">
      <dgm:prSet phldrT="[Texto]"/>
      <dgm:spPr/>
      <dgm:t>
        <a:bodyPr/>
        <a:lstStyle/>
        <a:p>
          <a:r>
            <a:rPr lang="es-CL" dirty="0" smtClean="0"/>
            <a:t>Desde Estados Unidos comenzó una recuperación gradual, comenzó al asumir como presidente en 1932 Franklin Roosevelt del partido demócrata.</a:t>
          </a:r>
          <a:endParaRPr lang="es-ES" dirty="0"/>
        </a:p>
      </dgm:t>
    </dgm:pt>
    <dgm:pt modelId="{A2D5BD39-AE45-4288-801E-C9C0CB86F26E}" type="parTrans" cxnId="{E7BE2F6F-8B33-450F-B5BC-3C22290DEA2A}">
      <dgm:prSet/>
      <dgm:spPr/>
      <dgm:t>
        <a:bodyPr/>
        <a:lstStyle/>
        <a:p>
          <a:endParaRPr lang="es-ES"/>
        </a:p>
      </dgm:t>
    </dgm:pt>
    <dgm:pt modelId="{D1D0F9F3-9FFE-42A5-9B53-8494C680F448}" type="sibTrans" cxnId="{E7BE2F6F-8B33-450F-B5BC-3C22290DEA2A}">
      <dgm:prSet/>
      <dgm:spPr/>
      <dgm:t>
        <a:bodyPr/>
        <a:lstStyle/>
        <a:p>
          <a:endParaRPr lang="es-ES"/>
        </a:p>
      </dgm:t>
    </dgm:pt>
    <dgm:pt modelId="{E375F2AE-4687-4E4A-B6B1-90E7BF3B8A56}">
      <dgm:prSet/>
      <dgm:spPr/>
      <dgm:t>
        <a:bodyPr/>
        <a:lstStyle/>
        <a:p>
          <a:r>
            <a:rPr lang="es-CL" dirty="0" smtClean="0"/>
            <a:t>Puso en marcha un paquete político económico llamado New </a:t>
          </a:r>
          <a:r>
            <a:rPr lang="es-CL" dirty="0" err="1" smtClean="0"/>
            <a:t>Deal</a:t>
          </a:r>
          <a:r>
            <a:rPr lang="es-CL" dirty="0" smtClean="0"/>
            <a:t> o nuevo trato, que junto a políticas de estado que dieron al estado un papel preponderante en la economía, se atacó el grave problema del desempleo con políticas acertadas, se crearon leyes de seguridad social, ley sobre las viviendas, un sistema fiscal mejorado.</a:t>
          </a:r>
          <a:endParaRPr lang="es-ES" dirty="0"/>
        </a:p>
      </dgm:t>
    </dgm:pt>
    <dgm:pt modelId="{79C4D657-6951-4DE2-94C8-ABDB9B4E30C8}" type="parTrans" cxnId="{E1729F63-119D-44DE-AC41-1546E9E884E5}">
      <dgm:prSet/>
      <dgm:spPr/>
      <dgm:t>
        <a:bodyPr/>
        <a:lstStyle/>
        <a:p>
          <a:endParaRPr lang="es-ES"/>
        </a:p>
      </dgm:t>
    </dgm:pt>
    <dgm:pt modelId="{49A13A0D-1E72-4B62-A81E-0838B74A6A0D}" type="sibTrans" cxnId="{E1729F63-119D-44DE-AC41-1546E9E884E5}">
      <dgm:prSet/>
      <dgm:spPr/>
      <dgm:t>
        <a:bodyPr/>
        <a:lstStyle/>
        <a:p>
          <a:endParaRPr lang="es-ES"/>
        </a:p>
      </dgm:t>
    </dgm:pt>
    <dgm:pt modelId="{8DC0CED4-17F1-45E1-B510-C789BC5B954C}">
      <dgm:prSet/>
      <dgm:spPr/>
      <dgm:t>
        <a:bodyPr/>
        <a:lstStyle/>
        <a:p>
          <a:r>
            <a:rPr lang="es-ES" dirty="0" smtClean="0"/>
            <a:t>Combatió la cesantía mediante un plan de servicio voluntario y realizó grandes obras públicas: construyeron carreteras, estadios, colegios, aeropuertos, etc. Esto disminuyó la cesantía, aumentó el poder adquisitivo de la población, reactivándose el consumo, y por lo tanto, la economía. </a:t>
          </a:r>
          <a:endParaRPr lang="es-ES" dirty="0"/>
        </a:p>
      </dgm:t>
    </dgm:pt>
    <dgm:pt modelId="{10769D2E-8FEA-41B3-9371-A14E6F77CA8E}" type="parTrans" cxnId="{5603FCFE-A509-404C-A4FC-D78524B7F293}">
      <dgm:prSet/>
      <dgm:spPr/>
      <dgm:t>
        <a:bodyPr/>
        <a:lstStyle/>
        <a:p>
          <a:endParaRPr lang="es-ES"/>
        </a:p>
      </dgm:t>
    </dgm:pt>
    <dgm:pt modelId="{330B1C44-CD40-4FEE-8281-C04A38D3990C}" type="sibTrans" cxnId="{5603FCFE-A509-404C-A4FC-D78524B7F293}">
      <dgm:prSet/>
      <dgm:spPr/>
      <dgm:t>
        <a:bodyPr/>
        <a:lstStyle/>
        <a:p>
          <a:endParaRPr lang="es-ES"/>
        </a:p>
      </dgm:t>
    </dgm:pt>
    <dgm:pt modelId="{3C277F27-CA1C-407C-B54C-2E91E96CFB07}" type="pres">
      <dgm:prSet presAssocID="{10A61DBD-5416-43BB-BF13-338CFC7819C0}" presName="outerComposite" presStyleCnt="0">
        <dgm:presLayoutVars>
          <dgm:chMax val="5"/>
          <dgm:dir/>
          <dgm:resizeHandles val="exact"/>
        </dgm:presLayoutVars>
      </dgm:prSet>
      <dgm:spPr/>
      <dgm:t>
        <a:bodyPr/>
        <a:lstStyle/>
        <a:p>
          <a:endParaRPr lang="es-ES"/>
        </a:p>
      </dgm:t>
    </dgm:pt>
    <dgm:pt modelId="{9E7376CB-6B13-42C0-B64B-EA408C7DFDAD}" type="pres">
      <dgm:prSet presAssocID="{10A61DBD-5416-43BB-BF13-338CFC7819C0}" presName="dummyMaxCanvas" presStyleCnt="0">
        <dgm:presLayoutVars/>
      </dgm:prSet>
      <dgm:spPr/>
    </dgm:pt>
    <dgm:pt modelId="{9C847481-D2BA-4587-A7CC-9E5A9D302960}" type="pres">
      <dgm:prSet presAssocID="{10A61DBD-5416-43BB-BF13-338CFC7819C0}" presName="FourNodes_1" presStyleLbl="node1" presStyleIdx="0" presStyleCnt="4">
        <dgm:presLayoutVars>
          <dgm:bulletEnabled val="1"/>
        </dgm:presLayoutVars>
      </dgm:prSet>
      <dgm:spPr/>
      <dgm:t>
        <a:bodyPr/>
        <a:lstStyle/>
        <a:p>
          <a:endParaRPr lang="es-ES"/>
        </a:p>
      </dgm:t>
    </dgm:pt>
    <dgm:pt modelId="{062D3F2A-7014-481A-9C99-42AC4F41F5E4}" type="pres">
      <dgm:prSet presAssocID="{10A61DBD-5416-43BB-BF13-338CFC7819C0}" presName="FourNodes_2" presStyleLbl="node1" presStyleIdx="1" presStyleCnt="4">
        <dgm:presLayoutVars>
          <dgm:bulletEnabled val="1"/>
        </dgm:presLayoutVars>
      </dgm:prSet>
      <dgm:spPr/>
      <dgm:t>
        <a:bodyPr/>
        <a:lstStyle/>
        <a:p>
          <a:endParaRPr lang="es-ES"/>
        </a:p>
      </dgm:t>
    </dgm:pt>
    <dgm:pt modelId="{010956E8-AA85-47C8-AFCD-2B673A8DAB8D}" type="pres">
      <dgm:prSet presAssocID="{10A61DBD-5416-43BB-BF13-338CFC7819C0}" presName="FourNodes_3" presStyleLbl="node1" presStyleIdx="2" presStyleCnt="4">
        <dgm:presLayoutVars>
          <dgm:bulletEnabled val="1"/>
        </dgm:presLayoutVars>
      </dgm:prSet>
      <dgm:spPr/>
      <dgm:t>
        <a:bodyPr/>
        <a:lstStyle/>
        <a:p>
          <a:endParaRPr lang="es-ES"/>
        </a:p>
      </dgm:t>
    </dgm:pt>
    <dgm:pt modelId="{F14D291F-08EA-4FC2-8469-CB026DB597CA}" type="pres">
      <dgm:prSet presAssocID="{10A61DBD-5416-43BB-BF13-338CFC7819C0}" presName="FourNodes_4" presStyleLbl="node1" presStyleIdx="3" presStyleCnt="4">
        <dgm:presLayoutVars>
          <dgm:bulletEnabled val="1"/>
        </dgm:presLayoutVars>
      </dgm:prSet>
      <dgm:spPr/>
      <dgm:t>
        <a:bodyPr/>
        <a:lstStyle/>
        <a:p>
          <a:endParaRPr lang="es-ES"/>
        </a:p>
      </dgm:t>
    </dgm:pt>
    <dgm:pt modelId="{4763A0D0-688B-4417-B6BA-C65A08BC6195}" type="pres">
      <dgm:prSet presAssocID="{10A61DBD-5416-43BB-BF13-338CFC7819C0}" presName="FourConn_1-2" presStyleLbl="fgAccFollowNode1" presStyleIdx="0" presStyleCnt="3">
        <dgm:presLayoutVars>
          <dgm:bulletEnabled val="1"/>
        </dgm:presLayoutVars>
      </dgm:prSet>
      <dgm:spPr/>
      <dgm:t>
        <a:bodyPr/>
        <a:lstStyle/>
        <a:p>
          <a:endParaRPr lang="es-ES"/>
        </a:p>
      </dgm:t>
    </dgm:pt>
    <dgm:pt modelId="{013DA945-7E5A-4DEC-B5D8-7BC6E183157E}" type="pres">
      <dgm:prSet presAssocID="{10A61DBD-5416-43BB-BF13-338CFC7819C0}" presName="FourConn_2-3" presStyleLbl="fgAccFollowNode1" presStyleIdx="1" presStyleCnt="3">
        <dgm:presLayoutVars>
          <dgm:bulletEnabled val="1"/>
        </dgm:presLayoutVars>
      </dgm:prSet>
      <dgm:spPr/>
      <dgm:t>
        <a:bodyPr/>
        <a:lstStyle/>
        <a:p>
          <a:endParaRPr lang="es-ES"/>
        </a:p>
      </dgm:t>
    </dgm:pt>
    <dgm:pt modelId="{EC18BA00-DFB3-4710-AE35-5827DABC73BE}" type="pres">
      <dgm:prSet presAssocID="{10A61DBD-5416-43BB-BF13-338CFC7819C0}" presName="FourConn_3-4" presStyleLbl="fgAccFollowNode1" presStyleIdx="2" presStyleCnt="3">
        <dgm:presLayoutVars>
          <dgm:bulletEnabled val="1"/>
        </dgm:presLayoutVars>
      </dgm:prSet>
      <dgm:spPr/>
      <dgm:t>
        <a:bodyPr/>
        <a:lstStyle/>
        <a:p>
          <a:endParaRPr lang="es-ES"/>
        </a:p>
      </dgm:t>
    </dgm:pt>
    <dgm:pt modelId="{71C87694-CC19-4ABD-B1B5-B8AB1D3DD371}" type="pres">
      <dgm:prSet presAssocID="{10A61DBD-5416-43BB-BF13-338CFC7819C0}" presName="FourNodes_1_text" presStyleLbl="node1" presStyleIdx="3" presStyleCnt="4">
        <dgm:presLayoutVars>
          <dgm:bulletEnabled val="1"/>
        </dgm:presLayoutVars>
      </dgm:prSet>
      <dgm:spPr/>
      <dgm:t>
        <a:bodyPr/>
        <a:lstStyle/>
        <a:p>
          <a:endParaRPr lang="es-ES"/>
        </a:p>
      </dgm:t>
    </dgm:pt>
    <dgm:pt modelId="{0BD9D164-DBA2-49E7-8AE6-851D6FCBE97F}" type="pres">
      <dgm:prSet presAssocID="{10A61DBD-5416-43BB-BF13-338CFC7819C0}" presName="FourNodes_2_text" presStyleLbl="node1" presStyleIdx="3" presStyleCnt="4">
        <dgm:presLayoutVars>
          <dgm:bulletEnabled val="1"/>
        </dgm:presLayoutVars>
      </dgm:prSet>
      <dgm:spPr/>
      <dgm:t>
        <a:bodyPr/>
        <a:lstStyle/>
        <a:p>
          <a:endParaRPr lang="es-ES"/>
        </a:p>
      </dgm:t>
    </dgm:pt>
    <dgm:pt modelId="{FC71FB67-E156-4574-AAA0-16E6046FAED5}" type="pres">
      <dgm:prSet presAssocID="{10A61DBD-5416-43BB-BF13-338CFC7819C0}" presName="FourNodes_3_text" presStyleLbl="node1" presStyleIdx="3" presStyleCnt="4">
        <dgm:presLayoutVars>
          <dgm:bulletEnabled val="1"/>
        </dgm:presLayoutVars>
      </dgm:prSet>
      <dgm:spPr/>
      <dgm:t>
        <a:bodyPr/>
        <a:lstStyle/>
        <a:p>
          <a:endParaRPr lang="es-ES"/>
        </a:p>
      </dgm:t>
    </dgm:pt>
    <dgm:pt modelId="{B75B8E50-993F-42B6-985A-D0EC279D88E7}" type="pres">
      <dgm:prSet presAssocID="{10A61DBD-5416-43BB-BF13-338CFC7819C0}" presName="FourNodes_4_text" presStyleLbl="node1" presStyleIdx="3" presStyleCnt="4">
        <dgm:presLayoutVars>
          <dgm:bulletEnabled val="1"/>
        </dgm:presLayoutVars>
      </dgm:prSet>
      <dgm:spPr/>
      <dgm:t>
        <a:bodyPr/>
        <a:lstStyle/>
        <a:p>
          <a:endParaRPr lang="es-ES"/>
        </a:p>
      </dgm:t>
    </dgm:pt>
  </dgm:ptLst>
  <dgm:cxnLst>
    <dgm:cxn modelId="{E7BE2F6F-8B33-450F-B5BC-3C22290DEA2A}" srcId="{10A61DBD-5416-43BB-BF13-338CFC7819C0}" destId="{AC166FC1-3B2E-4826-A326-8D340D97EE05}" srcOrd="1" destOrd="0" parTransId="{A2D5BD39-AE45-4288-801E-C9C0CB86F26E}" sibTransId="{D1D0F9F3-9FFE-42A5-9B53-8494C680F448}"/>
    <dgm:cxn modelId="{0189D36A-200B-4AB8-95E7-67B0E4A7FE3B}" type="presOf" srcId="{AC166FC1-3B2E-4826-A326-8D340D97EE05}" destId="{0BD9D164-DBA2-49E7-8AE6-851D6FCBE97F}" srcOrd="1" destOrd="0" presId="urn:microsoft.com/office/officeart/2005/8/layout/vProcess5"/>
    <dgm:cxn modelId="{77ACAD67-3FDD-491D-A1D3-1A7C697CC604}" type="presOf" srcId="{E375F2AE-4687-4E4A-B6B1-90E7BF3B8A56}" destId="{FC71FB67-E156-4574-AAA0-16E6046FAED5}" srcOrd="1" destOrd="0" presId="urn:microsoft.com/office/officeart/2005/8/layout/vProcess5"/>
    <dgm:cxn modelId="{94EB3B72-E4A2-4968-A19B-A0A2E927C2A4}" type="presOf" srcId="{AC166FC1-3B2E-4826-A326-8D340D97EE05}" destId="{062D3F2A-7014-481A-9C99-42AC4F41F5E4}" srcOrd="0" destOrd="0" presId="urn:microsoft.com/office/officeart/2005/8/layout/vProcess5"/>
    <dgm:cxn modelId="{8D246A04-8B3D-4B25-999B-7470A9467EF6}" type="presOf" srcId="{B0C7B93C-6C78-4A4D-A7B2-AAA66F10AF6A}" destId="{71C87694-CC19-4ABD-B1B5-B8AB1D3DD371}" srcOrd="1" destOrd="0" presId="urn:microsoft.com/office/officeart/2005/8/layout/vProcess5"/>
    <dgm:cxn modelId="{F11AAC4E-2BBF-409B-8720-F8519B11311B}" type="presOf" srcId="{FA29C04B-3615-4660-B8DE-17D0DC61115F}" destId="{4763A0D0-688B-4417-B6BA-C65A08BC6195}" srcOrd="0" destOrd="0" presId="urn:microsoft.com/office/officeart/2005/8/layout/vProcess5"/>
    <dgm:cxn modelId="{5F197FF4-42AE-4565-84CB-F00C1B609057}" type="presOf" srcId="{B0C7B93C-6C78-4A4D-A7B2-AAA66F10AF6A}" destId="{9C847481-D2BA-4587-A7CC-9E5A9D302960}" srcOrd="0" destOrd="0" presId="urn:microsoft.com/office/officeart/2005/8/layout/vProcess5"/>
    <dgm:cxn modelId="{77C02A1D-8344-400D-9D71-4107B02E8882}" type="presOf" srcId="{10A61DBD-5416-43BB-BF13-338CFC7819C0}" destId="{3C277F27-CA1C-407C-B54C-2E91E96CFB07}" srcOrd="0" destOrd="0" presId="urn:microsoft.com/office/officeart/2005/8/layout/vProcess5"/>
    <dgm:cxn modelId="{275307B9-2BED-4CF0-BD48-7F8CA26F0D62}" type="presOf" srcId="{8DC0CED4-17F1-45E1-B510-C789BC5B954C}" destId="{B75B8E50-993F-42B6-985A-D0EC279D88E7}" srcOrd="1" destOrd="0" presId="urn:microsoft.com/office/officeart/2005/8/layout/vProcess5"/>
    <dgm:cxn modelId="{5603FCFE-A509-404C-A4FC-D78524B7F293}" srcId="{10A61DBD-5416-43BB-BF13-338CFC7819C0}" destId="{8DC0CED4-17F1-45E1-B510-C789BC5B954C}" srcOrd="3" destOrd="0" parTransId="{10769D2E-8FEA-41B3-9371-A14E6F77CA8E}" sibTransId="{330B1C44-CD40-4FEE-8281-C04A38D3990C}"/>
    <dgm:cxn modelId="{0694906D-831C-4A9E-A564-2A5E5B644D5D}" type="presOf" srcId="{D1D0F9F3-9FFE-42A5-9B53-8494C680F448}" destId="{013DA945-7E5A-4DEC-B5D8-7BC6E183157E}" srcOrd="0" destOrd="0" presId="urn:microsoft.com/office/officeart/2005/8/layout/vProcess5"/>
    <dgm:cxn modelId="{2B838BA3-F8B4-4BE0-B187-BBD0CE94B1B3}" type="presOf" srcId="{E375F2AE-4687-4E4A-B6B1-90E7BF3B8A56}" destId="{010956E8-AA85-47C8-AFCD-2B673A8DAB8D}" srcOrd="0" destOrd="0" presId="urn:microsoft.com/office/officeart/2005/8/layout/vProcess5"/>
    <dgm:cxn modelId="{E1729F63-119D-44DE-AC41-1546E9E884E5}" srcId="{10A61DBD-5416-43BB-BF13-338CFC7819C0}" destId="{E375F2AE-4687-4E4A-B6B1-90E7BF3B8A56}" srcOrd="2" destOrd="0" parTransId="{79C4D657-6951-4DE2-94C8-ABDB9B4E30C8}" sibTransId="{49A13A0D-1E72-4B62-A81E-0838B74A6A0D}"/>
    <dgm:cxn modelId="{399BB4B8-6639-43C7-A7ED-A0B51B1BF0EE}" type="presOf" srcId="{8DC0CED4-17F1-45E1-B510-C789BC5B954C}" destId="{F14D291F-08EA-4FC2-8469-CB026DB597CA}" srcOrd="0" destOrd="0" presId="urn:microsoft.com/office/officeart/2005/8/layout/vProcess5"/>
    <dgm:cxn modelId="{FFAB5334-56EA-4F10-9C1C-1D5C334B7041}" type="presOf" srcId="{49A13A0D-1E72-4B62-A81E-0838B74A6A0D}" destId="{EC18BA00-DFB3-4710-AE35-5827DABC73BE}" srcOrd="0" destOrd="0" presId="urn:microsoft.com/office/officeart/2005/8/layout/vProcess5"/>
    <dgm:cxn modelId="{5476533D-CD29-4CD2-BF70-98741A0E8C35}" srcId="{10A61DBD-5416-43BB-BF13-338CFC7819C0}" destId="{B0C7B93C-6C78-4A4D-A7B2-AAA66F10AF6A}" srcOrd="0" destOrd="0" parTransId="{AF813AB5-F8BC-42E4-B04C-2B1ACE55E348}" sibTransId="{FA29C04B-3615-4660-B8DE-17D0DC61115F}"/>
    <dgm:cxn modelId="{1854474A-1DAC-475C-A3CD-1221A637677C}" type="presParOf" srcId="{3C277F27-CA1C-407C-B54C-2E91E96CFB07}" destId="{9E7376CB-6B13-42C0-B64B-EA408C7DFDAD}" srcOrd="0" destOrd="0" presId="urn:microsoft.com/office/officeart/2005/8/layout/vProcess5"/>
    <dgm:cxn modelId="{AE70C382-68EC-44B7-8B4D-1E5F5FB8C627}" type="presParOf" srcId="{3C277F27-CA1C-407C-B54C-2E91E96CFB07}" destId="{9C847481-D2BA-4587-A7CC-9E5A9D302960}" srcOrd="1" destOrd="0" presId="urn:microsoft.com/office/officeart/2005/8/layout/vProcess5"/>
    <dgm:cxn modelId="{C0199D76-ED04-4591-AE3B-AEA81C0DEA71}" type="presParOf" srcId="{3C277F27-CA1C-407C-B54C-2E91E96CFB07}" destId="{062D3F2A-7014-481A-9C99-42AC4F41F5E4}" srcOrd="2" destOrd="0" presId="urn:microsoft.com/office/officeart/2005/8/layout/vProcess5"/>
    <dgm:cxn modelId="{7DE254AA-3FBD-40D6-9C4D-231E5E12459A}" type="presParOf" srcId="{3C277F27-CA1C-407C-B54C-2E91E96CFB07}" destId="{010956E8-AA85-47C8-AFCD-2B673A8DAB8D}" srcOrd="3" destOrd="0" presId="urn:microsoft.com/office/officeart/2005/8/layout/vProcess5"/>
    <dgm:cxn modelId="{CA77C271-ABB5-4A04-8CBB-A982DE1C49C7}" type="presParOf" srcId="{3C277F27-CA1C-407C-B54C-2E91E96CFB07}" destId="{F14D291F-08EA-4FC2-8469-CB026DB597CA}" srcOrd="4" destOrd="0" presId="urn:microsoft.com/office/officeart/2005/8/layout/vProcess5"/>
    <dgm:cxn modelId="{D3DB6C22-656F-410E-8DE5-13090F17D603}" type="presParOf" srcId="{3C277F27-CA1C-407C-B54C-2E91E96CFB07}" destId="{4763A0D0-688B-4417-B6BA-C65A08BC6195}" srcOrd="5" destOrd="0" presId="urn:microsoft.com/office/officeart/2005/8/layout/vProcess5"/>
    <dgm:cxn modelId="{8C340EA9-5CBB-475C-965D-CAC4F87DC35B}" type="presParOf" srcId="{3C277F27-CA1C-407C-B54C-2E91E96CFB07}" destId="{013DA945-7E5A-4DEC-B5D8-7BC6E183157E}" srcOrd="6" destOrd="0" presId="urn:microsoft.com/office/officeart/2005/8/layout/vProcess5"/>
    <dgm:cxn modelId="{3CBB9699-31DC-4179-A2E2-B653A771D3E4}" type="presParOf" srcId="{3C277F27-CA1C-407C-B54C-2E91E96CFB07}" destId="{EC18BA00-DFB3-4710-AE35-5827DABC73BE}" srcOrd="7" destOrd="0" presId="urn:microsoft.com/office/officeart/2005/8/layout/vProcess5"/>
    <dgm:cxn modelId="{60ED42AA-05CC-4DE0-B802-B9798B02487E}" type="presParOf" srcId="{3C277F27-CA1C-407C-B54C-2E91E96CFB07}" destId="{71C87694-CC19-4ABD-B1B5-B8AB1D3DD371}" srcOrd="8" destOrd="0" presId="urn:microsoft.com/office/officeart/2005/8/layout/vProcess5"/>
    <dgm:cxn modelId="{97D50582-A5B7-4B37-9BC6-4C8ADA781B9A}" type="presParOf" srcId="{3C277F27-CA1C-407C-B54C-2E91E96CFB07}" destId="{0BD9D164-DBA2-49E7-8AE6-851D6FCBE97F}" srcOrd="9" destOrd="0" presId="urn:microsoft.com/office/officeart/2005/8/layout/vProcess5"/>
    <dgm:cxn modelId="{41016F4D-3EEB-49D3-BFF6-E2714D5CA0A9}" type="presParOf" srcId="{3C277F27-CA1C-407C-B54C-2E91E96CFB07}" destId="{FC71FB67-E156-4574-AAA0-16E6046FAED5}" srcOrd="10" destOrd="0" presId="urn:microsoft.com/office/officeart/2005/8/layout/vProcess5"/>
    <dgm:cxn modelId="{A692F6F3-9D6C-4554-8A7E-09C58DAAA872}" type="presParOf" srcId="{3C277F27-CA1C-407C-B54C-2E91E96CFB07}" destId="{B75B8E50-993F-42B6-985A-D0EC279D88E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C5F861-4259-43EE-A1C7-5F13AE10CAF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8863D02B-2FA1-4E8C-A972-FB4040B03A74}">
      <dgm:prSet/>
      <dgm:spPr/>
      <dgm:t>
        <a:bodyPr/>
        <a:lstStyle/>
        <a:p>
          <a:r>
            <a:rPr lang="es-CL" smtClean="0"/>
            <a:t>Una de las peores fue el desempleo o el paro parcial que creo hambre, mendicidad y enfermedad en todo el mundo, se calcula que en 1932 habían unos 40 millones de desempleados.</a:t>
          </a:r>
          <a:endParaRPr lang="es-ES"/>
        </a:p>
      </dgm:t>
    </dgm:pt>
    <dgm:pt modelId="{E95771B3-5173-4B43-9E24-C503F103CE5F}" type="parTrans" cxnId="{3CA60578-1895-4ABF-A743-EFD6B48D4427}">
      <dgm:prSet/>
      <dgm:spPr/>
      <dgm:t>
        <a:bodyPr/>
        <a:lstStyle/>
        <a:p>
          <a:endParaRPr lang="es-ES"/>
        </a:p>
      </dgm:t>
    </dgm:pt>
    <dgm:pt modelId="{75A3F493-346F-47C0-95F2-D642C89AB504}" type="sibTrans" cxnId="{3CA60578-1895-4ABF-A743-EFD6B48D4427}">
      <dgm:prSet/>
      <dgm:spPr/>
      <dgm:t>
        <a:bodyPr/>
        <a:lstStyle/>
        <a:p>
          <a:endParaRPr lang="es-ES"/>
        </a:p>
      </dgm:t>
    </dgm:pt>
    <dgm:pt modelId="{8C2B20BD-EA66-4D6A-B1C3-3EBC902E3380}">
      <dgm:prSet/>
      <dgm:spPr/>
      <dgm:t>
        <a:bodyPr/>
        <a:lstStyle/>
        <a:p>
          <a:r>
            <a:rPr lang="es-CL" smtClean="0"/>
            <a:t>Descenso demográfico, pues hubo disminución de bodas, natalidad y migraciones hacia las naciones donde había una mejor opción de sobrevivir.</a:t>
          </a:r>
          <a:endParaRPr lang="es-ES"/>
        </a:p>
      </dgm:t>
    </dgm:pt>
    <dgm:pt modelId="{9CC3C4C2-519B-48B6-AF4D-37C4CDEEACAE}" type="parTrans" cxnId="{BD90A7A6-901C-450C-8360-9BCE1DED82D6}">
      <dgm:prSet/>
      <dgm:spPr/>
      <dgm:t>
        <a:bodyPr/>
        <a:lstStyle/>
        <a:p>
          <a:endParaRPr lang="es-ES"/>
        </a:p>
      </dgm:t>
    </dgm:pt>
    <dgm:pt modelId="{8BB7EB5D-82B3-4C9E-BB07-7124527B1857}" type="sibTrans" cxnId="{BD90A7A6-901C-450C-8360-9BCE1DED82D6}">
      <dgm:prSet/>
      <dgm:spPr/>
      <dgm:t>
        <a:bodyPr/>
        <a:lstStyle/>
        <a:p>
          <a:endParaRPr lang="es-ES"/>
        </a:p>
      </dgm:t>
    </dgm:pt>
    <dgm:pt modelId="{A1E5CB31-EE98-44F8-957D-C815AF82F061}">
      <dgm:prSet/>
      <dgm:spPr/>
      <dgm:t>
        <a:bodyPr/>
        <a:lstStyle/>
        <a:p>
          <a:r>
            <a:rPr lang="es-CL" smtClean="0"/>
            <a:t>Las clases medias y bajas sufrieron mucho: hambre, miseria y muerte.</a:t>
          </a:r>
          <a:endParaRPr lang="es-ES"/>
        </a:p>
      </dgm:t>
    </dgm:pt>
    <dgm:pt modelId="{C6639830-0E83-45D0-9123-FDFA24F8F860}" type="parTrans" cxnId="{D1D059D1-82BF-4028-9030-7315B9D7B7FC}">
      <dgm:prSet/>
      <dgm:spPr/>
      <dgm:t>
        <a:bodyPr/>
        <a:lstStyle/>
        <a:p>
          <a:endParaRPr lang="es-ES"/>
        </a:p>
      </dgm:t>
    </dgm:pt>
    <dgm:pt modelId="{D97F7A76-C205-418E-8076-133184B7AFE3}" type="sibTrans" cxnId="{D1D059D1-82BF-4028-9030-7315B9D7B7FC}">
      <dgm:prSet/>
      <dgm:spPr/>
      <dgm:t>
        <a:bodyPr/>
        <a:lstStyle/>
        <a:p>
          <a:endParaRPr lang="es-ES"/>
        </a:p>
      </dgm:t>
    </dgm:pt>
    <dgm:pt modelId="{7A2DCF6F-361E-411A-A1A2-924EB4FDEE95}">
      <dgm:prSet/>
      <dgm:spPr/>
      <dgm:t>
        <a:bodyPr/>
        <a:lstStyle/>
        <a:p>
          <a:r>
            <a:rPr lang="es-CL" dirty="0" smtClean="0"/>
            <a:t>Surgimiento de formas de gobierno totalitarios y de ultraderecha en Alemania, Italia, España, que llevarían finalmente a la segunda guerra mundial.</a:t>
          </a:r>
          <a:endParaRPr lang="es-ES" dirty="0"/>
        </a:p>
      </dgm:t>
    </dgm:pt>
    <dgm:pt modelId="{0A8D1340-DC95-400A-9BEE-BA57B7EC5EAF}" type="parTrans" cxnId="{EE7933A9-7FD7-48D9-A1ED-D1012F6CB629}">
      <dgm:prSet/>
      <dgm:spPr/>
      <dgm:t>
        <a:bodyPr/>
        <a:lstStyle/>
        <a:p>
          <a:endParaRPr lang="es-ES"/>
        </a:p>
      </dgm:t>
    </dgm:pt>
    <dgm:pt modelId="{4A88F1DB-BCCA-4E0C-AA9D-ED5E05B22D84}" type="sibTrans" cxnId="{EE7933A9-7FD7-48D9-A1ED-D1012F6CB629}">
      <dgm:prSet/>
      <dgm:spPr/>
      <dgm:t>
        <a:bodyPr/>
        <a:lstStyle/>
        <a:p>
          <a:endParaRPr lang="es-ES"/>
        </a:p>
      </dgm:t>
    </dgm:pt>
    <dgm:pt modelId="{4BCF1679-7ADB-43B8-A4F4-B841CC4AE762}">
      <dgm:prSet/>
      <dgm:spPr/>
      <dgm:t>
        <a:bodyPr/>
        <a:lstStyle/>
        <a:p>
          <a:r>
            <a:rPr lang="es-CL" dirty="0" smtClean="0"/>
            <a:t>algunas de las naciones más afectadas fueron: Austria, Francia, Alemania, Japón, Reino Unido, Italia, Países bajos, España y Chile.</a:t>
          </a:r>
          <a:endParaRPr lang="es-ES" dirty="0"/>
        </a:p>
      </dgm:t>
    </dgm:pt>
    <dgm:pt modelId="{FEFDFBA1-7D39-4F05-8FDC-A6AA2FF0889A}" type="parTrans" cxnId="{9F548ADD-CD1E-487E-9468-C86C82F9C66A}">
      <dgm:prSet/>
      <dgm:spPr/>
      <dgm:t>
        <a:bodyPr/>
        <a:lstStyle/>
        <a:p>
          <a:endParaRPr lang="es-ES"/>
        </a:p>
      </dgm:t>
    </dgm:pt>
    <dgm:pt modelId="{214E021F-1564-4BB3-8BD7-B7576540C882}" type="sibTrans" cxnId="{9F548ADD-CD1E-487E-9468-C86C82F9C66A}">
      <dgm:prSet/>
      <dgm:spPr/>
      <dgm:t>
        <a:bodyPr/>
        <a:lstStyle/>
        <a:p>
          <a:endParaRPr lang="es-ES"/>
        </a:p>
      </dgm:t>
    </dgm:pt>
    <dgm:pt modelId="{3102C0AC-76FE-4633-BE6D-F4FE4449FA90}" type="pres">
      <dgm:prSet presAssocID="{EFC5F861-4259-43EE-A1C7-5F13AE10CAF9}" presName="Name0" presStyleCnt="0">
        <dgm:presLayoutVars>
          <dgm:chMax val="7"/>
          <dgm:chPref val="7"/>
          <dgm:dir/>
        </dgm:presLayoutVars>
      </dgm:prSet>
      <dgm:spPr/>
      <dgm:t>
        <a:bodyPr/>
        <a:lstStyle/>
        <a:p>
          <a:endParaRPr lang="es-ES"/>
        </a:p>
      </dgm:t>
    </dgm:pt>
    <dgm:pt modelId="{5F39FF11-12FE-47FC-A03D-1F7EFFD517E8}" type="pres">
      <dgm:prSet presAssocID="{EFC5F861-4259-43EE-A1C7-5F13AE10CAF9}" presName="Name1" presStyleCnt="0"/>
      <dgm:spPr/>
    </dgm:pt>
    <dgm:pt modelId="{69FF8271-3301-4477-94FF-DBAA2A9028A3}" type="pres">
      <dgm:prSet presAssocID="{EFC5F861-4259-43EE-A1C7-5F13AE10CAF9}" presName="cycle" presStyleCnt="0"/>
      <dgm:spPr/>
    </dgm:pt>
    <dgm:pt modelId="{ED0DE906-88F3-472E-A4D6-24287C616A54}" type="pres">
      <dgm:prSet presAssocID="{EFC5F861-4259-43EE-A1C7-5F13AE10CAF9}" presName="srcNode" presStyleLbl="node1" presStyleIdx="0" presStyleCnt="5"/>
      <dgm:spPr/>
    </dgm:pt>
    <dgm:pt modelId="{DD6F5663-846B-43FC-A492-56BC80703D9D}" type="pres">
      <dgm:prSet presAssocID="{EFC5F861-4259-43EE-A1C7-5F13AE10CAF9}" presName="conn" presStyleLbl="parChTrans1D2" presStyleIdx="0" presStyleCnt="1"/>
      <dgm:spPr/>
      <dgm:t>
        <a:bodyPr/>
        <a:lstStyle/>
        <a:p>
          <a:endParaRPr lang="es-ES"/>
        </a:p>
      </dgm:t>
    </dgm:pt>
    <dgm:pt modelId="{EE08A2A4-71B6-467A-A587-DD631E5347C6}" type="pres">
      <dgm:prSet presAssocID="{EFC5F861-4259-43EE-A1C7-5F13AE10CAF9}" presName="extraNode" presStyleLbl="node1" presStyleIdx="0" presStyleCnt="5"/>
      <dgm:spPr/>
    </dgm:pt>
    <dgm:pt modelId="{FDAD99B3-9541-4203-BE78-02F210F70D7D}" type="pres">
      <dgm:prSet presAssocID="{EFC5F861-4259-43EE-A1C7-5F13AE10CAF9}" presName="dstNode" presStyleLbl="node1" presStyleIdx="0" presStyleCnt="5"/>
      <dgm:spPr/>
    </dgm:pt>
    <dgm:pt modelId="{12CEEF4E-7889-4243-B11A-61C42984703A}" type="pres">
      <dgm:prSet presAssocID="{8863D02B-2FA1-4E8C-A972-FB4040B03A74}" presName="text_1" presStyleLbl="node1" presStyleIdx="0" presStyleCnt="5">
        <dgm:presLayoutVars>
          <dgm:bulletEnabled val="1"/>
        </dgm:presLayoutVars>
      </dgm:prSet>
      <dgm:spPr/>
      <dgm:t>
        <a:bodyPr/>
        <a:lstStyle/>
        <a:p>
          <a:endParaRPr lang="es-ES"/>
        </a:p>
      </dgm:t>
    </dgm:pt>
    <dgm:pt modelId="{A4A65185-0A45-4D41-B783-83F7FA837426}" type="pres">
      <dgm:prSet presAssocID="{8863D02B-2FA1-4E8C-A972-FB4040B03A74}" presName="accent_1" presStyleCnt="0"/>
      <dgm:spPr/>
    </dgm:pt>
    <dgm:pt modelId="{FE5724C3-2043-4245-BCDF-F0D2F2B84032}" type="pres">
      <dgm:prSet presAssocID="{8863D02B-2FA1-4E8C-A972-FB4040B03A74}" presName="accentRepeatNode" presStyleLbl="solidFgAcc1" presStyleIdx="0" presStyleCnt="5"/>
      <dgm:spPr/>
    </dgm:pt>
    <dgm:pt modelId="{BFE4F296-DA1B-4742-95CF-9A0A709F2F4D}" type="pres">
      <dgm:prSet presAssocID="{8C2B20BD-EA66-4D6A-B1C3-3EBC902E3380}" presName="text_2" presStyleLbl="node1" presStyleIdx="1" presStyleCnt="5">
        <dgm:presLayoutVars>
          <dgm:bulletEnabled val="1"/>
        </dgm:presLayoutVars>
      </dgm:prSet>
      <dgm:spPr/>
      <dgm:t>
        <a:bodyPr/>
        <a:lstStyle/>
        <a:p>
          <a:endParaRPr lang="es-ES"/>
        </a:p>
      </dgm:t>
    </dgm:pt>
    <dgm:pt modelId="{7A313561-A16F-45EE-A8FD-E35E32C63449}" type="pres">
      <dgm:prSet presAssocID="{8C2B20BD-EA66-4D6A-B1C3-3EBC902E3380}" presName="accent_2" presStyleCnt="0"/>
      <dgm:spPr/>
    </dgm:pt>
    <dgm:pt modelId="{A694424D-7EA0-4E4C-B5B8-F7B33805E9EE}" type="pres">
      <dgm:prSet presAssocID="{8C2B20BD-EA66-4D6A-B1C3-3EBC902E3380}" presName="accentRepeatNode" presStyleLbl="solidFgAcc1" presStyleIdx="1" presStyleCnt="5"/>
      <dgm:spPr/>
    </dgm:pt>
    <dgm:pt modelId="{FA1FA891-F83F-45BE-885A-EA3A9FCEE22A}" type="pres">
      <dgm:prSet presAssocID="{A1E5CB31-EE98-44F8-957D-C815AF82F061}" presName="text_3" presStyleLbl="node1" presStyleIdx="2" presStyleCnt="5">
        <dgm:presLayoutVars>
          <dgm:bulletEnabled val="1"/>
        </dgm:presLayoutVars>
      </dgm:prSet>
      <dgm:spPr/>
      <dgm:t>
        <a:bodyPr/>
        <a:lstStyle/>
        <a:p>
          <a:endParaRPr lang="es-ES"/>
        </a:p>
      </dgm:t>
    </dgm:pt>
    <dgm:pt modelId="{A34B9895-88C5-456A-ACDB-4DF258C7F926}" type="pres">
      <dgm:prSet presAssocID="{A1E5CB31-EE98-44F8-957D-C815AF82F061}" presName="accent_3" presStyleCnt="0"/>
      <dgm:spPr/>
    </dgm:pt>
    <dgm:pt modelId="{F2CC5638-C9F8-44CA-9DB7-137897D61358}" type="pres">
      <dgm:prSet presAssocID="{A1E5CB31-EE98-44F8-957D-C815AF82F061}" presName="accentRepeatNode" presStyleLbl="solidFgAcc1" presStyleIdx="2" presStyleCnt="5"/>
      <dgm:spPr/>
    </dgm:pt>
    <dgm:pt modelId="{F6B4DC7B-75E3-45E2-8649-5733E69869C2}" type="pres">
      <dgm:prSet presAssocID="{7A2DCF6F-361E-411A-A1A2-924EB4FDEE95}" presName="text_4" presStyleLbl="node1" presStyleIdx="3" presStyleCnt="5">
        <dgm:presLayoutVars>
          <dgm:bulletEnabled val="1"/>
        </dgm:presLayoutVars>
      </dgm:prSet>
      <dgm:spPr/>
      <dgm:t>
        <a:bodyPr/>
        <a:lstStyle/>
        <a:p>
          <a:endParaRPr lang="es-ES"/>
        </a:p>
      </dgm:t>
    </dgm:pt>
    <dgm:pt modelId="{BA9669DA-8B13-415E-A624-419375970CA5}" type="pres">
      <dgm:prSet presAssocID="{7A2DCF6F-361E-411A-A1A2-924EB4FDEE95}" presName="accent_4" presStyleCnt="0"/>
      <dgm:spPr/>
    </dgm:pt>
    <dgm:pt modelId="{3D6A9EA8-D794-42E2-AC00-5D16FD1F9D79}" type="pres">
      <dgm:prSet presAssocID="{7A2DCF6F-361E-411A-A1A2-924EB4FDEE95}" presName="accentRepeatNode" presStyleLbl="solidFgAcc1" presStyleIdx="3" presStyleCnt="5"/>
      <dgm:spPr/>
    </dgm:pt>
    <dgm:pt modelId="{CFC1E5B6-6DF9-404A-89D8-ECAF85701D54}" type="pres">
      <dgm:prSet presAssocID="{4BCF1679-7ADB-43B8-A4F4-B841CC4AE762}" presName="text_5" presStyleLbl="node1" presStyleIdx="4" presStyleCnt="5">
        <dgm:presLayoutVars>
          <dgm:bulletEnabled val="1"/>
        </dgm:presLayoutVars>
      </dgm:prSet>
      <dgm:spPr/>
      <dgm:t>
        <a:bodyPr/>
        <a:lstStyle/>
        <a:p>
          <a:endParaRPr lang="es-ES"/>
        </a:p>
      </dgm:t>
    </dgm:pt>
    <dgm:pt modelId="{F46C655E-53E9-4D74-9F0C-BAC948BB9D2A}" type="pres">
      <dgm:prSet presAssocID="{4BCF1679-7ADB-43B8-A4F4-B841CC4AE762}" presName="accent_5" presStyleCnt="0"/>
      <dgm:spPr/>
    </dgm:pt>
    <dgm:pt modelId="{41C7B9D0-6D08-4DC7-9A6E-121BC565341C}" type="pres">
      <dgm:prSet presAssocID="{4BCF1679-7ADB-43B8-A4F4-B841CC4AE762}" presName="accentRepeatNode" presStyleLbl="solidFgAcc1" presStyleIdx="4" presStyleCnt="5"/>
      <dgm:spPr/>
    </dgm:pt>
  </dgm:ptLst>
  <dgm:cxnLst>
    <dgm:cxn modelId="{D1D059D1-82BF-4028-9030-7315B9D7B7FC}" srcId="{EFC5F861-4259-43EE-A1C7-5F13AE10CAF9}" destId="{A1E5CB31-EE98-44F8-957D-C815AF82F061}" srcOrd="2" destOrd="0" parTransId="{C6639830-0E83-45D0-9123-FDFA24F8F860}" sibTransId="{D97F7A76-C205-418E-8076-133184B7AFE3}"/>
    <dgm:cxn modelId="{45A4B9BD-CC23-4476-B615-EC4C2C7B4060}" type="presOf" srcId="{4BCF1679-7ADB-43B8-A4F4-B841CC4AE762}" destId="{CFC1E5B6-6DF9-404A-89D8-ECAF85701D54}" srcOrd="0" destOrd="0" presId="urn:microsoft.com/office/officeart/2008/layout/VerticalCurvedList"/>
    <dgm:cxn modelId="{034257CA-6AE3-4004-8DA5-5AB171C1AAB4}" type="presOf" srcId="{EFC5F861-4259-43EE-A1C7-5F13AE10CAF9}" destId="{3102C0AC-76FE-4633-BE6D-F4FE4449FA90}" srcOrd="0" destOrd="0" presId="urn:microsoft.com/office/officeart/2008/layout/VerticalCurvedList"/>
    <dgm:cxn modelId="{BD90A7A6-901C-450C-8360-9BCE1DED82D6}" srcId="{EFC5F861-4259-43EE-A1C7-5F13AE10CAF9}" destId="{8C2B20BD-EA66-4D6A-B1C3-3EBC902E3380}" srcOrd="1" destOrd="0" parTransId="{9CC3C4C2-519B-48B6-AF4D-37C4CDEEACAE}" sibTransId="{8BB7EB5D-82B3-4C9E-BB07-7124527B1857}"/>
    <dgm:cxn modelId="{F7192CB2-9699-4F0B-9327-3D9F211A9EF9}" type="presOf" srcId="{8863D02B-2FA1-4E8C-A972-FB4040B03A74}" destId="{12CEEF4E-7889-4243-B11A-61C42984703A}" srcOrd="0" destOrd="0" presId="urn:microsoft.com/office/officeart/2008/layout/VerticalCurvedList"/>
    <dgm:cxn modelId="{EE7933A9-7FD7-48D9-A1ED-D1012F6CB629}" srcId="{EFC5F861-4259-43EE-A1C7-5F13AE10CAF9}" destId="{7A2DCF6F-361E-411A-A1A2-924EB4FDEE95}" srcOrd="3" destOrd="0" parTransId="{0A8D1340-DC95-400A-9BEE-BA57B7EC5EAF}" sibTransId="{4A88F1DB-BCCA-4E0C-AA9D-ED5E05B22D84}"/>
    <dgm:cxn modelId="{6E4A7013-AD36-49B1-B778-C0B8EC11185D}" type="presOf" srcId="{7A2DCF6F-361E-411A-A1A2-924EB4FDEE95}" destId="{F6B4DC7B-75E3-45E2-8649-5733E69869C2}" srcOrd="0" destOrd="0" presId="urn:microsoft.com/office/officeart/2008/layout/VerticalCurvedList"/>
    <dgm:cxn modelId="{04979512-A019-4876-9317-C22AB257F996}" type="presOf" srcId="{A1E5CB31-EE98-44F8-957D-C815AF82F061}" destId="{FA1FA891-F83F-45BE-885A-EA3A9FCEE22A}" srcOrd="0" destOrd="0" presId="urn:microsoft.com/office/officeart/2008/layout/VerticalCurvedList"/>
    <dgm:cxn modelId="{3CA60578-1895-4ABF-A743-EFD6B48D4427}" srcId="{EFC5F861-4259-43EE-A1C7-5F13AE10CAF9}" destId="{8863D02B-2FA1-4E8C-A972-FB4040B03A74}" srcOrd="0" destOrd="0" parTransId="{E95771B3-5173-4B43-9E24-C503F103CE5F}" sibTransId="{75A3F493-346F-47C0-95F2-D642C89AB504}"/>
    <dgm:cxn modelId="{4946B0DC-7F4B-4383-8B01-D81EC6E817D3}" type="presOf" srcId="{75A3F493-346F-47C0-95F2-D642C89AB504}" destId="{DD6F5663-846B-43FC-A492-56BC80703D9D}" srcOrd="0" destOrd="0" presId="urn:microsoft.com/office/officeart/2008/layout/VerticalCurvedList"/>
    <dgm:cxn modelId="{BBF155B5-8039-4125-846F-C5625A458DD0}" type="presOf" srcId="{8C2B20BD-EA66-4D6A-B1C3-3EBC902E3380}" destId="{BFE4F296-DA1B-4742-95CF-9A0A709F2F4D}" srcOrd="0" destOrd="0" presId="urn:microsoft.com/office/officeart/2008/layout/VerticalCurvedList"/>
    <dgm:cxn modelId="{9F548ADD-CD1E-487E-9468-C86C82F9C66A}" srcId="{EFC5F861-4259-43EE-A1C7-5F13AE10CAF9}" destId="{4BCF1679-7ADB-43B8-A4F4-B841CC4AE762}" srcOrd="4" destOrd="0" parTransId="{FEFDFBA1-7D39-4F05-8FDC-A6AA2FF0889A}" sibTransId="{214E021F-1564-4BB3-8BD7-B7576540C882}"/>
    <dgm:cxn modelId="{4BBF9CB2-E158-47A2-8AAC-4C1147DC3658}" type="presParOf" srcId="{3102C0AC-76FE-4633-BE6D-F4FE4449FA90}" destId="{5F39FF11-12FE-47FC-A03D-1F7EFFD517E8}" srcOrd="0" destOrd="0" presId="urn:microsoft.com/office/officeart/2008/layout/VerticalCurvedList"/>
    <dgm:cxn modelId="{2AD786AE-2F9C-48A3-867C-B55DEB4914F8}" type="presParOf" srcId="{5F39FF11-12FE-47FC-A03D-1F7EFFD517E8}" destId="{69FF8271-3301-4477-94FF-DBAA2A9028A3}" srcOrd="0" destOrd="0" presId="urn:microsoft.com/office/officeart/2008/layout/VerticalCurvedList"/>
    <dgm:cxn modelId="{2150B1B2-C123-4064-93BD-AB12DFBBDB01}" type="presParOf" srcId="{69FF8271-3301-4477-94FF-DBAA2A9028A3}" destId="{ED0DE906-88F3-472E-A4D6-24287C616A54}" srcOrd="0" destOrd="0" presId="urn:microsoft.com/office/officeart/2008/layout/VerticalCurvedList"/>
    <dgm:cxn modelId="{666105FE-F2F7-4AA5-AA53-D6FA1E8E3DBF}" type="presParOf" srcId="{69FF8271-3301-4477-94FF-DBAA2A9028A3}" destId="{DD6F5663-846B-43FC-A492-56BC80703D9D}" srcOrd="1" destOrd="0" presId="urn:microsoft.com/office/officeart/2008/layout/VerticalCurvedList"/>
    <dgm:cxn modelId="{39C2C0C4-1400-49C9-9981-8979FB2CC873}" type="presParOf" srcId="{69FF8271-3301-4477-94FF-DBAA2A9028A3}" destId="{EE08A2A4-71B6-467A-A587-DD631E5347C6}" srcOrd="2" destOrd="0" presId="urn:microsoft.com/office/officeart/2008/layout/VerticalCurvedList"/>
    <dgm:cxn modelId="{E50B0A5A-3DE8-4113-9FEA-E53F26E8F575}" type="presParOf" srcId="{69FF8271-3301-4477-94FF-DBAA2A9028A3}" destId="{FDAD99B3-9541-4203-BE78-02F210F70D7D}" srcOrd="3" destOrd="0" presId="urn:microsoft.com/office/officeart/2008/layout/VerticalCurvedList"/>
    <dgm:cxn modelId="{0D92C90C-58BC-441D-BE3E-28832AEEDAD8}" type="presParOf" srcId="{5F39FF11-12FE-47FC-A03D-1F7EFFD517E8}" destId="{12CEEF4E-7889-4243-B11A-61C42984703A}" srcOrd="1" destOrd="0" presId="urn:microsoft.com/office/officeart/2008/layout/VerticalCurvedList"/>
    <dgm:cxn modelId="{D2F2F56A-C9A1-476D-85F3-F00B67B0BAB8}" type="presParOf" srcId="{5F39FF11-12FE-47FC-A03D-1F7EFFD517E8}" destId="{A4A65185-0A45-4D41-B783-83F7FA837426}" srcOrd="2" destOrd="0" presId="urn:microsoft.com/office/officeart/2008/layout/VerticalCurvedList"/>
    <dgm:cxn modelId="{B231187B-88F0-41F7-9CA5-20BBDDAB07B6}" type="presParOf" srcId="{A4A65185-0A45-4D41-B783-83F7FA837426}" destId="{FE5724C3-2043-4245-BCDF-F0D2F2B84032}" srcOrd="0" destOrd="0" presId="urn:microsoft.com/office/officeart/2008/layout/VerticalCurvedList"/>
    <dgm:cxn modelId="{9883B5DE-AB93-4A6F-A368-B902C5C1139A}" type="presParOf" srcId="{5F39FF11-12FE-47FC-A03D-1F7EFFD517E8}" destId="{BFE4F296-DA1B-4742-95CF-9A0A709F2F4D}" srcOrd="3" destOrd="0" presId="urn:microsoft.com/office/officeart/2008/layout/VerticalCurvedList"/>
    <dgm:cxn modelId="{3DC4B42E-1351-432C-BB70-8078E260AAEF}" type="presParOf" srcId="{5F39FF11-12FE-47FC-A03D-1F7EFFD517E8}" destId="{7A313561-A16F-45EE-A8FD-E35E32C63449}" srcOrd="4" destOrd="0" presId="urn:microsoft.com/office/officeart/2008/layout/VerticalCurvedList"/>
    <dgm:cxn modelId="{F846A460-C9FD-4541-A078-21647C5ED20E}" type="presParOf" srcId="{7A313561-A16F-45EE-A8FD-E35E32C63449}" destId="{A694424D-7EA0-4E4C-B5B8-F7B33805E9EE}" srcOrd="0" destOrd="0" presId="urn:microsoft.com/office/officeart/2008/layout/VerticalCurvedList"/>
    <dgm:cxn modelId="{A8EBA8BC-A73C-4D6D-B669-8DCE80190ED3}" type="presParOf" srcId="{5F39FF11-12FE-47FC-A03D-1F7EFFD517E8}" destId="{FA1FA891-F83F-45BE-885A-EA3A9FCEE22A}" srcOrd="5" destOrd="0" presId="urn:microsoft.com/office/officeart/2008/layout/VerticalCurvedList"/>
    <dgm:cxn modelId="{291CE553-4BED-4AF4-8E87-33DE703FD95D}" type="presParOf" srcId="{5F39FF11-12FE-47FC-A03D-1F7EFFD517E8}" destId="{A34B9895-88C5-456A-ACDB-4DF258C7F926}" srcOrd="6" destOrd="0" presId="urn:microsoft.com/office/officeart/2008/layout/VerticalCurvedList"/>
    <dgm:cxn modelId="{7CB9DB6D-7FF2-43EE-86F6-0F76AC291458}" type="presParOf" srcId="{A34B9895-88C5-456A-ACDB-4DF258C7F926}" destId="{F2CC5638-C9F8-44CA-9DB7-137897D61358}" srcOrd="0" destOrd="0" presId="urn:microsoft.com/office/officeart/2008/layout/VerticalCurvedList"/>
    <dgm:cxn modelId="{9FF86998-97A1-4BF3-9BFC-20F72386724C}" type="presParOf" srcId="{5F39FF11-12FE-47FC-A03D-1F7EFFD517E8}" destId="{F6B4DC7B-75E3-45E2-8649-5733E69869C2}" srcOrd="7" destOrd="0" presId="urn:microsoft.com/office/officeart/2008/layout/VerticalCurvedList"/>
    <dgm:cxn modelId="{85D14CF9-8FD6-4270-9EE2-2F940E62AA36}" type="presParOf" srcId="{5F39FF11-12FE-47FC-A03D-1F7EFFD517E8}" destId="{BA9669DA-8B13-415E-A624-419375970CA5}" srcOrd="8" destOrd="0" presId="urn:microsoft.com/office/officeart/2008/layout/VerticalCurvedList"/>
    <dgm:cxn modelId="{F1467F20-8A06-4EC5-A956-304C44034392}" type="presParOf" srcId="{BA9669DA-8B13-415E-A624-419375970CA5}" destId="{3D6A9EA8-D794-42E2-AC00-5D16FD1F9D79}" srcOrd="0" destOrd="0" presId="urn:microsoft.com/office/officeart/2008/layout/VerticalCurvedList"/>
    <dgm:cxn modelId="{02823E8C-8D40-4B0D-A35D-3B81BFB28B62}" type="presParOf" srcId="{5F39FF11-12FE-47FC-A03D-1F7EFFD517E8}" destId="{CFC1E5B6-6DF9-404A-89D8-ECAF85701D54}" srcOrd="9" destOrd="0" presId="urn:microsoft.com/office/officeart/2008/layout/VerticalCurvedList"/>
    <dgm:cxn modelId="{ABA21651-3DFA-4B12-BE51-C77E2646847F}" type="presParOf" srcId="{5F39FF11-12FE-47FC-A03D-1F7EFFD517E8}" destId="{F46C655E-53E9-4D74-9F0C-BAC948BB9D2A}" srcOrd="10" destOrd="0" presId="urn:microsoft.com/office/officeart/2008/layout/VerticalCurvedList"/>
    <dgm:cxn modelId="{7C93F6D1-462B-418F-9665-65841555C17E}" type="presParOf" srcId="{F46C655E-53E9-4D74-9F0C-BAC948BB9D2A}" destId="{41C7B9D0-6D08-4DC7-9A6E-121BC565341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C48516-7231-4AD0-BB92-B11906C518B0}"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481D2D56-596C-4721-A450-F0806BFB0028}">
      <dgm:prSet phldrT="[Texto]"/>
      <dgm:spPr/>
      <dgm:t>
        <a:bodyPr/>
        <a:lstStyle/>
        <a:p>
          <a:r>
            <a:rPr lang="es-ES" dirty="0" smtClean="0"/>
            <a:t>La crisis económica de 1929 se extendió por todo Europa, debido a la gran dependencia hacia EE.UU.</a:t>
          </a:r>
          <a:endParaRPr lang="es-ES" dirty="0"/>
        </a:p>
      </dgm:t>
    </dgm:pt>
    <dgm:pt modelId="{AC8E6A3E-FE9B-4FC0-BC63-60BBB14B45DF}" type="parTrans" cxnId="{455E345D-096F-4664-8F01-9660AA36B7CB}">
      <dgm:prSet/>
      <dgm:spPr/>
      <dgm:t>
        <a:bodyPr/>
        <a:lstStyle/>
        <a:p>
          <a:endParaRPr lang="es-ES"/>
        </a:p>
      </dgm:t>
    </dgm:pt>
    <dgm:pt modelId="{351C204D-64D9-43B4-9FB0-564AD58C3980}" type="sibTrans" cxnId="{455E345D-096F-4664-8F01-9660AA36B7CB}">
      <dgm:prSet/>
      <dgm:spPr/>
      <dgm:t>
        <a:bodyPr/>
        <a:lstStyle/>
        <a:p>
          <a:endParaRPr lang="es-ES"/>
        </a:p>
      </dgm:t>
    </dgm:pt>
    <dgm:pt modelId="{E60C4AB8-C86A-458C-8163-1CCEEAAD526F}">
      <dgm:prSet phldrT="[Texto]"/>
      <dgm:spPr/>
      <dgm:t>
        <a:bodyPr/>
        <a:lstStyle/>
        <a:p>
          <a:r>
            <a:rPr lang="es-ES" dirty="0" smtClean="0"/>
            <a:t>Esto afectó profundamente la reconstrucción europea, especialmente sus factores productivos. </a:t>
          </a:r>
          <a:endParaRPr lang="es-ES" dirty="0"/>
        </a:p>
      </dgm:t>
    </dgm:pt>
    <dgm:pt modelId="{A192BAAF-DBB6-4CB6-B27E-A38A248FA2C6}" type="parTrans" cxnId="{1FB3F216-4248-47C2-90FB-3EF2BD43F5F7}">
      <dgm:prSet/>
      <dgm:spPr/>
      <dgm:t>
        <a:bodyPr/>
        <a:lstStyle/>
        <a:p>
          <a:endParaRPr lang="es-ES"/>
        </a:p>
      </dgm:t>
    </dgm:pt>
    <dgm:pt modelId="{E205CD4A-79BB-41A4-8005-CE696763C030}" type="sibTrans" cxnId="{1FB3F216-4248-47C2-90FB-3EF2BD43F5F7}">
      <dgm:prSet/>
      <dgm:spPr/>
      <dgm:t>
        <a:bodyPr/>
        <a:lstStyle/>
        <a:p>
          <a:endParaRPr lang="es-ES"/>
        </a:p>
      </dgm:t>
    </dgm:pt>
    <dgm:pt modelId="{42A59013-C26F-4E88-AEC7-406B9D5E106E}">
      <dgm:prSet phldrT="[Texto]"/>
      <dgm:spPr/>
      <dgm:t>
        <a:bodyPr/>
        <a:lstStyle/>
        <a:p>
          <a:r>
            <a:rPr lang="es-ES" dirty="0" smtClean="0"/>
            <a:t>Alemania fue la más afectada debido al Tratado de Versalles. </a:t>
          </a:r>
          <a:endParaRPr lang="es-ES" dirty="0"/>
        </a:p>
      </dgm:t>
    </dgm:pt>
    <dgm:pt modelId="{53665091-B7D0-4FF2-B046-7683B7099F83}" type="parTrans" cxnId="{05C14D49-61F0-4E92-8F7C-BF33AD2CF5C9}">
      <dgm:prSet/>
      <dgm:spPr/>
      <dgm:t>
        <a:bodyPr/>
        <a:lstStyle/>
        <a:p>
          <a:endParaRPr lang="es-ES"/>
        </a:p>
      </dgm:t>
    </dgm:pt>
    <dgm:pt modelId="{BC25D1D8-80FE-40EA-B93D-10912ED8DD03}" type="sibTrans" cxnId="{05C14D49-61F0-4E92-8F7C-BF33AD2CF5C9}">
      <dgm:prSet/>
      <dgm:spPr/>
      <dgm:t>
        <a:bodyPr/>
        <a:lstStyle/>
        <a:p>
          <a:endParaRPr lang="es-ES"/>
        </a:p>
      </dgm:t>
    </dgm:pt>
    <dgm:pt modelId="{24AF5CE3-9E81-4C19-898E-036D95BD3E2F}">
      <dgm:prSet phldrT="[Texto]"/>
      <dgm:spPr/>
      <dgm:t>
        <a:bodyPr/>
        <a:lstStyle/>
        <a:p>
          <a:r>
            <a:rPr lang="es-ES" dirty="0" smtClean="0"/>
            <a:t>Quiebre de empresas, cesantía y descontento social. </a:t>
          </a:r>
          <a:endParaRPr lang="es-ES" dirty="0"/>
        </a:p>
      </dgm:t>
    </dgm:pt>
    <dgm:pt modelId="{CAF9F427-C8E7-4605-A3D7-9D578249295C}" type="parTrans" cxnId="{4EDA21FF-481F-4DFD-866F-3EBD8AE06948}">
      <dgm:prSet/>
      <dgm:spPr/>
      <dgm:t>
        <a:bodyPr/>
        <a:lstStyle/>
        <a:p>
          <a:endParaRPr lang="es-ES"/>
        </a:p>
      </dgm:t>
    </dgm:pt>
    <dgm:pt modelId="{565E3707-21B1-471C-AD2A-FD488866981A}" type="sibTrans" cxnId="{4EDA21FF-481F-4DFD-866F-3EBD8AE06948}">
      <dgm:prSet/>
      <dgm:spPr/>
      <dgm:t>
        <a:bodyPr/>
        <a:lstStyle/>
        <a:p>
          <a:endParaRPr lang="es-ES"/>
        </a:p>
      </dgm:t>
    </dgm:pt>
    <dgm:pt modelId="{F0211D74-11F3-41BA-9A27-E148397EBC25}" type="pres">
      <dgm:prSet presAssocID="{6EC48516-7231-4AD0-BB92-B11906C518B0}" presName="Name0" presStyleCnt="0">
        <dgm:presLayoutVars>
          <dgm:chMax val="7"/>
          <dgm:chPref val="7"/>
          <dgm:dir/>
        </dgm:presLayoutVars>
      </dgm:prSet>
      <dgm:spPr/>
      <dgm:t>
        <a:bodyPr/>
        <a:lstStyle/>
        <a:p>
          <a:endParaRPr lang="es-ES"/>
        </a:p>
      </dgm:t>
    </dgm:pt>
    <dgm:pt modelId="{B1C8F609-8A21-4D44-9A46-54843E0F0F9D}" type="pres">
      <dgm:prSet presAssocID="{6EC48516-7231-4AD0-BB92-B11906C518B0}" presName="Name1" presStyleCnt="0"/>
      <dgm:spPr/>
    </dgm:pt>
    <dgm:pt modelId="{F3D3CCCE-3D7B-441A-A779-EE95194BE620}" type="pres">
      <dgm:prSet presAssocID="{6EC48516-7231-4AD0-BB92-B11906C518B0}" presName="cycle" presStyleCnt="0"/>
      <dgm:spPr/>
    </dgm:pt>
    <dgm:pt modelId="{EA508326-29DB-4B9A-A86C-7B904A10048B}" type="pres">
      <dgm:prSet presAssocID="{6EC48516-7231-4AD0-BB92-B11906C518B0}" presName="srcNode" presStyleLbl="node1" presStyleIdx="0" presStyleCnt="4"/>
      <dgm:spPr/>
    </dgm:pt>
    <dgm:pt modelId="{C6207C0D-0EA6-443E-8AA6-6ACF41B7E7F8}" type="pres">
      <dgm:prSet presAssocID="{6EC48516-7231-4AD0-BB92-B11906C518B0}" presName="conn" presStyleLbl="parChTrans1D2" presStyleIdx="0" presStyleCnt="1"/>
      <dgm:spPr/>
      <dgm:t>
        <a:bodyPr/>
        <a:lstStyle/>
        <a:p>
          <a:endParaRPr lang="es-ES"/>
        </a:p>
      </dgm:t>
    </dgm:pt>
    <dgm:pt modelId="{E18402B9-5A32-4071-8C6E-2E68EA8C0ED9}" type="pres">
      <dgm:prSet presAssocID="{6EC48516-7231-4AD0-BB92-B11906C518B0}" presName="extraNode" presStyleLbl="node1" presStyleIdx="0" presStyleCnt="4"/>
      <dgm:spPr/>
    </dgm:pt>
    <dgm:pt modelId="{2BE85B97-BFC6-4F7F-BD6F-734EF30F2432}" type="pres">
      <dgm:prSet presAssocID="{6EC48516-7231-4AD0-BB92-B11906C518B0}" presName="dstNode" presStyleLbl="node1" presStyleIdx="0" presStyleCnt="4"/>
      <dgm:spPr/>
    </dgm:pt>
    <dgm:pt modelId="{2B18D2D5-6646-4978-A260-8CFD05072A90}" type="pres">
      <dgm:prSet presAssocID="{481D2D56-596C-4721-A450-F0806BFB0028}" presName="text_1" presStyleLbl="node1" presStyleIdx="0" presStyleCnt="4">
        <dgm:presLayoutVars>
          <dgm:bulletEnabled val="1"/>
        </dgm:presLayoutVars>
      </dgm:prSet>
      <dgm:spPr/>
      <dgm:t>
        <a:bodyPr/>
        <a:lstStyle/>
        <a:p>
          <a:endParaRPr lang="es-ES"/>
        </a:p>
      </dgm:t>
    </dgm:pt>
    <dgm:pt modelId="{3811725E-78C8-406C-ABD4-5FBE8A9FFA2A}" type="pres">
      <dgm:prSet presAssocID="{481D2D56-596C-4721-A450-F0806BFB0028}" presName="accent_1" presStyleCnt="0"/>
      <dgm:spPr/>
    </dgm:pt>
    <dgm:pt modelId="{829AF1ED-F24B-40A7-A003-B7F61B6966CC}" type="pres">
      <dgm:prSet presAssocID="{481D2D56-596C-4721-A450-F0806BFB0028}" presName="accentRepeatNode" presStyleLbl="solidFgAcc1" presStyleIdx="0" presStyleCnt="4"/>
      <dgm:spPr/>
    </dgm:pt>
    <dgm:pt modelId="{21774F51-A22A-406A-9C7B-A6722ECC7A0C}" type="pres">
      <dgm:prSet presAssocID="{E60C4AB8-C86A-458C-8163-1CCEEAAD526F}" presName="text_2" presStyleLbl="node1" presStyleIdx="1" presStyleCnt="4">
        <dgm:presLayoutVars>
          <dgm:bulletEnabled val="1"/>
        </dgm:presLayoutVars>
      </dgm:prSet>
      <dgm:spPr/>
      <dgm:t>
        <a:bodyPr/>
        <a:lstStyle/>
        <a:p>
          <a:endParaRPr lang="es-ES"/>
        </a:p>
      </dgm:t>
    </dgm:pt>
    <dgm:pt modelId="{F266CA67-6C20-4E99-B6D8-322BA4FA44F5}" type="pres">
      <dgm:prSet presAssocID="{E60C4AB8-C86A-458C-8163-1CCEEAAD526F}" presName="accent_2" presStyleCnt="0"/>
      <dgm:spPr/>
    </dgm:pt>
    <dgm:pt modelId="{1876E621-5160-4AA7-BB38-D67338E866C9}" type="pres">
      <dgm:prSet presAssocID="{E60C4AB8-C86A-458C-8163-1CCEEAAD526F}" presName="accentRepeatNode" presStyleLbl="solidFgAcc1" presStyleIdx="1" presStyleCnt="4"/>
      <dgm:spPr/>
    </dgm:pt>
    <dgm:pt modelId="{C558C647-160A-478A-9AF2-5FF49A764D51}" type="pres">
      <dgm:prSet presAssocID="{42A59013-C26F-4E88-AEC7-406B9D5E106E}" presName="text_3" presStyleLbl="node1" presStyleIdx="2" presStyleCnt="4">
        <dgm:presLayoutVars>
          <dgm:bulletEnabled val="1"/>
        </dgm:presLayoutVars>
      </dgm:prSet>
      <dgm:spPr/>
      <dgm:t>
        <a:bodyPr/>
        <a:lstStyle/>
        <a:p>
          <a:endParaRPr lang="es-ES"/>
        </a:p>
      </dgm:t>
    </dgm:pt>
    <dgm:pt modelId="{F2C9BF55-84AE-48BB-8DD8-FA2A8B6DA62F}" type="pres">
      <dgm:prSet presAssocID="{42A59013-C26F-4E88-AEC7-406B9D5E106E}" presName="accent_3" presStyleCnt="0"/>
      <dgm:spPr/>
    </dgm:pt>
    <dgm:pt modelId="{525BCC5B-EA5B-4C8C-A996-37AFE75ADAA9}" type="pres">
      <dgm:prSet presAssocID="{42A59013-C26F-4E88-AEC7-406B9D5E106E}" presName="accentRepeatNode" presStyleLbl="solidFgAcc1" presStyleIdx="2" presStyleCnt="4"/>
      <dgm:spPr/>
    </dgm:pt>
    <dgm:pt modelId="{E9DA6E62-65D8-4FD7-8FB8-32A8F660B4B4}" type="pres">
      <dgm:prSet presAssocID="{24AF5CE3-9E81-4C19-898E-036D95BD3E2F}" presName="text_4" presStyleLbl="node1" presStyleIdx="3" presStyleCnt="4">
        <dgm:presLayoutVars>
          <dgm:bulletEnabled val="1"/>
        </dgm:presLayoutVars>
      </dgm:prSet>
      <dgm:spPr/>
      <dgm:t>
        <a:bodyPr/>
        <a:lstStyle/>
        <a:p>
          <a:endParaRPr lang="es-ES"/>
        </a:p>
      </dgm:t>
    </dgm:pt>
    <dgm:pt modelId="{85D1FBCE-21CD-4C92-AAB8-6EC7A812AA82}" type="pres">
      <dgm:prSet presAssocID="{24AF5CE3-9E81-4C19-898E-036D95BD3E2F}" presName="accent_4" presStyleCnt="0"/>
      <dgm:spPr/>
    </dgm:pt>
    <dgm:pt modelId="{4D524C35-02FF-47F1-9360-BCA3A4833384}" type="pres">
      <dgm:prSet presAssocID="{24AF5CE3-9E81-4C19-898E-036D95BD3E2F}" presName="accentRepeatNode" presStyleLbl="solidFgAcc1" presStyleIdx="3" presStyleCnt="4"/>
      <dgm:spPr/>
    </dgm:pt>
  </dgm:ptLst>
  <dgm:cxnLst>
    <dgm:cxn modelId="{3A07428A-CD17-4B8E-A4F6-D4E80771C5E0}" type="presOf" srcId="{481D2D56-596C-4721-A450-F0806BFB0028}" destId="{2B18D2D5-6646-4978-A260-8CFD05072A90}" srcOrd="0" destOrd="0" presId="urn:microsoft.com/office/officeart/2008/layout/VerticalCurvedList"/>
    <dgm:cxn modelId="{868D921C-D042-45B8-B8A6-27563C15729C}" type="presOf" srcId="{24AF5CE3-9E81-4C19-898E-036D95BD3E2F}" destId="{E9DA6E62-65D8-4FD7-8FB8-32A8F660B4B4}" srcOrd="0" destOrd="0" presId="urn:microsoft.com/office/officeart/2008/layout/VerticalCurvedList"/>
    <dgm:cxn modelId="{7186FBB9-F222-45DD-8516-CBDE496DC5E7}" type="presOf" srcId="{351C204D-64D9-43B4-9FB0-564AD58C3980}" destId="{C6207C0D-0EA6-443E-8AA6-6ACF41B7E7F8}" srcOrd="0" destOrd="0" presId="urn:microsoft.com/office/officeart/2008/layout/VerticalCurvedList"/>
    <dgm:cxn modelId="{05C14D49-61F0-4E92-8F7C-BF33AD2CF5C9}" srcId="{6EC48516-7231-4AD0-BB92-B11906C518B0}" destId="{42A59013-C26F-4E88-AEC7-406B9D5E106E}" srcOrd="2" destOrd="0" parTransId="{53665091-B7D0-4FF2-B046-7683B7099F83}" sibTransId="{BC25D1D8-80FE-40EA-B93D-10912ED8DD03}"/>
    <dgm:cxn modelId="{1FB3F216-4248-47C2-90FB-3EF2BD43F5F7}" srcId="{6EC48516-7231-4AD0-BB92-B11906C518B0}" destId="{E60C4AB8-C86A-458C-8163-1CCEEAAD526F}" srcOrd="1" destOrd="0" parTransId="{A192BAAF-DBB6-4CB6-B27E-A38A248FA2C6}" sibTransId="{E205CD4A-79BB-41A4-8005-CE696763C030}"/>
    <dgm:cxn modelId="{4EDA21FF-481F-4DFD-866F-3EBD8AE06948}" srcId="{6EC48516-7231-4AD0-BB92-B11906C518B0}" destId="{24AF5CE3-9E81-4C19-898E-036D95BD3E2F}" srcOrd="3" destOrd="0" parTransId="{CAF9F427-C8E7-4605-A3D7-9D578249295C}" sibTransId="{565E3707-21B1-471C-AD2A-FD488866981A}"/>
    <dgm:cxn modelId="{2028C315-F799-44EB-A76D-6A61DD5F139E}" type="presOf" srcId="{E60C4AB8-C86A-458C-8163-1CCEEAAD526F}" destId="{21774F51-A22A-406A-9C7B-A6722ECC7A0C}" srcOrd="0" destOrd="0" presId="urn:microsoft.com/office/officeart/2008/layout/VerticalCurvedList"/>
    <dgm:cxn modelId="{DDC92399-04F2-4B9F-82F5-608F021A7C24}" type="presOf" srcId="{6EC48516-7231-4AD0-BB92-B11906C518B0}" destId="{F0211D74-11F3-41BA-9A27-E148397EBC25}" srcOrd="0" destOrd="0" presId="urn:microsoft.com/office/officeart/2008/layout/VerticalCurvedList"/>
    <dgm:cxn modelId="{E11C177F-99FB-4AF8-8066-7F0D621E77A8}" type="presOf" srcId="{42A59013-C26F-4E88-AEC7-406B9D5E106E}" destId="{C558C647-160A-478A-9AF2-5FF49A764D51}" srcOrd="0" destOrd="0" presId="urn:microsoft.com/office/officeart/2008/layout/VerticalCurvedList"/>
    <dgm:cxn modelId="{455E345D-096F-4664-8F01-9660AA36B7CB}" srcId="{6EC48516-7231-4AD0-BB92-B11906C518B0}" destId="{481D2D56-596C-4721-A450-F0806BFB0028}" srcOrd="0" destOrd="0" parTransId="{AC8E6A3E-FE9B-4FC0-BC63-60BBB14B45DF}" sibTransId="{351C204D-64D9-43B4-9FB0-564AD58C3980}"/>
    <dgm:cxn modelId="{65EFCA97-A21D-4381-ADD6-7ADF0EF8EC4D}" type="presParOf" srcId="{F0211D74-11F3-41BA-9A27-E148397EBC25}" destId="{B1C8F609-8A21-4D44-9A46-54843E0F0F9D}" srcOrd="0" destOrd="0" presId="urn:microsoft.com/office/officeart/2008/layout/VerticalCurvedList"/>
    <dgm:cxn modelId="{5FBCAFB7-A99D-47C5-A2AA-FF2FB3F03BCA}" type="presParOf" srcId="{B1C8F609-8A21-4D44-9A46-54843E0F0F9D}" destId="{F3D3CCCE-3D7B-441A-A779-EE95194BE620}" srcOrd="0" destOrd="0" presId="urn:microsoft.com/office/officeart/2008/layout/VerticalCurvedList"/>
    <dgm:cxn modelId="{67A29698-DF4D-48F0-8E6F-214A41F48AC1}" type="presParOf" srcId="{F3D3CCCE-3D7B-441A-A779-EE95194BE620}" destId="{EA508326-29DB-4B9A-A86C-7B904A10048B}" srcOrd="0" destOrd="0" presId="urn:microsoft.com/office/officeart/2008/layout/VerticalCurvedList"/>
    <dgm:cxn modelId="{A223DF10-6418-45E4-B019-478F6E2C50D0}" type="presParOf" srcId="{F3D3CCCE-3D7B-441A-A779-EE95194BE620}" destId="{C6207C0D-0EA6-443E-8AA6-6ACF41B7E7F8}" srcOrd="1" destOrd="0" presId="urn:microsoft.com/office/officeart/2008/layout/VerticalCurvedList"/>
    <dgm:cxn modelId="{E6D28709-B306-47E5-A0A2-581FA392EB99}" type="presParOf" srcId="{F3D3CCCE-3D7B-441A-A779-EE95194BE620}" destId="{E18402B9-5A32-4071-8C6E-2E68EA8C0ED9}" srcOrd="2" destOrd="0" presId="urn:microsoft.com/office/officeart/2008/layout/VerticalCurvedList"/>
    <dgm:cxn modelId="{AC4566B7-D0AD-405D-9FCD-4863CF6FC74C}" type="presParOf" srcId="{F3D3CCCE-3D7B-441A-A779-EE95194BE620}" destId="{2BE85B97-BFC6-4F7F-BD6F-734EF30F2432}" srcOrd="3" destOrd="0" presId="urn:microsoft.com/office/officeart/2008/layout/VerticalCurvedList"/>
    <dgm:cxn modelId="{E0DBEEC3-AB72-486D-AAFA-3DB53A1DEF92}" type="presParOf" srcId="{B1C8F609-8A21-4D44-9A46-54843E0F0F9D}" destId="{2B18D2D5-6646-4978-A260-8CFD05072A90}" srcOrd="1" destOrd="0" presId="urn:microsoft.com/office/officeart/2008/layout/VerticalCurvedList"/>
    <dgm:cxn modelId="{EC1FC91C-6EF4-418C-9146-22DB2BBB33B0}" type="presParOf" srcId="{B1C8F609-8A21-4D44-9A46-54843E0F0F9D}" destId="{3811725E-78C8-406C-ABD4-5FBE8A9FFA2A}" srcOrd="2" destOrd="0" presId="urn:microsoft.com/office/officeart/2008/layout/VerticalCurvedList"/>
    <dgm:cxn modelId="{D57D4E4E-BAD4-4991-9A9E-FE0523492383}" type="presParOf" srcId="{3811725E-78C8-406C-ABD4-5FBE8A9FFA2A}" destId="{829AF1ED-F24B-40A7-A003-B7F61B6966CC}" srcOrd="0" destOrd="0" presId="urn:microsoft.com/office/officeart/2008/layout/VerticalCurvedList"/>
    <dgm:cxn modelId="{FFF4F845-9A85-49BA-8C7C-974912F297B3}" type="presParOf" srcId="{B1C8F609-8A21-4D44-9A46-54843E0F0F9D}" destId="{21774F51-A22A-406A-9C7B-A6722ECC7A0C}" srcOrd="3" destOrd="0" presId="urn:microsoft.com/office/officeart/2008/layout/VerticalCurvedList"/>
    <dgm:cxn modelId="{AD54DDAC-8435-4142-820D-818A4F860B02}" type="presParOf" srcId="{B1C8F609-8A21-4D44-9A46-54843E0F0F9D}" destId="{F266CA67-6C20-4E99-B6D8-322BA4FA44F5}" srcOrd="4" destOrd="0" presId="urn:microsoft.com/office/officeart/2008/layout/VerticalCurvedList"/>
    <dgm:cxn modelId="{B40A863E-E705-413A-8944-675535B4E5EF}" type="presParOf" srcId="{F266CA67-6C20-4E99-B6D8-322BA4FA44F5}" destId="{1876E621-5160-4AA7-BB38-D67338E866C9}" srcOrd="0" destOrd="0" presId="urn:microsoft.com/office/officeart/2008/layout/VerticalCurvedList"/>
    <dgm:cxn modelId="{EC836F54-9BB1-4C8E-A636-F12793CEC0A1}" type="presParOf" srcId="{B1C8F609-8A21-4D44-9A46-54843E0F0F9D}" destId="{C558C647-160A-478A-9AF2-5FF49A764D51}" srcOrd="5" destOrd="0" presId="urn:microsoft.com/office/officeart/2008/layout/VerticalCurvedList"/>
    <dgm:cxn modelId="{5F71FF06-6E14-4316-B5E6-86F12E65FAF0}" type="presParOf" srcId="{B1C8F609-8A21-4D44-9A46-54843E0F0F9D}" destId="{F2C9BF55-84AE-48BB-8DD8-FA2A8B6DA62F}" srcOrd="6" destOrd="0" presId="urn:microsoft.com/office/officeart/2008/layout/VerticalCurvedList"/>
    <dgm:cxn modelId="{CBE06D00-5BA6-4A6A-8894-FCB64D4D1BC5}" type="presParOf" srcId="{F2C9BF55-84AE-48BB-8DD8-FA2A8B6DA62F}" destId="{525BCC5B-EA5B-4C8C-A996-37AFE75ADAA9}" srcOrd="0" destOrd="0" presId="urn:microsoft.com/office/officeart/2008/layout/VerticalCurvedList"/>
    <dgm:cxn modelId="{1B6A3EA2-6710-4FBF-AAEE-7695AACEB173}" type="presParOf" srcId="{B1C8F609-8A21-4D44-9A46-54843E0F0F9D}" destId="{E9DA6E62-65D8-4FD7-8FB8-32A8F660B4B4}" srcOrd="7" destOrd="0" presId="urn:microsoft.com/office/officeart/2008/layout/VerticalCurvedList"/>
    <dgm:cxn modelId="{C5E94155-AD2D-47B0-B931-D1ABA54715A3}" type="presParOf" srcId="{B1C8F609-8A21-4D44-9A46-54843E0F0F9D}" destId="{85D1FBCE-21CD-4C92-AAB8-6EC7A812AA82}" srcOrd="8" destOrd="0" presId="urn:microsoft.com/office/officeart/2008/layout/VerticalCurvedList"/>
    <dgm:cxn modelId="{82B261A8-03CA-4749-883E-9B1B1989E427}" type="presParOf" srcId="{85D1FBCE-21CD-4C92-AAB8-6EC7A812AA82}" destId="{4D524C35-02FF-47F1-9360-BCA3A48333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8464D7A-CBE2-4C0F-A979-5ED909E9B39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C51AB661-FBB3-4B1F-9696-E50B09549AE6}">
      <dgm:prSet phldrT="[Texto]"/>
      <dgm:spPr/>
      <dgm:t>
        <a:bodyPr/>
        <a:lstStyle/>
        <a:p>
          <a:r>
            <a:rPr lang="es-ES" dirty="0" smtClean="0"/>
            <a:t>La derecha e izquierda creían que la democracia era ineficiente. Se planteo un cambio: derecha gobierno autoritario e izquierda un cambio socialista. </a:t>
          </a:r>
          <a:endParaRPr lang="es-ES" dirty="0"/>
        </a:p>
      </dgm:t>
    </dgm:pt>
    <dgm:pt modelId="{21E28D6B-40F9-439A-84D7-FC40D69854CB}" type="parTrans" cxnId="{8B6F576C-7431-4976-B896-20E1C53D91E2}">
      <dgm:prSet/>
      <dgm:spPr/>
      <dgm:t>
        <a:bodyPr/>
        <a:lstStyle/>
        <a:p>
          <a:endParaRPr lang="es-ES"/>
        </a:p>
      </dgm:t>
    </dgm:pt>
    <dgm:pt modelId="{E62F21C7-C3F4-4CAC-A913-CFD9DDB60A89}" type="sibTrans" cxnId="{8B6F576C-7431-4976-B896-20E1C53D91E2}">
      <dgm:prSet/>
      <dgm:spPr/>
      <dgm:t>
        <a:bodyPr/>
        <a:lstStyle/>
        <a:p>
          <a:endParaRPr lang="es-ES"/>
        </a:p>
      </dgm:t>
    </dgm:pt>
    <dgm:pt modelId="{5EADAE5C-8C88-46C1-8DC8-A30F331041C6}">
      <dgm:prSet phldrT="[Texto]"/>
      <dgm:spPr/>
      <dgm:t>
        <a:bodyPr/>
        <a:lstStyle/>
        <a:p>
          <a:r>
            <a:rPr lang="es-ES" dirty="0" smtClean="0"/>
            <a:t>Tanto Italia como Alemania vieron en el sistema totalitario la mejor salida para frenar la crisis económica y la radicalización política y social. </a:t>
          </a:r>
          <a:endParaRPr lang="es-ES" dirty="0"/>
        </a:p>
      </dgm:t>
    </dgm:pt>
    <dgm:pt modelId="{02084CD1-DDEF-4AEE-8848-447CE09A348B}" type="parTrans" cxnId="{714B4D6B-2AC2-4AB1-92D9-6C0B71900CE5}">
      <dgm:prSet/>
      <dgm:spPr/>
      <dgm:t>
        <a:bodyPr/>
        <a:lstStyle/>
        <a:p>
          <a:endParaRPr lang="es-ES"/>
        </a:p>
      </dgm:t>
    </dgm:pt>
    <dgm:pt modelId="{58F37A57-6C5F-4313-9308-2D949E300DFA}" type="sibTrans" cxnId="{714B4D6B-2AC2-4AB1-92D9-6C0B71900CE5}">
      <dgm:prSet/>
      <dgm:spPr/>
      <dgm:t>
        <a:bodyPr/>
        <a:lstStyle/>
        <a:p>
          <a:endParaRPr lang="es-ES"/>
        </a:p>
      </dgm:t>
    </dgm:pt>
    <dgm:pt modelId="{1F9AA14F-7AD3-4398-99A9-D5876E9A790B}">
      <dgm:prSet phldrT="[Texto]"/>
      <dgm:spPr/>
      <dgm:t>
        <a:bodyPr/>
        <a:lstStyle/>
        <a:p>
          <a:r>
            <a:rPr lang="es-ES" dirty="0" smtClean="0"/>
            <a:t>Luego de la muerte de Lenin, asume Stalin quien asume un sistema totalitario que consagra la PCUS y reprime a la población contraria a su régimen. </a:t>
          </a:r>
          <a:endParaRPr lang="es-ES" dirty="0"/>
        </a:p>
      </dgm:t>
    </dgm:pt>
    <dgm:pt modelId="{9BA326DD-E3DF-4C59-A267-81932723E0AC}" type="parTrans" cxnId="{F035D201-5648-479E-996E-70C19CB4A32F}">
      <dgm:prSet/>
      <dgm:spPr/>
      <dgm:t>
        <a:bodyPr/>
        <a:lstStyle/>
        <a:p>
          <a:endParaRPr lang="es-ES"/>
        </a:p>
      </dgm:t>
    </dgm:pt>
    <dgm:pt modelId="{2684C767-FA79-4A65-8BA9-5718CFD167EB}" type="sibTrans" cxnId="{F035D201-5648-479E-996E-70C19CB4A32F}">
      <dgm:prSet/>
      <dgm:spPr/>
      <dgm:t>
        <a:bodyPr/>
        <a:lstStyle/>
        <a:p>
          <a:endParaRPr lang="es-ES"/>
        </a:p>
      </dgm:t>
    </dgm:pt>
    <dgm:pt modelId="{B56F956E-6710-4D36-9A6D-8C7891791FDE}" type="pres">
      <dgm:prSet presAssocID="{48464D7A-CBE2-4C0F-A979-5ED909E9B392}" presName="Name0" presStyleCnt="0">
        <dgm:presLayoutVars>
          <dgm:chMax val="7"/>
          <dgm:chPref val="7"/>
          <dgm:dir/>
        </dgm:presLayoutVars>
      </dgm:prSet>
      <dgm:spPr/>
      <dgm:t>
        <a:bodyPr/>
        <a:lstStyle/>
        <a:p>
          <a:endParaRPr lang="es-ES"/>
        </a:p>
      </dgm:t>
    </dgm:pt>
    <dgm:pt modelId="{5B16F724-7461-4598-9B99-35B15CBDCF42}" type="pres">
      <dgm:prSet presAssocID="{48464D7A-CBE2-4C0F-A979-5ED909E9B392}" presName="Name1" presStyleCnt="0"/>
      <dgm:spPr/>
    </dgm:pt>
    <dgm:pt modelId="{A5A3B346-D0B0-41DC-BEDB-FEE5A4BAA4C9}" type="pres">
      <dgm:prSet presAssocID="{48464D7A-CBE2-4C0F-A979-5ED909E9B392}" presName="cycle" presStyleCnt="0"/>
      <dgm:spPr/>
    </dgm:pt>
    <dgm:pt modelId="{1CA506BA-9C90-42AB-9CC5-BAC66418C51A}" type="pres">
      <dgm:prSet presAssocID="{48464D7A-CBE2-4C0F-A979-5ED909E9B392}" presName="srcNode" presStyleLbl="node1" presStyleIdx="0" presStyleCnt="3"/>
      <dgm:spPr/>
    </dgm:pt>
    <dgm:pt modelId="{4A48F33D-A9E4-4DB1-92E5-82CCADB40A61}" type="pres">
      <dgm:prSet presAssocID="{48464D7A-CBE2-4C0F-A979-5ED909E9B392}" presName="conn" presStyleLbl="parChTrans1D2" presStyleIdx="0" presStyleCnt="1"/>
      <dgm:spPr/>
      <dgm:t>
        <a:bodyPr/>
        <a:lstStyle/>
        <a:p>
          <a:endParaRPr lang="es-ES"/>
        </a:p>
      </dgm:t>
    </dgm:pt>
    <dgm:pt modelId="{FA7B8AE5-366B-4BB0-BA17-6B37AE4853CF}" type="pres">
      <dgm:prSet presAssocID="{48464D7A-CBE2-4C0F-A979-5ED909E9B392}" presName="extraNode" presStyleLbl="node1" presStyleIdx="0" presStyleCnt="3"/>
      <dgm:spPr/>
    </dgm:pt>
    <dgm:pt modelId="{3B70259D-A180-48AA-86BF-DDA560A02791}" type="pres">
      <dgm:prSet presAssocID="{48464D7A-CBE2-4C0F-A979-5ED909E9B392}" presName="dstNode" presStyleLbl="node1" presStyleIdx="0" presStyleCnt="3"/>
      <dgm:spPr/>
    </dgm:pt>
    <dgm:pt modelId="{97D4E46C-A0BF-47FD-BCF1-45FA9D1ECE5A}" type="pres">
      <dgm:prSet presAssocID="{C51AB661-FBB3-4B1F-9696-E50B09549AE6}" presName="text_1" presStyleLbl="node1" presStyleIdx="0" presStyleCnt="3">
        <dgm:presLayoutVars>
          <dgm:bulletEnabled val="1"/>
        </dgm:presLayoutVars>
      </dgm:prSet>
      <dgm:spPr/>
      <dgm:t>
        <a:bodyPr/>
        <a:lstStyle/>
        <a:p>
          <a:endParaRPr lang="es-ES"/>
        </a:p>
      </dgm:t>
    </dgm:pt>
    <dgm:pt modelId="{0C677384-24DD-4B7C-9862-D6CF28FF1A27}" type="pres">
      <dgm:prSet presAssocID="{C51AB661-FBB3-4B1F-9696-E50B09549AE6}" presName="accent_1" presStyleCnt="0"/>
      <dgm:spPr/>
    </dgm:pt>
    <dgm:pt modelId="{F556C51D-8B94-4F48-BF7B-EA14C10C3A28}" type="pres">
      <dgm:prSet presAssocID="{C51AB661-FBB3-4B1F-9696-E50B09549AE6}" presName="accentRepeatNode" presStyleLbl="solidFgAcc1" presStyleIdx="0" presStyleCnt="3"/>
      <dgm:spPr/>
    </dgm:pt>
    <dgm:pt modelId="{C1343144-FAE6-42DB-A7F6-130F2AA97E8F}" type="pres">
      <dgm:prSet presAssocID="{5EADAE5C-8C88-46C1-8DC8-A30F331041C6}" presName="text_2" presStyleLbl="node1" presStyleIdx="1" presStyleCnt="3">
        <dgm:presLayoutVars>
          <dgm:bulletEnabled val="1"/>
        </dgm:presLayoutVars>
      </dgm:prSet>
      <dgm:spPr/>
      <dgm:t>
        <a:bodyPr/>
        <a:lstStyle/>
        <a:p>
          <a:endParaRPr lang="es-ES"/>
        </a:p>
      </dgm:t>
    </dgm:pt>
    <dgm:pt modelId="{905BA1FC-B143-40AD-91B2-F5FB63CD8084}" type="pres">
      <dgm:prSet presAssocID="{5EADAE5C-8C88-46C1-8DC8-A30F331041C6}" presName="accent_2" presStyleCnt="0"/>
      <dgm:spPr/>
    </dgm:pt>
    <dgm:pt modelId="{A3E4D496-7850-4E70-B888-2059737D350B}" type="pres">
      <dgm:prSet presAssocID="{5EADAE5C-8C88-46C1-8DC8-A30F331041C6}" presName="accentRepeatNode" presStyleLbl="solidFgAcc1" presStyleIdx="1" presStyleCnt="3"/>
      <dgm:spPr/>
    </dgm:pt>
    <dgm:pt modelId="{DD744ECD-58E8-4A35-A8CB-1E40B6C89B22}" type="pres">
      <dgm:prSet presAssocID="{1F9AA14F-7AD3-4398-99A9-D5876E9A790B}" presName="text_3" presStyleLbl="node1" presStyleIdx="2" presStyleCnt="3">
        <dgm:presLayoutVars>
          <dgm:bulletEnabled val="1"/>
        </dgm:presLayoutVars>
      </dgm:prSet>
      <dgm:spPr/>
      <dgm:t>
        <a:bodyPr/>
        <a:lstStyle/>
        <a:p>
          <a:endParaRPr lang="es-ES"/>
        </a:p>
      </dgm:t>
    </dgm:pt>
    <dgm:pt modelId="{6E5A509F-989C-4641-846E-F580F9CD6161}" type="pres">
      <dgm:prSet presAssocID="{1F9AA14F-7AD3-4398-99A9-D5876E9A790B}" presName="accent_3" presStyleCnt="0"/>
      <dgm:spPr/>
    </dgm:pt>
    <dgm:pt modelId="{DE590030-4C36-42A0-888E-826D167235AD}" type="pres">
      <dgm:prSet presAssocID="{1F9AA14F-7AD3-4398-99A9-D5876E9A790B}" presName="accentRepeatNode" presStyleLbl="solidFgAcc1" presStyleIdx="2" presStyleCnt="3"/>
      <dgm:spPr/>
    </dgm:pt>
  </dgm:ptLst>
  <dgm:cxnLst>
    <dgm:cxn modelId="{03DCF920-0E19-46AD-8BDE-EA49FBDA002D}" type="presOf" srcId="{1F9AA14F-7AD3-4398-99A9-D5876E9A790B}" destId="{DD744ECD-58E8-4A35-A8CB-1E40B6C89B22}" srcOrd="0" destOrd="0" presId="urn:microsoft.com/office/officeart/2008/layout/VerticalCurvedList"/>
    <dgm:cxn modelId="{CE5D356D-0909-4926-9E1C-BCAFD5B660D1}" type="presOf" srcId="{5EADAE5C-8C88-46C1-8DC8-A30F331041C6}" destId="{C1343144-FAE6-42DB-A7F6-130F2AA97E8F}" srcOrd="0" destOrd="0" presId="urn:microsoft.com/office/officeart/2008/layout/VerticalCurvedList"/>
    <dgm:cxn modelId="{F035D201-5648-479E-996E-70C19CB4A32F}" srcId="{48464D7A-CBE2-4C0F-A979-5ED909E9B392}" destId="{1F9AA14F-7AD3-4398-99A9-D5876E9A790B}" srcOrd="2" destOrd="0" parTransId="{9BA326DD-E3DF-4C59-A267-81932723E0AC}" sibTransId="{2684C767-FA79-4A65-8BA9-5718CFD167EB}"/>
    <dgm:cxn modelId="{6F2E5A5B-39FE-4370-BA5B-026DEAC69DEB}" type="presOf" srcId="{48464D7A-CBE2-4C0F-A979-5ED909E9B392}" destId="{B56F956E-6710-4D36-9A6D-8C7891791FDE}" srcOrd="0" destOrd="0" presId="urn:microsoft.com/office/officeart/2008/layout/VerticalCurvedList"/>
    <dgm:cxn modelId="{FA246317-BE2F-4B71-8A0F-8B08EB5C2270}" type="presOf" srcId="{C51AB661-FBB3-4B1F-9696-E50B09549AE6}" destId="{97D4E46C-A0BF-47FD-BCF1-45FA9D1ECE5A}" srcOrd="0" destOrd="0" presId="urn:microsoft.com/office/officeart/2008/layout/VerticalCurvedList"/>
    <dgm:cxn modelId="{714B4D6B-2AC2-4AB1-92D9-6C0B71900CE5}" srcId="{48464D7A-CBE2-4C0F-A979-5ED909E9B392}" destId="{5EADAE5C-8C88-46C1-8DC8-A30F331041C6}" srcOrd="1" destOrd="0" parTransId="{02084CD1-DDEF-4AEE-8848-447CE09A348B}" sibTransId="{58F37A57-6C5F-4313-9308-2D949E300DFA}"/>
    <dgm:cxn modelId="{8B6F576C-7431-4976-B896-20E1C53D91E2}" srcId="{48464D7A-CBE2-4C0F-A979-5ED909E9B392}" destId="{C51AB661-FBB3-4B1F-9696-E50B09549AE6}" srcOrd="0" destOrd="0" parTransId="{21E28D6B-40F9-439A-84D7-FC40D69854CB}" sibTransId="{E62F21C7-C3F4-4CAC-A913-CFD9DDB60A89}"/>
    <dgm:cxn modelId="{C5AA48B3-9AD0-4C94-AFF3-FAAACE374330}" type="presOf" srcId="{E62F21C7-C3F4-4CAC-A913-CFD9DDB60A89}" destId="{4A48F33D-A9E4-4DB1-92E5-82CCADB40A61}" srcOrd="0" destOrd="0" presId="urn:microsoft.com/office/officeart/2008/layout/VerticalCurvedList"/>
    <dgm:cxn modelId="{6AB4502B-82C8-4965-A607-67C4C2176469}" type="presParOf" srcId="{B56F956E-6710-4D36-9A6D-8C7891791FDE}" destId="{5B16F724-7461-4598-9B99-35B15CBDCF42}" srcOrd="0" destOrd="0" presId="urn:microsoft.com/office/officeart/2008/layout/VerticalCurvedList"/>
    <dgm:cxn modelId="{9B6102F4-81D3-439E-A3E9-838AFB5A48C8}" type="presParOf" srcId="{5B16F724-7461-4598-9B99-35B15CBDCF42}" destId="{A5A3B346-D0B0-41DC-BEDB-FEE5A4BAA4C9}" srcOrd="0" destOrd="0" presId="urn:microsoft.com/office/officeart/2008/layout/VerticalCurvedList"/>
    <dgm:cxn modelId="{A1F0C102-917C-4C88-BEFA-DA998F8C3EA5}" type="presParOf" srcId="{A5A3B346-D0B0-41DC-BEDB-FEE5A4BAA4C9}" destId="{1CA506BA-9C90-42AB-9CC5-BAC66418C51A}" srcOrd="0" destOrd="0" presId="urn:microsoft.com/office/officeart/2008/layout/VerticalCurvedList"/>
    <dgm:cxn modelId="{6CB0EA24-BDA9-4056-908E-9E3017D372F9}" type="presParOf" srcId="{A5A3B346-D0B0-41DC-BEDB-FEE5A4BAA4C9}" destId="{4A48F33D-A9E4-4DB1-92E5-82CCADB40A61}" srcOrd="1" destOrd="0" presId="urn:microsoft.com/office/officeart/2008/layout/VerticalCurvedList"/>
    <dgm:cxn modelId="{CBB350A4-60F7-4399-9C8A-DB98BBBB81FD}" type="presParOf" srcId="{A5A3B346-D0B0-41DC-BEDB-FEE5A4BAA4C9}" destId="{FA7B8AE5-366B-4BB0-BA17-6B37AE4853CF}" srcOrd="2" destOrd="0" presId="urn:microsoft.com/office/officeart/2008/layout/VerticalCurvedList"/>
    <dgm:cxn modelId="{55F3601B-8BA9-4878-A5BB-48C24FF6CCB0}" type="presParOf" srcId="{A5A3B346-D0B0-41DC-BEDB-FEE5A4BAA4C9}" destId="{3B70259D-A180-48AA-86BF-DDA560A02791}" srcOrd="3" destOrd="0" presId="urn:microsoft.com/office/officeart/2008/layout/VerticalCurvedList"/>
    <dgm:cxn modelId="{CCE12A9C-5129-4B51-BB22-E239C70781A1}" type="presParOf" srcId="{5B16F724-7461-4598-9B99-35B15CBDCF42}" destId="{97D4E46C-A0BF-47FD-BCF1-45FA9D1ECE5A}" srcOrd="1" destOrd="0" presId="urn:microsoft.com/office/officeart/2008/layout/VerticalCurvedList"/>
    <dgm:cxn modelId="{8076FFBD-D655-45F2-B79F-5E0EE82DCA2B}" type="presParOf" srcId="{5B16F724-7461-4598-9B99-35B15CBDCF42}" destId="{0C677384-24DD-4B7C-9862-D6CF28FF1A27}" srcOrd="2" destOrd="0" presId="urn:microsoft.com/office/officeart/2008/layout/VerticalCurvedList"/>
    <dgm:cxn modelId="{DB5B7C10-EC23-4CC4-A080-BAB8065D4A66}" type="presParOf" srcId="{0C677384-24DD-4B7C-9862-D6CF28FF1A27}" destId="{F556C51D-8B94-4F48-BF7B-EA14C10C3A28}" srcOrd="0" destOrd="0" presId="urn:microsoft.com/office/officeart/2008/layout/VerticalCurvedList"/>
    <dgm:cxn modelId="{BA8746F1-B0B9-4388-916E-69D5310D663C}" type="presParOf" srcId="{5B16F724-7461-4598-9B99-35B15CBDCF42}" destId="{C1343144-FAE6-42DB-A7F6-130F2AA97E8F}" srcOrd="3" destOrd="0" presId="urn:microsoft.com/office/officeart/2008/layout/VerticalCurvedList"/>
    <dgm:cxn modelId="{1CD3C68F-4AC7-4308-9588-8232182616A4}" type="presParOf" srcId="{5B16F724-7461-4598-9B99-35B15CBDCF42}" destId="{905BA1FC-B143-40AD-91B2-F5FB63CD8084}" srcOrd="4" destOrd="0" presId="urn:microsoft.com/office/officeart/2008/layout/VerticalCurvedList"/>
    <dgm:cxn modelId="{C3403087-0977-4E47-854B-95074649751B}" type="presParOf" srcId="{905BA1FC-B143-40AD-91B2-F5FB63CD8084}" destId="{A3E4D496-7850-4E70-B888-2059737D350B}" srcOrd="0" destOrd="0" presId="urn:microsoft.com/office/officeart/2008/layout/VerticalCurvedList"/>
    <dgm:cxn modelId="{04DB87C6-AFC5-4F57-A3BD-A08A968D66C2}" type="presParOf" srcId="{5B16F724-7461-4598-9B99-35B15CBDCF42}" destId="{DD744ECD-58E8-4A35-A8CB-1E40B6C89B22}" srcOrd="5" destOrd="0" presId="urn:microsoft.com/office/officeart/2008/layout/VerticalCurvedList"/>
    <dgm:cxn modelId="{EF0360EF-252B-4BCE-993E-E9CE5AD8070C}" type="presParOf" srcId="{5B16F724-7461-4598-9B99-35B15CBDCF42}" destId="{6E5A509F-989C-4641-846E-F580F9CD6161}" srcOrd="6" destOrd="0" presId="urn:microsoft.com/office/officeart/2008/layout/VerticalCurvedList"/>
    <dgm:cxn modelId="{8E58AF74-4427-4647-B376-15052EC58D32}" type="presParOf" srcId="{6E5A509F-989C-4641-846E-F580F9CD6161}" destId="{DE590030-4C36-42A0-888E-826D167235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39EDDE2-7F04-4410-8C83-C4761F16AD6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DDBA812E-F184-4A98-821D-427F63371B83}">
      <dgm:prSet phldrT="[Texto]"/>
      <dgm:spPr/>
      <dgm:t>
        <a:bodyPr/>
        <a:lstStyle/>
        <a:p>
          <a:r>
            <a:rPr lang="es-ES" dirty="0" smtClean="0"/>
            <a:t>Sentimiento de revanchismo provocado tras los tratados de paz.</a:t>
          </a:r>
          <a:endParaRPr lang="es-ES" dirty="0"/>
        </a:p>
      </dgm:t>
    </dgm:pt>
    <dgm:pt modelId="{3961C033-16C1-4558-A4CA-8F879F65514E}" type="parTrans" cxnId="{3E1C9871-5638-43B2-A96F-7738C84CB241}">
      <dgm:prSet/>
      <dgm:spPr/>
      <dgm:t>
        <a:bodyPr/>
        <a:lstStyle/>
        <a:p>
          <a:endParaRPr lang="es-ES"/>
        </a:p>
      </dgm:t>
    </dgm:pt>
    <dgm:pt modelId="{13081D50-FBA6-4E00-8DCE-3EE224321DF8}" type="sibTrans" cxnId="{3E1C9871-5638-43B2-A96F-7738C84CB241}">
      <dgm:prSet/>
      <dgm:spPr/>
      <dgm:t>
        <a:bodyPr/>
        <a:lstStyle/>
        <a:p>
          <a:endParaRPr lang="es-ES"/>
        </a:p>
      </dgm:t>
    </dgm:pt>
    <dgm:pt modelId="{EA0A598A-F159-4387-8074-3AD828CC5907}">
      <dgm:prSet phldrT="[Texto]"/>
      <dgm:spPr/>
      <dgm:t>
        <a:bodyPr/>
        <a:lstStyle/>
        <a:p>
          <a:r>
            <a:rPr lang="es-ES" dirty="0" smtClean="0"/>
            <a:t>Los antagonismos nacionales se radicalizaron y en Alemania, por ejemplo, se transformó en racismo radical.</a:t>
          </a:r>
          <a:endParaRPr lang="es-ES" dirty="0"/>
        </a:p>
      </dgm:t>
    </dgm:pt>
    <dgm:pt modelId="{1CDCEBEB-A666-44D8-AAA2-C8EADF782D3C}" type="parTrans" cxnId="{F0072C9A-913B-4FD8-8902-85B9250BCBEA}">
      <dgm:prSet/>
      <dgm:spPr/>
      <dgm:t>
        <a:bodyPr/>
        <a:lstStyle/>
        <a:p>
          <a:endParaRPr lang="es-ES"/>
        </a:p>
      </dgm:t>
    </dgm:pt>
    <dgm:pt modelId="{9EF898A8-ACAB-4E5C-A640-3DA4C5747016}" type="sibTrans" cxnId="{F0072C9A-913B-4FD8-8902-85B9250BCBEA}">
      <dgm:prSet/>
      <dgm:spPr/>
      <dgm:t>
        <a:bodyPr/>
        <a:lstStyle/>
        <a:p>
          <a:endParaRPr lang="es-ES"/>
        </a:p>
      </dgm:t>
    </dgm:pt>
    <dgm:pt modelId="{BCDEB4CF-0315-4F61-AD0F-278BEF21258E}">
      <dgm:prSet phldrT="[Texto]"/>
      <dgm:spPr/>
      <dgm:t>
        <a:bodyPr/>
        <a:lstStyle/>
        <a:p>
          <a:r>
            <a:rPr lang="es-ES" dirty="0" smtClean="0"/>
            <a:t>Discurso discriminador nacionalista en Italia y Alemania.</a:t>
          </a:r>
          <a:endParaRPr lang="es-ES" dirty="0"/>
        </a:p>
      </dgm:t>
    </dgm:pt>
    <dgm:pt modelId="{18513B89-1151-455A-AF19-A215B98D2975}" type="parTrans" cxnId="{74E10768-315E-4E7B-8442-DD2E66E3160D}">
      <dgm:prSet/>
      <dgm:spPr/>
      <dgm:t>
        <a:bodyPr/>
        <a:lstStyle/>
        <a:p>
          <a:endParaRPr lang="es-ES"/>
        </a:p>
      </dgm:t>
    </dgm:pt>
    <dgm:pt modelId="{6703A9B0-44C8-418C-9B59-F82ED9E833A0}" type="sibTrans" cxnId="{74E10768-315E-4E7B-8442-DD2E66E3160D}">
      <dgm:prSet/>
      <dgm:spPr/>
      <dgm:t>
        <a:bodyPr/>
        <a:lstStyle/>
        <a:p>
          <a:endParaRPr lang="es-ES"/>
        </a:p>
      </dgm:t>
    </dgm:pt>
    <dgm:pt modelId="{21F5BC8C-5D7D-4946-849D-E4E5D31EEB21}">
      <dgm:prSet phldrT="[Texto]"/>
      <dgm:spPr/>
      <dgm:t>
        <a:bodyPr/>
        <a:lstStyle/>
        <a:p>
          <a:r>
            <a:rPr lang="es-ES" dirty="0" smtClean="0"/>
            <a:t>  En Alemania se acusó a los judíos de los males económicos, culturales, políticos y sociales. </a:t>
          </a:r>
          <a:endParaRPr lang="es-ES" dirty="0"/>
        </a:p>
      </dgm:t>
    </dgm:pt>
    <dgm:pt modelId="{9D32B568-85AC-4126-AABD-2AF012F34664}" type="parTrans" cxnId="{2BBF0D70-639E-4FA2-8A9D-796F0EC72AE5}">
      <dgm:prSet/>
      <dgm:spPr/>
      <dgm:t>
        <a:bodyPr/>
        <a:lstStyle/>
        <a:p>
          <a:endParaRPr lang="es-ES"/>
        </a:p>
      </dgm:t>
    </dgm:pt>
    <dgm:pt modelId="{05B6A7AA-B9BC-4E6A-9C0F-FE29F47D4797}" type="sibTrans" cxnId="{2BBF0D70-639E-4FA2-8A9D-796F0EC72AE5}">
      <dgm:prSet/>
      <dgm:spPr/>
      <dgm:t>
        <a:bodyPr/>
        <a:lstStyle/>
        <a:p>
          <a:endParaRPr lang="es-ES"/>
        </a:p>
      </dgm:t>
    </dgm:pt>
    <dgm:pt modelId="{E18A7327-7DE7-42F4-B04B-31FB394DC94B}" type="pres">
      <dgm:prSet presAssocID="{739EDDE2-7F04-4410-8C83-C4761F16AD64}" presName="Name0" presStyleCnt="0">
        <dgm:presLayoutVars>
          <dgm:chMax val="7"/>
          <dgm:chPref val="7"/>
          <dgm:dir/>
        </dgm:presLayoutVars>
      </dgm:prSet>
      <dgm:spPr/>
      <dgm:t>
        <a:bodyPr/>
        <a:lstStyle/>
        <a:p>
          <a:endParaRPr lang="es-ES"/>
        </a:p>
      </dgm:t>
    </dgm:pt>
    <dgm:pt modelId="{1492F6D4-6865-4192-B569-9B4AC2BFCCA2}" type="pres">
      <dgm:prSet presAssocID="{739EDDE2-7F04-4410-8C83-C4761F16AD64}" presName="Name1" presStyleCnt="0"/>
      <dgm:spPr/>
    </dgm:pt>
    <dgm:pt modelId="{E66A7933-8CF6-42B1-A221-1B7F1DB67E55}" type="pres">
      <dgm:prSet presAssocID="{739EDDE2-7F04-4410-8C83-C4761F16AD64}" presName="cycle" presStyleCnt="0"/>
      <dgm:spPr/>
    </dgm:pt>
    <dgm:pt modelId="{5A460884-D0D2-4E22-BBB2-5E3EF61358CF}" type="pres">
      <dgm:prSet presAssocID="{739EDDE2-7F04-4410-8C83-C4761F16AD64}" presName="srcNode" presStyleLbl="node1" presStyleIdx="0" presStyleCnt="4"/>
      <dgm:spPr/>
    </dgm:pt>
    <dgm:pt modelId="{E89682EE-7B0B-4388-8A2D-5BE0E8C1036C}" type="pres">
      <dgm:prSet presAssocID="{739EDDE2-7F04-4410-8C83-C4761F16AD64}" presName="conn" presStyleLbl="parChTrans1D2" presStyleIdx="0" presStyleCnt="1"/>
      <dgm:spPr/>
      <dgm:t>
        <a:bodyPr/>
        <a:lstStyle/>
        <a:p>
          <a:endParaRPr lang="es-ES"/>
        </a:p>
      </dgm:t>
    </dgm:pt>
    <dgm:pt modelId="{DC236BD2-0D98-41F0-BF42-04F19FFFCEAE}" type="pres">
      <dgm:prSet presAssocID="{739EDDE2-7F04-4410-8C83-C4761F16AD64}" presName="extraNode" presStyleLbl="node1" presStyleIdx="0" presStyleCnt="4"/>
      <dgm:spPr/>
    </dgm:pt>
    <dgm:pt modelId="{F9B3D313-06D5-4BC3-AF1B-88A74B294863}" type="pres">
      <dgm:prSet presAssocID="{739EDDE2-7F04-4410-8C83-C4761F16AD64}" presName="dstNode" presStyleLbl="node1" presStyleIdx="0" presStyleCnt="4"/>
      <dgm:spPr/>
    </dgm:pt>
    <dgm:pt modelId="{69AC0C66-6B7C-4CE5-983A-A3F9BAE8FBAB}" type="pres">
      <dgm:prSet presAssocID="{DDBA812E-F184-4A98-821D-427F63371B83}" presName="text_1" presStyleLbl="node1" presStyleIdx="0" presStyleCnt="4">
        <dgm:presLayoutVars>
          <dgm:bulletEnabled val="1"/>
        </dgm:presLayoutVars>
      </dgm:prSet>
      <dgm:spPr/>
      <dgm:t>
        <a:bodyPr/>
        <a:lstStyle/>
        <a:p>
          <a:endParaRPr lang="es-ES"/>
        </a:p>
      </dgm:t>
    </dgm:pt>
    <dgm:pt modelId="{D87EF228-9FF4-4849-BAE8-57D0166203AE}" type="pres">
      <dgm:prSet presAssocID="{DDBA812E-F184-4A98-821D-427F63371B83}" presName="accent_1" presStyleCnt="0"/>
      <dgm:spPr/>
    </dgm:pt>
    <dgm:pt modelId="{E1BF68FE-607F-4531-8BDA-A3888A6F8FF2}" type="pres">
      <dgm:prSet presAssocID="{DDBA812E-F184-4A98-821D-427F63371B83}" presName="accentRepeatNode" presStyleLbl="solidFgAcc1" presStyleIdx="0" presStyleCnt="4"/>
      <dgm:spPr/>
    </dgm:pt>
    <dgm:pt modelId="{B33194D1-5167-462D-A9D0-000CF43C130F}" type="pres">
      <dgm:prSet presAssocID="{EA0A598A-F159-4387-8074-3AD828CC5907}" presName="text_2" presStyleLbl="node1" presStyleIdx="1" presStyleCnt="4">
        <dgm:presLayoutVars>
          <dgm:bulletEnabled val="1"/>
        </dgm:presLayoutVars>
      </dgm:prSet>
      <dgm:spPr/>
      <dgm:t>
        <a:bodyPr/>
        <a:lstStyle/>
        <a:p>
          <a:endParaRPr lang="es-ES"/>
        </a:p>
      </dgm:t>
    </dgm:pt>
    <dgm:pt modelId="{4D6CF3F3-B431-41D8-A385-F2D360BC79A3}" type="pres">
      <dgm:prSet presAssocID="{EA0A598A-F159-4387-8074-3AD828CC5907}" presName="accent_2" presStyleCnt="0"/>
      <dgm:spPr/>
    </dgm:pt>
    <dgm:pt modelId="{6BE9ECE2-622B-40E8-AE34-B6D478F2E147}" type="pres">
      <dgm:prSet presAssocID="{EA0A598A-F159-4387-8074-3AD828CC5907}" presName="accentRepeatNode" presStyleLbl="solidFgAcc1" presStyleIdx="1" presStyleCnt="4"/>
      <dgm:spPr/>
    </dgm:pt>
    <dgm:pt modelId="{F9600E68-2F36-426F-986D-43232DCAA867}" type="pres">
      <dgm:prSet presAssocID="{BCDEB4CF-0315-4F61-AD0F-278BEF21258E}" presName="text_3" presStyleLbl="node1" presStyleIdx="2" presStyleCnt="4">
        <dgm:presLayoutVars>
          <dgm:bulletEnabled val="1"/>
        </dgm:presLayoutVars>
      </dgm:prSet>
      <dgm:spPr/>
      <dgm:t>
        <a:bodyPr/>
        <a:lstStyle/>
        <a:p>
          <a:endParaRPr lang="es-ES"/>
        </a:p>
      </dgm:t>
    </dgm:pt>
    <dgm:pt modelId="{73DC63A7-F810-4ABC-B3D9-A1BFB5D93BF2}" type="pres">
      <dgm:prSet presAssocID="{BCDEB4CF-0315-4F61-AD0F-278BEF21258E}" presName="accent_3" presStyleCnt="0"/>
      <dgm:spPr/>
    </dgm:pt>
    <dgm:pt modelId="{C778F8E4-0ACE-4605-9AE3-BE65A3F45B72}" type="pres">
      <dgm:prSet presAssocID="{BCDEB4CF-0315-4F61-AD0F-278BEF21258E}" presName="accentRepeatNode" presStyleLbl="solidFgAcc1" presStyleIdx="2" presStyleCnt="4"/>
      <dgm:spPr/>
    </dgm:pt>
    <dgm:pt modelId="{73DE5519-80C7-4615-9BA7-3EA50D31DB39}" type="pres">
      <dgm:prSet presAssocID="{21F5BC8C-5D7D-4946-849D-E4E5D31EEB21}" presName="text_4" presStyleLbl="node1" presStyleIdx="3" presStyleCnt="4">
        <dgm:presLayoutVars>
          <dgm:bulletEnabled val="1"/>
        </dgm:presLayoutVars>
      </dgm:prSet>
      <dgm:spPr/>
      <dgm:t>
        <a:bodyPr/>
        <a:lstStyle/>
        <a:p>
          <a:endParaRPr lang="es-ES"/>
        </a:p>
      </dgm:t>
    </dgm:pt>
    <dgm:pt modelId="{14492C9B-6BE1-4321-A0DF-36F9547F47DA}" type="pres">
      <dgm:prSet presAssocID="{21F5BC8C-5D7D-4946-849D-E4E5D31EEB21}" presName="accent_4" presStyleCnt="0"/>
      <dgm:spPr/>
    </dgm:pt>
    <dgm:pt modelId="{B09E1B60-1197-4205-9A5F-A626480011F8}" type="pres">
      <dgm:prSet presAssocID="{21F5BC8C-5D7D-4946-849D-E4E5D31EEB21}" presName="accentRepeatNode" presStyleLbl="solidFgAcc1" presStyleIdx="3" presStyleCnt="4"/>
      <dgm:spPr/>
    </dgm:pt>
  </dgm:ptLst>
  <dgm:cxnLst>
    <dgm:cxn modelId="{10DC8FE2-CE29-43FA-B0ED-C89A82F4ACA9}" type="presOf" srcId="{13081D50-FBA6-4E00-8DCE-3EE224321DF8}" destId="{E89682EE-7B0B-4388-8A2D-5BE0E8C1036C}" srcOrd="0" destOrd="0" presId="urn:microsoft.com/office/officeart/2008/layout/VerticalCurvedList"/>
    <dgm:cxn modelId="{C457B22A-0BAC-4C23-A6A9-DF36EF46809B}" type="presOf" srcId="{21F5BC8C-5D7D-4946-849D-E4E5D31EEB21}" destId="{73DE5519-80C7-4615-9BA7-3EA50D31DB39}" srcOrd="0" destOrd="0" presId="urn:microsoft.com/office/officeart/2008/layout/VerticalCurvedList"/>
    <dgm:cxn modelId="{74D741D6-EE17-45DA-8E4A-16C000F49FF8}" type="presOf" srcId="{DDBA812E-F184-4A98-821D-427F63371B83}" destId="{69AC0C66-6B7C-4CE5-983A-A3F9BAE8FBAB}" srcOrd="0" destOrd="0" presId="urn:microsoft.com/office/officeart/2008/layout/VerticalCurvedList"/>
    <dgm:cxn modelId="{74E10768-315E-4E7B-8442-DD2E66E3160D}" srcId="{739EDDE2-7F04-4410-8C83-C4761F16AD64}" destId="{BCDEB4CF-0315-4F61-AD0F-278BEF21258E}" srcOrd="2" destOrd="0" parTransId="{18513B89-1151-455A-AF19-A215B98D2975}" sibTransId="{6703A9B0-44C8-418C-9B59-F82ED9E833A0}"/>
    <dgm:cxn modelId="{F0072C9A-913B-4FD8-8902-85B9250BCBEA}" srcId="{739EDDE2-7F04-4410-8C83-C4761F16AD64}" destId="{EA0A598A-F159-4387-8074-3AD828CC5907}" srcOrd="1" destOrd="0" parTransId="{1CDCEBEB-A666-44D8-AAA2-C8EADF782D3C}" sibTransId="{9EF898A8-ACAB-4E5C-A640-3DA4C5747016}"/>
    <dgm:cxn modelId="{B0049B5D-5187-49D8-A425-923FDE96C95D}" type="presOf" srcId="{739EDDE2-7F04-4410-8C83-C4761F16AD64}" destId="{E18A7327-7DE7-42F4-B04B-31FB394DC94B}" srcOrd="0" destOrd="0" presId="urn:microsoft.com/office/officeart/2008/layout/VerticalCurvedList"/>
    <dgm:cxn modelId="{3E1C9871-5638-43B2-A96F-7738C84CB241}" srcId="{739EDDE2-7F04-4410-8C83-C4761F16AD64}" destId="{DDBA812E-F184-4A98-821D-427F63371B83}" srcOrd="0" destOrd="0" parTransId="{3961C033-16C1-4558-A4CA-8F879F65514E}" sibTransId="{13081D50-FBA6-4E00-8DCE-3EE224321DF8}"/>
    <dgm:cxn modelId="{24AC0CFF-CBC6-43C5-9973-6B8F60430B83}" type="presOf" srcId="{EA0A598A-F159-4387-8074-3AD828CC5907}" destId="{B33194D1-5167-462D-A9D0-000CF43C130F}" srcOrd="0" destOrd="0" presId="urn:microsoft.com/office/officeart/2008/layout/VerticalCurvedList"/>
    <dgm:cxn modelId="{2BBF0D70-639E-4FA2-8A9D-796F0EC72AE5}" srcId="{739EDDE2-7F04-4410-8C83-C4761F16AD64}" destId="{21F5BC8C-5D7D-4946-849D-E4E5D31EEB21}" srcOrd="3" destOrd="0" parTransId="{9D32B568-85AC-4126-AABD-2AF012F34664}" sibTransId="{05B6A7AA-B9BC-4E6A-9C0F-FE29F47D4797}"/>
    <dgm:cxn modelId="{5E21A1A2-D851-4F8F-ACB8-9DABE9991BC8}" type="presOf" srcId="{BCDEB4CF-0315-4F61-AD0F-278BEF21258E}" destId="{F9600E68-2F36-426F-986D-43232DCAA867}" srcOrd="0" destOrd="0" presId="urn:microsoft.com/office/officeart/2008/layout/VerticalCurvedList"/>
    <dgm:cxn modelId="{D0AD9F9A-188D-44A8-94B9-6638E596C2CE}" type="presParOf" srcId="{E18A7327-7DE7-42F4-B04B-31FB394DC94B}" destId="{1492F6D4-6865-4192-B569-9B4AC2BFCCA2}" srcOrd="0" destOrd="0" presId="urn:microsoft.com/office/officeart/2008/layout/VerticalCurvedList"/>
    <dgm:cxn modelId="{FD8B7514-CBBA-42D7-B934-6368358C970F}" type="presParOf" srcId="{1492F6D4-6865-4192-B569-9B4AC2BFCCA2}" destId="{E66A7933-8CF6-42B1-A221-1B7F1DB67E55}" srcOrd="0" destOrd="0" presId="urn:microsoft.com/office/officeart/2008/layout/VerticalCurvedList"/>
    <dgm:cxn modelId="{AED673DE-831C-4D21-A8FC-51706212A598}" type="presParOf" srcId="{E66A7933-8CF6-42B1-A221-1B7F1DB67E55}" destId="{5A460884-D0D2-4E22-BBB2-5E3EF61358CF}" srcOrd="0" destOrd="0" presId="urn:microsoft.com/office/officeart/2008/layout/VerticalCurvedList"/>
    <dgm:cxn modelId="{26861DDD-5095-48C9-8884-5505D6E1294B}" type="presParOf" srcId="{E66A7933-8CF6-42B1-A221-1B7F1DB67E55}" destId="{E89682EE-7B0B-4388-8A2D-5BE0E8C1036C}" srcOrd="1" destOrd="0" presId="urn:microsoft.com/office/officeart/2008/layout/VerticalCurvedList"/>
    <dgm:cxn modelId="{1E79835E-2F15-442F-BFBB-CD85C6595CEE}" type="presParOf" srcId="{E66A7933-8CF6-42B1-A221-1B7F1DB67E55}" destId="{DC236BD2-0D98-41F0-BF42-04F19FFFCEAE}" srcOrd="2" destOrd="0" presId="urn:microsoft.com/office/officeart/2008/layout/VerticalCurvedList"/>
    <dgm:cxn modelId="{FA7333ED-706A-437C-86D0-589600961E83}" type="presParOf" srcId="{E66A7933-8CF6-42B1-A221-1B7F1DB67E55}" destId="{F9B3D313-06D5-4BC3-AF1B-88A74B294863}" srcOrd="3" destOrd="0" presId="urn:microsoft.com/office/officeart/2008/layout/VerticalCurvedList"/>
    <dgm:cxn modelId="{A762340C-8431-4A04-99EB-D3E2B3F376A5}" type="presParOf" srcId="{1492F6D4-6865-4192-B569-9B4AC2BFCCA2}" destId="{69AC0C66-6B7C-4CE5-983A-A3F9BAE8FBAB}" srcOrd="1" destOrd="0" presId="urn:microsoft.com/office/officeart/2008/layout/VerticalCurvedList"/>
    <dgm:cxn modelId="{067DA7A4-F03B-4CFF-B47F-17C2456BB639}" type="presParOf" srcId="{1492F6D4-6865-4192-B569-9B4AC2BFCCA2}" destId="{D87EF228-9FF4-4849-BAE8-57D0166203AE}" srcOrd="2" destOrd="0" presId="urn:microsoft.com/office/officeart/2008/layout/VerticalCurvedList"/>
    <dgm:cxn modelId="{CEF8DBC3-63D6-4A85-ACBE-C86FC6BB4E4D}" type="presParOf" srcId="{D87EF228-9FF4-4849-BAE8-57D0166203AE}" destId="{E1BF68FE-607F-4531-8BDA-A3888A6F8FF2}" srcOrd="0" destOrd="0" presId="urn:microsoft.com/office/officeart/2008/layout/VerticalCurvedList"/>
    <dgm:cxn modelId="{273DA1E3-1D07-47CF-8555-BC51943ADC93}" type="presParOf" srcId="{1492F6D4-6865-4192-B569-9B4AC2BFCCA2}" destId="{B33194D1-5167-462D-A9D0-000CF43C130F}" srcOrd="3" destOrd="0" presId="urn:microsoft.com/office/officeart/2008/layout/VerticalCurvedList"/>
    <dgm:cxn modelId="{B9E29E15-A8C8-449C-9FAE-FCCB562A9A46}" type="presParOf" srcId="{1492F6D4-6865-4192-B569-9B4AC2BFCCA2}" destId="{4D6CF3F3-B431-41D8-A385-F2D360BC79A3}" srcOrd="4" destOrd="0" presId="urn:microsoft.com/office/officeart/2008/layout/VerticalCurvedList"/>
    <dgm:cxn modelId="{74902F53-43CB-4518-A412-30FE0CF41D0F}" type="presParOf" srcId="{4D6CF3F3-B431-41D8-A385-F2D360BC79A3}" destId="{6BE9ECE2-622B-40E8-AE34-B6D478F2E147}" srcOrd="0" destOrd="0" presId="urn:microsoft.com/office/officeart/2008/layout/VerticalCurvedList"/>
    <dgm:cxn modelId="{01C529D5-B5B4-4124-AE4E-E4026F031E7B}" type="presParOf" srcId="{1492F6D4-6865-4192-B569-9B4AC2BFCCA2}" destId="{F9600E68-2F36-426F-986D-43232DCAA867}" srcOrd="5" destOrd="0" presId="urn:microsoft.com/office/officeart/2008/layout/VerticalCurvedList"/>
    <dgm:cxn modelId="{935B3DA8-539A-4655-A8C2-13C0D229041E}" type="presParOf" srcId="{1492F6D4-6865-4192-B569-9B4AC2BFCCA2}" destId="{73DC63A7-F810-4ABC-B3D9-A1BFB5D93BF2}" srcOrd="6" destOrd="0" presId="urn:microsoft.com/office/officeart/2008/layout/VerticalCurvedList"/>
    <dgm:cxn modelId="{AB383193-64C9-4FDC-9925-228A215591E4}" type="presParOf" srcId="{73DC63A7-F810-4ABC-B3D9-A1BFB5D93BF2}" destId="{C778F8E4-0ACE-4605-9AE3-BE65A3F45B72}" srcOrd="0" destOrd="0" presId="urn:microsoft.com/office/officeart/2008/layout/VerticalCurvedList"/>
    <dgm:cxn modelId="{1BD49878-C1DD-481A-824B-8649DF1241B8}" type="presParOf" srcId="{1492F6D4-6865-4192-B569-9B4AC2BFCCA2}" destId="{73DE5519-80C7-4615-9BA7-3EA50D31DB39}" srcOrd="7" destOrd="0" presId="urn:microsoft.com/office/officeart/2008/layout/VerticalCurvedList"/>
    <dgm:cxn modelId="{29881EAA-EFB5-49F8-8B9E-0B0539EE0AD6}" type="presParOf" srcId="{1492F6D4-6865-4192-B569-9B4AC2BFCCA2}" destId="{14492C9B-6BE1-4321-A0DF-36F9547F47DA}" srcOrd="8" destOrd="0" presId="urn:microsoft.com/office/officeart/2008/layout/VerticalCurvedList"/>
    <dgm:cxn modelId="{C8B6E3FE-325E-4C11-83B3-5C0FC730C22B}" type="presParOf" srcId="{14492C9B-6BE1-4321-A0DF-36F9547F47DA}" destId="{B09E1B60-1197-4205-9A5F-A626480011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3496A2C-77EB-4F8B-9DF6-8040C4CD7B6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1D4852CA-0C37-41D1-9E8F-1620CCAE569A}">
      <dgm:prSet phldrT="[Texto]"/>
      <dgm:spPr/>
      <dgm:t>
        <a:bodyPr/>
        <a:lstStyle/>
        <a:p>
          <a:r>
            <a:rPr lang="es-ES" dirty="0" err="1" smtClean="0"/>
            <a:t>Carácterísticas</a:t>
          </a:r>
          <a:endParaRPr lang="es-ES" dirty="0"/>
        </a:p>
      </dgm:t>
    </dgm:pt>
    <dgm:pt modelId="{FD9D3D18-45ED-4B37-9493-DA0D5B95CC1D}" type="parTrans" cxnId="{A25CC2D2-1BCC-4248-9741-8FDBF3696EDB}">
      <dgm:prSet/>
      <dgm:spPr/>
      <dgm:t>
        <a:bodyPr/>
        <a:lstStyle/>
        <a:p>
          <a:endParaRPr lang="es-ES"/>
        </a:p>
      </dgm:t>
    </dgm:pt>
    <dgm:pt modelId="{FE19E7EE-371E-41A1-9468-9733A37C66CE}" type="sibTrans" cxnId="{A25CC2D2-1BCC-4248-9741-8FDBF3696EDB}">
      <dgm:prSet/>
      <dgm:spPr/>
      <dgm:t>
        <a:bodyPr/>
        <a:lstStyle/>
        <a:p>
          <a:endParaRPr lang="es-ES"/>
        </a:p>
      </dgm:t>
    </dgm:pt>
    <dgm:pt modelId="{3901846F-048E-4122-884D-41C3A210718C}">
      <dgm:prSet phldrT="[Texto]" custT="1"/>
      <dgm:spPr/>
      <dgm:t>
        <a:bodyPr/>
        <a:lstStyle/>
        <a:p>
          <a:r>
            <a:rPr lang="es-CL" sz="1100" dirty="0" smtClean="0"/>
            <a:t>La imagen de un líder fuerte y glorificado desde la propaganda política.</a:t>
          </a:r>
          <a:endParaRPr lang="es-ES" sz="1100" dirty="0"/>
        </a:p>
      </dgm:t>
    </dgm:pt>
    <dgm:pt modelId="{E1D30C3D-DFEA-49B3-8782-80036D250434}" type="parTrans" cxnId="{97CAB6C1-E56E-4B04-8444-3799439BD489}">
      <dgm:prSet/>
      <dgm:spPr/>
      <dgm:t>
        <a:bodyPr/>
        <a:lstStyle/>
        <a:p>
          <a:endParaRPr lang="es-ES"/>
        </a:p>
      </dgm:t>
    </dgm:pt>
    <dgm:pt modelId="{46984A64-2D77-4772-9042-1301587AB498}" type="sibTrans" cxnId="{97CAB6C1-E56E-4B04-8444-3799439BD489}">
      <dgm:prSet/>
      <dgm:spPr/>
      <dgm:t>
        <a:bodyPr/>
        <a:lstStyle/>
        <a:p>
          <a:endParaRPr lang="es-ES"/>
        </a:p>
      </dgm:t>
    </dgm:pt>
    <dgm:pt modelId="{59452990-C51F-487C-83CD-8D1723B56B85}">
      <dgm:prSet custT="1"/>
      <dgm:spPr/>
      <dgm:t>
        <a:bodyPr/>
        <a:lstStyle/>
        <a:p>
          <a:r>
            <a:rPr lang="es-CL" sz="1100" dirty="0" smtClean="0"/>
            <a:t>La gobernación de un único partido político.</a:t>
          </a:r>
          <a:endParaRPr lang="es-ES" sz="1100" dirty="0"/>
        </a:p>
      </dgm:t>
    </dgm:pt>
    <dgm:pt modelId="{0D3376B2-4BE5-4B9B-B0AB-AC2E7489C27B}" type="parTrans" cxnId="{DA425D64-C088-489E-BED2-6F26D25C86EE}">
      <dgm:prSet/>
      <dgm:spPr/>
      <dgm:t>
        <a:bodyPr/>
        <a:lstStyle/>
        <a:p>
          <a:endParaRPr lang="es-ES"/>
        </a:p>
      </dgm:t>
    </dgm:pt>
    <dgm:pt modelId="{94BF511A-A6E0-4DF8-8261-4659BA35B605}" type="sibTrans" cxnId="{DA425D64-C088-489E-BED2-6F26D25C86EE}">
      <dgm:prSet/>
      <dgm:spPr/>
      <dgm:t>
        <a:bodyPr/>
        <a:lstStyle/>
        <a:p>
          <a:endParaRPr lang="es-ES"/>
        </a:p>
      </dgm:t>
    </dgm:pt>
    <dgm:pt modelId="{18584490-AD62-4FD3-8755-D6F2FF392307}">
      <dgm:prSet custT="1"/>
      <dgm:spPr/>
      <dgm:t>
        <a:bodyPr/>
        <a:lstStyle/>
        <a:p>
          <a:r>
            <a:rPr lang="es-CL" sz="1100" dirty="0" smtClean="0"/>
            <a:t>La falta de división o separación de poderes del Estado, por eso se llama «Estado totalitario».</a:t>
          </a:r>
          <a:endParaRPr lang="es-ES" sz="1100" dirty="0"/>
        </a:p>
      </dgm:t>
    </dgm:pt>
    <dgm:pt modelId="{C74120E0-E991-4F63-9C0F-2760113B4093}" type="parTrans" cxnId="{1F026A16-7A49-4AF3-B8C3-3F5587E694A3}">
      <dgm:prSet/>
      <dgm:spPr/>
      <dgm:t>
        <a:bodyPr/>
        <a:lstStyle/>
        <a:p>
          <a:endParaRPr lang="es-ES"/>
        </a:p>
      </dgm:t>
    </dgm:pt>
    <dgm:pt modelId="{6614E591-8C42-44A1-8D56-490F99A106FC}" type="sibTrans" cxnId="{1F026A16-7A49-4AF3-B8C3-3F5587E694A3}">
      <dgm:prSet/>
      <dgm:spPr/>
      <dgm:t>
        <a:bodyPr/>
        <a:lstStyle/>
        <a:p>
          <a:endParaRPr lang="es-ES"/>
        </a:p>
      </dgm:t>
    </dgm:pt>
    <dgm:pt modelId="{4950AF9C-8977-4E59-902C-6C8706112BC5}">
      <dgm:prSet custT="1"/>
      <dgm:spPr/>
      <dgm:t>
        <a:bodyPr/>
        <a:lstStyle/>
        <a:p>
          <a:r>
            <a:rPr lang="es-CL" sz="1100" dirty="0" smtClean="0"/>
            <a:t>La falta de derechos individuales, de libre opinión o de intervención en la política para cualquier ciudadano.</a:t>
          </a:r>
          <a:endParaRPr lang="es-ES" sz="1100" dirty="0"/>
        </a:p>
      </dgm:t>
    </dgm:pt>
    <dgm:pt modelId="{305DB1BE-7C76-4678-A934-CCF45D4603A5}" type="parTrans" cxnId="{2999D701-D564-4D4D-982C-A6146B476A9E}">
      <dgm:prSet/>
      <dgm:spPr/>
      <dgm:t>
        <a:bodyPr/>
        <a:lstStyle/>
        <a:p>
          <a:endParaRPr lang="es-ES"/>
        </a:p>
      </dgm:t>
    </dgm:pt>
    <dgm:pt modelId="{BD6A15F0-46B9-420F-B534-5B064F07FB75}" type="sibTrans" cxnId="{2999D701-D564-4D4D-982C-A6146B476A9E}">
      <dgm:prSet/>
      <dgm:spPr/>
      <dgm:t>
        <a:bodyPr/>
        <a:lstStyle/>
        <a:p>
          <a:endParaRPr lang="es-ES"/>
        </a:p>
      </dgm:t>
    </dgm:pt>
    <dgm:pt modelId="{3083CE88-7EF0-46B2-8F68-A200EAA1EA4C}">
      <dgm:prSet custT="1"/>
      <dgm:spPr/>
      <dgm:t>
        <a:bodyPr/>
        <a:lstStyle/>
        <a:p>
          <a:r>
            <a:rPr lang="es-CL" sz="1100" dirty="0" smtClean="0"/>
            <a:t>La falta de libre elección de culto y de educación (prácticas sometidas al régimen de turno).</a:t>
          </a:r>
          <a:endParaRPr lang="es-ES" sz="1100" dirty="0"/>
        </a:p>
      </dgm:t>
    </dgm:pt>
    <dgm:pt modelId="{A206D575-8CAA-4814-B51A-45FDE88978AD}" type="parTrans" cxnId="{02F6F48B-79AF-4E44-B63D-3E27C8CD1983}">
      <dgm:prSet/>
      <dgm:spPr/>
      <dgm:t>
        <a:bodyPr/>
        <a:lstStyle/>
        <a:p>
          <a:endParaRPr lang="es-ES"/>
        </a:p>
      </dgm:t>
    </dgm:pt>
    <dgm:pt modelId="{30BB2368-F30E-4534-A604-6F3C7D862175}" type="sibTrans" cxnId="{02F6F48B-79AF-4E44-B63D-3E27C8CD1983}">
      <dgm:prSet/>
      <dgm:spPr/>
      <dgm:t>
        <a:bodyPr/>
        <a:lstStyle/>
        <a:p>
          <a:endParaRPr lang="es-ES"/>
        </a:p>
      </dgm:t>
    </dgm:pt>
    <dgm:pt modelId="{17C48450-20D2-4709-BDC2-654373BEF964}">
      <dgm:prSet custT="1"/>
      <dgm:spPr/>
      <dgm:t>
        <a:bodyPr/>
        <a:lstStyle/>
        <a:p>
          <a:r>
            <a:rPr lang="es-CL" sz="1100" dirty="0" smtClean="0"/>
            <a:t>El abuso de la propaganda política y de los medios de comunicación masivos, con fines estratégicos para ejercer el control y la represión social.</a:t>
          </a:r>
          <a:endParaRPr lang="es-ES" sz="1100" dirty="0"/>
        </a:p>
      </dgm:t>
    </dgm:pt>
    <dgm:pt modelId="{FFA71968-C6C6-428C-BE3E-51C1E7177B68}" type="parTrans" cxnId="{662B8021-4D83-4E6E-9036-2011346BB4B9}">
      <dgm:prSet/>
      <dgm:spPr/>
      <dgm:t>
        <a:bodyPr/>
        <a:lstStyle/>
        <a:p>
          <a:endParaRPr lang="es-ES"/>
        </a:p>
      </dgm:t>
    </dgm:pt>
    <dgm:pt modelId="{AC213BCC-6557-49C5-BB69-52496B285AA5}" type="sibTrans" cxnId="{662B8021-4D83-4E6E-9036-2011346BB4B9}">
      <dgm:prSet/>
      <dgm:spPr/>
      <dgm:t>
        <a:bodyPr/>
        <a:lstStyle/>
        <a:p>
          <a:endParaRPr lang="es-ES"/>
        </a:p>
      </dgm:t>
    </dgm:pt>
    <dgm:pt modelId="{A5B165B6-78BF-46AE-9511-B10118608F4E}">
      <dgm:prSet custT="1"/>
      <dgm:spPr/>
      <dgm:t>
        <a:bodyPr/>
        <a:lstStyle/>
        <a:p>
          <a:r>
            <a:rPr lang="es-CL" sz="1100" dirty="0" smtClean="0"/>
            <a:t>La censura de la opinión pública y de cualquier tipo de información en los medios de comunicación que no provenga del Estado.</a:t>
          </a:r>
          <a:endParaRPr lang="es-ES" sz="1100" dirty="0"/>
        </a:p>
      </dgm:t>
    </dgm:pt>
    <dgm:pt modelId="{081D9CB8-AD6F-4A53-BAC8-7324D3784DC2}" type="parTrans" cxnId="{0E243580-6CE1-4A46-8A04-252113F568AE}">
      <dgm:prSet/>
      <dgm:spPr/>
      <dgm:t>
        <a:bodyPr/>
        <a:lstStyle/>
        <a:p>
          <a:endParaRPr lang="es-ES"/>
        </a:p>
      </dgm:t>
    </dgm:pt>
    <dgm:pt modelId="{DE82AE3F-64FC-46E7-B2C5-0555EF5B30DC}" type="sibTrans" cxnId="{0E243580-6CE1-4A46-8A04-252113F568AE}">
      <dgm:prSet/>
      <dgm:spPr/>
      <dgm:t>
        <a:bodyPr/>
        <a:lstStyle/>
        <a:p>
          <a:endParaRPr lang="es-ES"/>
        </a:p>
      </dgm:t>
    </dgm:pt>
    <dgm:pt modelId="{F698867F-6315-4657-AAE6-1841CABD6B17}">
      <dgm:prSet custT="1"/>
      <dgm:spPr/>
      <dgm:t>
        <a:bodyPr/>
        <a:lstStyle/>
        <a:p>
          <a:r>
            <a:rPr lang="es-CL" sz="1100" dirty="0" smtClean="0"/>
            <a:t>El control y el manejo de la economía por parte del Estado, que se apodera de las propiedades privadas y de las corporaciones de la Nación.</a:t>
          </a:r>
          <a:endParaRPr lang="es-ES" sz="1100" dirty="0"/>
        </a:p>
      </dgm:t>
    </dgm:pt>
    <dgm:pt modelId="{AA75ADAB-0098-46CE-8A92-9F29750A53D5}" type="parTrans" cxnId="{E2EF914E-FD91-4C18-BFEA-0B1E6B3741F7}">
      <dgm:prSet/>
      <dgm:spPr/>
      <dgm:t>
        <a:bodyPr/>
        <a:lstStyle/>
        <a:p>
          <a:endParaRPr lang="es-ES"/>
        </a:p>
      </dgm:t>
    </dgm:pt>
    <dgm:pt modelId="{E8E8AA4D-6399-4025-A89A-B89B94CB6D3B}" type="sibTrans" cxnId="{E2EF914E-FD91-4C18-BFEA-0B1E6B3741F7}">
      <dgm:prSet/>
      <dgm:spPr/>
      <dgm:t>
        <a:bodyPr/>
        <a:lstStyle/>
        <a:p>
          <a:endParaRPr lang="es-ES"/>
        </a:p>
      </dgm:t>
    </dgm:pt>
    <dgm:pt modelId="{D16C012A-7D22-4C4A-9B46-D55B79A1D12D}">
      <dgm:prSet custT="1"/>
      <dgm:spPr/>
      <dgm:t>
        <a:bodyPr/>
        <a:lstStyle/>
        <a:p>
          <a:r>
            <a:rPr lang="es-CL" sz="1100" dirty="0" smtClean="0"/>
            <a:t>La adopción de ideales políticos, ya sea de izquierda o de derecha, para ejercer el régimen totalitario (no es una ideología de por sí, es un modo de gobernar bajo determinados ideales).</a:t>
          </a:r>
          <a:endParaRPr lang="es-ES" sz="1100" dirty="0"/>
        </a:p>
      </dgm:t>
    </dgm:pt>
    <dgm:pt modelId="{AA67A42A-B569-4A52-AE05-CB544F111FF8}" type="parTrans" cxnId="{52995155-A3E0-43DA-A64A-DB8AF6100CFB}">
      <dgm:prSet/>
      <dgm:spPr/>
      <dgm:t>
        <a:bodyPr/>
        <a:lstStyle/>
        <a:p>
          <a:endParaRPr lang="es-ES"/>
        </a:p>
      </dgm:t>
    </dgm:pt>
    <dgm:pt modelId="{02275BC1-00E3-454E-BA97-021FCFA64A79}" type="sibTrans" cxnId="{52995155-A3E0-43DA-A64A-DB8AF6100CFB}">
      <dgm:prSet/>
      <dgm:spPr/>
      <dgm:t>
        <a:bodyPr/>
        <a:lstStyle/>
        <a:p>
          <a:endParaRPr lang="es-ES"/>
        </a:p>
      </dgm:t>
    </dgm:pt>
    <dgm:pt modelId="{C30862F7-02BC-4236-A518-925B2A82EBCB}" type="pres">
      <dgm:prSet presAssocID="{13496A2C-77EB-4F8B-9DF6-8040C4CD7B66}" presName="Name0" presStyleCnt="0">
        <dgm:presLayoutVars>
          <dgm:chPref val="1"/>
          <dgm:dir/>
          <dgm:animOne val="branch"/>
          <dgm:animLvl val="lvl"/>
          <dgm:resizeHandles val="exact"/>
        </dgm:presLayoutVars>
      </dgm:prSet>
      <dgm:spPr/>
      <dgm:t>
        <a:bodyPr/>
        <a:lstStyle/>
        <a:p>
          <a:endParaRPr lang="es-ES"/>
        </a:p>
      </dgm:t>
    </dgm:pt>
    <dgm:pt modelId="{19C0BFBF-3442-4F08-835D-F795698E63B0}" type="pres">
      <dgm:prSet presAssocID="{1D4852CA-0C37-41D1-9E8F-1620CCAE569A}" presName="root1" presStyleCnt="0"/>
      <dgm:spPr/>
    </dgm:pt>
    <dgm:pt modelId="{6576C462-0AB2-4971-9EA0-F8BDD2FCD3AE}" type="pres">
      <dgm:prSet presAssocID="{1D4852CA-0C37-41D1-9E8F-1620CCAE569A}" presName="LevelOneTextNode" presStyleLbl="node0" presStyleIdx="0" presStyleCnt="1">
        <dgm:presLayoutVars>
          <dgm:chPref val="3"/>
        </dgm:presLayoutVars>
      </dgm:prSet>
      <dgm:spPr/>
      <dgm:t>
        <a:bodyPr/>
        <a:lstStyle/>
        <a:p>
          <a:endParaRPr lang="es-ES"/>
        </a:p>
      </dgm:t>
    </dgm:pt>
    <dgm:pt modelId="{F4F85390-EDC5-4ADE-B436-76D9C382EB8F}" type="pres">
      <dgm:prSet presAssocID="{1D4852CA-0C37-41D1-9E8F-1620CCAE569A}" presName="level2hierChild" presStyleCnt="0"/>
      <dgm:spPr/>
    </dgm:pt>
    <dgm:pt modelId="{2C4C1816-3C21-4E55-9C0A-78967B744FCA}" type="pres">
      <dgm:prSet presAssocID="{0D3376B2-4BE5-4B9B-B0AB-AC2E7489C27B}" presName="conn2-1" presStyleLbl="parChTrans1D2" presStyleIdx="0" presStyleCnt="9"/>
      <dgm:spPr/>
      <dgm:t>
        <a:bodyPr/>
        <a:lstStyle/>
        <a:p>
          <a:endParaRPr lang="es-ES"/>
        </a:p>
      </dgm:t>
    </dgm:pt>
    <dgm:pt modelId="{E943BB74-CD02-4101-8A26-DE03185A6C31}" type="pres">
      <dgm:prSet presAssocID="{0D3376B2-4BE5-4B9B-B0AB-AC2E7489C27B}" presName="connTx" presStyleLbl="parChTrans1D2" presStyleIdx="0" presStyleCnt="9"/>
      <dgm:spPr/>
      <dgm:t>
        <a:bodyPr/>
        <a:lstStyle/>
        <a:p>
          <a:endParaRPr lang="es-ES"/>
        </a:p>
      </dgm:t>
    </dgm:pt>
    <dgm:pt modelId="{E12C5A0A-D79E-496D-B8D9-9C34EBE9FBEF}" type="pres">
      <dgm:prSet presAssocID="{59452990-C51F-487C-83CD-8D1723B56B85}" presName="root2" presStyleCnt="0"/>
      <dgm:spPr/>
    </dgm:pt>
    <dgm:pt modelId="{2C4AE0C0-E669-4B71-8E78-5BBF5D85AE67}" type="pres">
      <dgm:prSet presAssocID="{59452990-C51F-487C-83CD-8D1723B56B85}" presName="LevelTwoTextNode" presStyleLbl="node2" presStyleIdx="0" presStyleCnt="9" custScaleX="186900">
        <dgm:presLayoutVars>
          <dgm:chPref val="3"/>
        </dgm:presLayoutVars>
      </dgm:prSet>
      <dgm:spPr/>
      <dgm:t>
        <a:bodyPr/>
        <a:lstStyle/>
        <a:p>
          <a:endParaRPr lang="es-ES"/>
        </a:p>
      </dgm:t>
    </dgm:pt>
    <dgm:pt modelId="{F80D787F-98F0-4BDA-903E-61DD40CBA8AA}" type="pres">
      <dgm:prSet presAssocID="{59452990-C51F-487C-83CD-8D1723B56B85}" presName="level3hierChild" presStyleCnt="0"/>
      <dgm:spPr/>
    </dgm:pt>
    <dgm:pt modelId="{0C26FE33-25B1-4B10-8D64-04C5D410026C}" type="pres">
      <dgm:prSet presAssocID="{E1D30C3D-DFEA-49B3-8782-80036D250434}" presName="conn2-1" presStyleLbl="parChTrans1D2" presStyleIdx="1" presStyleCnt="9"/>
      <dgm:spPr/>
      <dgm:t>
        <a:bodyPr/>
        <a:lstStyle/>
        <a:p>
          <a:endParaRPr lang="es-ES"/>
        </a:p>
      </dgm:t>
    </dgm:pt>
    <dgm:pt modelId="{564B3925-2358-46CA-BC4C-054099D837DB}" type="pres">
      <dgm:prSet presAssocID="{E1D30C3D-DFEA-49B3-8782-80036D250434}" presName="connTx" presStyleLbl="parChTrans1D2" presStyleIdx="1" presStyleCnt="9"/>
      <dgm:spPr/>
      <dgm:t>
        <a:bodyPr/>
        <a:lstStyle/>
        <a:p>
          <a:endParaRPr lang="es-ES"/>
        </a:p>
      </dgm:t>
    </dgm:pt>
    <dgm:pt modelId="{0AC3235A-B45A-498E-8B80-18B4D9349332}" type="pres">
      <dgm:prSet presAssocID="{3901846F-048E-4122-884D-41C3A210718C}" presName="root2" presStyleCnt="0"/>
      <dgm:spPr/>
    </dgm:pt>
    <dgm:pt modelId="{2F86F2A3-BCF5-4F22-81F3-7B6589CED30C}" type="pres">
      <dgm:prSet presAssocID="{3901846F-048E-4122-884D-41C3A210718C}" presName="LevelTwoTextNode" presStyleLbl="node2" presStyleIdx="1" presStyleCnt="9" custScaleX="189858">
        <dgm:presLayoutVars>
          <dgm:chPref val="3"/>
        </dgm:presLayoutVars>
      </dgm:prSet>
      <dgm:spPr/>
      <dgm:t>
        <a:bodyPr/>
        <a:lstStyle/>
        <a:p>
          <a:endParaRPr lang="es-ES"/>
        </a:p>
      </dgm:t>
    </dgm:pt>
    <dgm:pt modelId="{D6083C14-832C-44D0-AF76-B5D4538A766B}" type="pres">
      <dgm:prSet presAssocID="{3901846F-048E-4122-884D-41C3A210718C}" presName="level3hierChild" presStyleCnt="0"/>
      <dgm:spPr/>
    </dgm:pt>
    <dgm:pt modelId="{1F65088E-6080-45E0-9BEA-00868A3E84A2}" type="pres">
      <dgm:prSet presAssocID="{C74120E0-E991-4F63-9C0F-2760113B4093}" presName="conn2-1" presStyleLbl="parChTrans1D2" presStyleIdx="2" presStyleCnt="9"/>
      <dgm:spPr/>
      <dgm:t>
        <a:bodyPr/>
        <a:lstStyle/>
        <a:p>
          <a:endParaRPr lang="es-ES"/>
        </a:p>
      </dgm:t>
    </dgm:pt>
    <dgm:pt modelId="{3962A223-2309-4BCC-8E5F-0BDDCF7E1E00}" type="pres">
      <dgm:prSet presAssocID="{C74120E0-E991-4F63-9C0F-2760113B4093}" presName="connTx" presStyleLbl="parChTrans1D2" presStyleIdx="2" presStyleCnt="9"/>
      <dgm:spPr/>
      <dgm:t>
        <a:bodyPr/>
        <a:lstStyle/>
        <a:p>
          <a:endParaRPr lang="es-ES"/>
        </a:p>
      </dgm:t>
    </dgm:pt>
    <dgm:pt modelId="{DEDE39F8-6188-4D10-829A-3B10911AB990}" type="pres">
      <dgm:prSet presAssocID="{18584490-AD62-4FD3-8755-D6F2FF392307}" presName="root2" presStyleCnt="0"/>
      <dgm:spPr/>
    </dgm:pt>
    <dgm:pt modelId="{A2535CB8-BC23-474B-9A86-8C5022597EF8}" type="pres">
      <dgm:prSet presAssocID="{18584490-AD62-4FD3-8755-D6F2FF392307}" presName="LevelTwoTextNode" presStyleLbl="node2" presStyleIdx="2" presStyleCnt="9" custScaleX="217596">
        <dgm:presLayoutVars>
          <dgm:chPref val="3"/>
        </dgm:presLayoutVars>
      </dgm:prSet>
      <dgm:spPr/>
      <dgm:t>
        <a:bodyPr/>
        <a:lstStyle/>
        <a:p>
          <a:endParaRPr lang="es-ES"/>
        </a:p>
      </dgm:t>
    </dgm:pt>
    <dgm:pt modelId="{85C0094A-E580-466E-ADE4-8F071BFDA831}" type="pres">
      <dgm:prSet presAssocID="{18584490-AD62-4FD3-8755-D6F2FF392307}" presName="level3hierChild" presStyleCnt="0"/>
      <dgm:spPr/>
    </dgm:pt>
    <dgm:pt modelId="{8CCE5027-B6F7-490D-82DA-D590A53B3D16}" type="pres">
      <dgm:prSet presAssocID="{305DB1BE-7C76-4678-A934-CCF45D4603A5}" presName="conn2-1" presStyleLbl="parChTrans1D2" presStyleIdx="3" presStyleCnt="9"/>
      <dgm:spPr/>
      <dgm:t>
        <a:bodyPr/>
        <a:lstStyle/>
        <a:p>
          <a:endParaRPr lang="es-ES"/>
        </a:p>
      </dgm:t>
    </dgm:pt>
    <dgm:pt modelId="{1F168E62-D8EF-4783-8908-B2BB001D069E}" type="pres">
      <dgm:prSet presAssocID="{305DB1BE-7C76-4678-A934-CCF45D4603A5}" presName="connTx" presStyleLbl="parChTrans1D2" presStyleIdx="3" presStyleCnt="9"/>
      <dgm:spPr/>
      <dgm:t>
        <a:bodyPr/>
        <a:lstStyle/>
        <a:p>
          <a:endParaRPr lang="es-ES"/>
        </a:p>
      </dgm:t>
    </dgm:pt>
    <dgm:pt modelId="{F81CBEBC-D468-47EC-8562-561FBB69E1DD}" type="pres">
      <dgm:prSet presAssocID="{4950AF9C-8977-4E59-902C-6C8706112BC5}" presName="root2" presStyleCnt="0"/>
      <dgm:spPr/>
    </dgm:pt>
    <dgm:pt modelId="{A097DE2E-B977-4BAA-92B3-B08AE8CEBAAF}" type="pres">
      <dgm:prSet presAssocID="{4950AF9C-8977-4E59-902C-6C8706112BC5}" presName="LevelTwoTextNode" presStyleLbl="node2" presStyleIdx="3" presStyleCnt="9" custScaleX="242376">
        <dgm:presLayoutVars>
          <dgm:chPref val="3"/>
        </dgm:presLayoutVars>
      </dgm:prSet>
      <dgm:spPr/>
      <dgm:t>
        <a:bodyPr/>
        <a:lstStyle/>
        <a:p>
          <a:endParaRPr lang="es-ES"/>
        </a:p>
      </dgm:t>
    </dgm:pt>
    <dgm:pt modelId="{B3F7FF21-1C21-40CC-A9FE-D1D4900C2125}" type="pres">
      <dgm:prSet presAssocID="{4950AF9C-8977-4E59-902C-6C8706112BC5}" presName="level3hierChild" presStyleCnt="0"/>
      <dgm:spPr/>
    </dgm:pt>
    <dgm:pt modelId="{AF5EC6B0-DD91-4F14-A850-58EAA71E8A3E}" type="pres">
      <dgm:prSet presAssocID="{A206D575-8CAA-4814-B51A-45FDE88978AD}" presName="conn2-1" presStyleLbl="parChTrans1D2" presStyleIdx="4" presStyleCnt="9"/>
      <dgm:spPr/>
      <dgm:t>
        <a:bodyPr/>
        <a:lstStyle/>
        <a:p>
          <a:endParaRPr lang="es-ES"/>
        </a:p>
      </dgm:t>
    </dgm:pt>
    <dgm:pt modelId="{1DE8C411-C36F-4292-BD54-6CEAFFA5136F}" type="pres">
      <dgm:prSet presAssocID="{A206D575-8CAA-4814-B51A-45FDE88978AD}" presName="connTx" presStyleLbl="parChTrans1D2" presStyleIdx="4" presStyleCnt="9"/>
      <dgm:spPr/>
      <dgm:t>
        <a:bodyPr/>
        <a:lstStyle/>
        <a:p>
          <a:endParaRPr lang="es-ES"/>
        </a:p>
      </dgm:t>
    </dgm:pt>
    <dgm:pt modelId="{EF09AAA1-4E99-41D5-941E-4D9B1560D758}" type="pres">
      <dgm:prSet presAssocID="{3083CE88-7EF0-46B2-8F68-A200EAA1EA4C}" presName="root2" presStyleCnt="0"/>
      <dgm:spPr/>
    </dgm:pt>
    <dgm:pt modelId="{6AA7EE8D-72C1-43F8-9D72-E118E2AC87E5}" type="pres">
      <dgm:prSet presAssocID="{3083CE88-7EF0-46B2-8F68-A200EAA1EA4C}" presName="LevelTwoTextNode" presStyleLbl="node2" presStyleIdx="4" presStyleCnt="9" custScaleX="216844">
        <dgm:presLayoutVars>
          <dgm:chPref val="3"/>
        </dgm:presLayoutVars>
      </dgm:prSet>
      <dgm:spPr/>
      <dgm:t>
        <a:bodyPr/>
        <a:lstStyle/>
        <a:p>
          <a:endParaRPr lang="es-ES"/>
        </a:p>
      </dgm:t>
    </dgm:pt>
    <dgm:pt modelId="{2C48C3E3-92D7-4B2C-B3CF-4B76E10842A4}" type="pres">
      <dgm:prSet presAssocID="{3083CE88-7EF0-46B2-8F68-A200EAA1EA4C}" presName="level3hierChild" presStyleCnt="0"/>
      <dgm:spPr/>
    </dgm:pt>
    <dgm:pt modelId="{0127800F-CFBE-47A0-ACD5-C0C84F5DD503}" type="pres">
      <dgm:prSet presAssocID="{FFA71968-C6C6-428C-BE3E-51C1E7177B68}" presName="conn2-1" presStyleLbl="parChTrans1D2" presStyleIdx="5" presStyleCnt="9"/>
      <dgm:spPr/>
      <dgm:t>
        <a:bodyPr/>
        <a:lstStyle/>
        <a:p>
          <a:endParaRPr lang="es-ES"/>
        </a:p>
      </dgm:t>
    </dgm:pt>
    <dgm:pt modelId="{CB26AD05-C305-49D0-9187-03FEC03C9CCB}" type="pres">
      <dgm:prSet presAssocID="{FFA71968-C6C6-428C-BE3E-51C1E7177B68}" presName="connTx" presStyleLbl="parChTrans1D2" presStyleIdx="5" presStyleCnt="9"/>
      <dgm:spPr/>
      <dgm:t>
        <a:bodyPr/>
        <a:lstStyle/>
        <a:p>
          <a:endParaRPr lang="es-ES"/>
        </a:p>
      </dgm:t>
    </dgm:pt>
    <dgm:pt modelId="{D0BB111B-FFBC-4FD2-8D12-D2172C930C1A}" type="pres">
      <dgm:prSet presAssocID="{17C48450-20D2-4709-BDC2-654373BEF964}" presName="root2" presStyleCnt="0"/>
      <dgm:spPr/>
    </dgm:pt>
    <dgm:pt modelId="{2600B76A-2373-44DF-831F-F90AD5AD846D}" type="pres">
      <dgm:prSet presAssocID="{17C48450-20D2-4709-BDC2-654373BEF964}" presName="LevelTwoTextNode" presStyleLbl="node2" presStyleIdx="5" presStyleCnt="9" custScaleX="250886">
        <dgm:presLayoutVars>
          <dgm:chPref val="3"/>
        </dgm:presLayoutVars>
      </dgm:prSet>
      <dgm:spPr/>
      <dgm:t>
        <a:bodyPr/>
        <a:lstStyle/>
        <a:p>
          <a:endParaRPr lang="es-ES"/>
        </a:p>
      </dgm:t>
    </dgm:pt>
    <dgm:pt modelId="{B715CCBA-D486-41E1-A97B-B59714869DBF}" type="pres">
      <dgm:prSet presAssocID="{17C48450-20D2-4709-BDC2-654373BEF964}" presName="level3hierChild" presStyleCnt="0"/>
      <dgm:spPr/>
    </dgm:pt>
    <dgm:pt modelId="{26598D05-7205-41B2-8E84-9CEC02C7FAE1}" type="pres">
      <dgm:prSet presAssocID="{081D9CB8-AD6F-4A53-BAC8-7324D3784DC2}" presName="conn2-1" presStyleLbl="parChTrans1D2" presStyleIdx="6" presStyleCnt="9"/>
      <dgm:spPr/>
      <dgm:t>
        <a:bodyPr/>
        <a:lstStyle/>
        <a:p>
          <a:endParaRPr lang="es-ES"/>
        </a:p>
      </dgm:t>
    </dgm:pt>
    <dgm:pt modelId="{9624163F-D92C-4A8B-B999-96C753E7E37C}" type="pres">
      <dgm:prSet presAssocID="{081D9CB8-AD6F-4A53-BAC8-7324D3784DC2}" presName="connTx" presStyleLbl="parChTrans1D2" presStyleIdx="6" presStyleCnt="9"/>
      <dgm:spPr/>
      <dgm:t>
        <a:bodyPr/>
        <a:lstStyle/>
        <a:p>
          <a:endParaRPr lang="es-ES"/>
        </a:p>
      </dgm:t>
    </dgm:pt>
    <dgm:pt modelId="{4592D272-CFDC-4312-8BD2-027F8040A123}" type="pres">
      <dgm:prSet presAssocID="{A5B165B6-78BF-46AE-9511-B10118608F4E}" presName="root2" presStyleCnt="0"/>
      <dgm:spPr/>
    </dgm:pt>
    <dgm:pt modelId="{8ADB828A-A6FF-4C72-A4E6-F980B5B39033}" type="pres">
      <dgm:prSet presAssocID="{A5B165B6-78BF-46AE-9511-B10118608F4E}" presName="LevelTwoTextNode" presStyleLbl="node2" presStyleIdx="6" presStyleCnt="9" custScaleX="198755">
        <dgm:presLayoutVars>
          <dgm:chPref val="3"/>
        </dgm:presLayoutVars>
      </dgm:prSet>
      <dgm:spPr/>
      <dgm:t>
        <a:bodyPr/>
        <a:lstStyle/>
        <a:p>
          <a:endParaRPr lang="es-ES"/>
        </a:p>
      </dgm:t>
    </dgm:pt>
    <dgm:pt modelId="{3245FA91-519C-4153-A63F-AA2B5E9E00C4}" type="pres">
      <dgm:prSet presAssocID="{A5B165B6-78BF-46AE-9511-B10118608F4E}" presName="level3hierChild" presStyleCnt="0"/>
      <dgm:spPr/>
    </dgm:pt>
    <dgm:pt modelId="{075476C1-E970-422C-A683-1B035A9EF9F0}" type="pres">
      <dgm:prSet presAssocID="{AA75ADAB-0098-46CE-8A92-9F29750A53D5}" presName="conn2-1" presStyleLbl="parChTrans1D2" presStyleIdx="7" presStyleCnt="9"/>
      <dgm:spPr/>
      <dgm:t>
        <a:bodyPr/>
        <a:lstStyle/>
        <a:p>
          <a:endParaRPr lang="es-ES"/>
        </a:p>
      </dgm:t>
    </dgm:pt>
    <dgm:pt modelId="{7684B65A-98A6-4C88-8805-39AE91F9E3E4}" type="pres">
      <dgm:prSet presAssocID="{AA75ADAB-0098-46CE-8A92-9F29750A53D5}" presName="connTx" presStyleLbl="parChTrans1D2" presStyleIdx="7" presStyleCnt="9"/>
      <dgm:spPr/>
      <dgm:t>
        <a:bodyPr/>
        <a:lstStyle/>
        <a:p>
          <a:endParaRPr lang="es-ES"/>
        </a:p>
      </dgm:t>
    </dgm:pt>
    <dgm:pt modelId="{F852FC24-6149-4E37-A356-251E1CC72C00}" type="pres">
      <dgm:prSet presAssocID="{F698867F-6315-4657-AAE6-1841CABD6B17}" presName="root2" presStyleCnt="0"/>
      <dgm:spPr/>
    </dgm:pt>
    <dgm:pt modelId="{CEECF0C8-FC11-4754-896C-303BA78D1501}" type="pres">
      <dgm:prSet presAssocID="{F698867F-6315-4657-AAE6-1841CABD6B17}" presName="LevelTwoTextNode" presStyleLbl="node2" presStyleIdx="7" presStyleCnt="9" custScaleX="197276">
        <dgm:presLayoutVars>
          <dgm:chPref val="3"/>
        </dgm:presLayoutVars>
      </dgm:prSet>
      <dgm:spPr/>
      <dgm:t>
        <a:bodyPr/>
        <a:lstStyle/>
        <a:p>
          <a:endParaRPr lang="es-ES"/>
        </a:p>
      </dgm:t>
    </dgm:pt>
    <dgm:pt modelId="{D9AEF0C6-4150-4A27-BBD6-9FB47B32420A}" type="pres">
      <dgm:prSet presAssocID="{F698867F-6315-4657-AAE6-1841CABD6B17}" presName="level3hierChild" presStyleCnt="0"/>
      <dgm:spPr/>
    </dgm:pt>
    <dgm:pt modelId="{903DC82F-42B8-4468-BB81-1DC89CD941D8}" type="pres">
      <dgm:prSet presAssocID="{AA67A42A-B569-4A52-AE05-CB544F111FF8}" presName="conn2-1" presStyleLbl="parChTrans1D2" presStyleIdx="8" presStyleCnt="9"/>
      <dgm:spPr/>
      <dgm:t>
        <a:bodyPr/>
        <a:lstStyle/>
        <a:p>
          <a:endParaRPr lang="es-ES"/>
        </a:p>
      </dgm:t>
    </dgm:pt>
    <dgm:pt modelId="{2AA411FF-8ABF-45E4-A34C-BF4F803CD3F0}" type="pres">
      <dgm:prSet presAssocID="{AA67A42A-B569-4A52-AE05-CB544F111FF8}" presName="connTx" presStyleLbl="parChTrans1D2" presStyleIdx="8" presStyleCnt="9"/>
      <dgm:spPr/>
      <dgm:t>
        <a:bodyPr/>
        <a:lstStyle/>
        <a:p>
          <a:endParaRPr lang="es-ES"/>
        </a:p>
      </dgm:t>
    </dgm:pt>
    <dgm:pt modelId="{1A9E2A91-5425-422C-92BC-AF73E831C4B8}" type="pres">
      <dgm:prSet presAssocID="{D16C012A-7D22-4C4A-9B46-D55B79A1D12D}" presName="root2" presStyleCnt="0"/>
      <dgm:spPr/>
    </dgm:pt>
    <dgm:pt modelId="{35BFC3F4-EC15-4943-B088-5162E0ABEE25}" type="pres">
      <dgm:prSet presAssocID="{D16C012A-7D22-4C4A-9B46-D55B79A1D12D}" presName="LevelTwoTextNode" presStyleLbl="node2" presStyleIdx="8" presStyleCnt="9" custScaleX="257894">
        <dgm:presLayoutVars>
          <dgm:chPref val="3"/>
        </dgm:presLayoutVars>
      </dgm:prSet>
      <dgm:spPr/>
      <dgm:t>
        <a:bodyPr/>
        <a:lstStyle/>
        <a:p>
          <a:endParaRPr lang="es-ES"/>
        </a:p>
      </dgm:t>
    </dgm:pt>
    <dgm:pt modelId="{16BECA55-1881-451B-94A3-5D3D21CCD9F2}" type="pres">
      <dgm:prSet presAssocID="{D16C012A-7D22-4C4A-9B46-D55B79A1D12D}" presName="level3hierChild" presStyleCnt="0"/>
      <dgm:spPr/>
    </dgm:pt>
  </dgm:ptLst>
  <dgm:cxnLst>
    <dgm:cxn modelId="{B0E90D23-F28A-40A3-A3FC-7408B6C19B43}" type="presOf" srcId="{1D4852CA-0C37-41D1-9E8F-1620CCAE569A}" destId="{6576C462-0AB2-4971-9EA0-F8BDD2FCD3AE}" srcOrd="0" destOrd="0" presId="urn:microsoft.com/office/officeart/2008/layout/HorizontalMultiLevelHierarchy"/>
    <dgm:cxn modelId="{C0DC5DB8-0E0B-40E4-BC1C-98FEDE0DDCA2}" type="presOf" srcId="{D16C012A-7D22-4C4A-9B46-D55B79A1D12D}" destId="{35BFC3F4-EC15-4943-B088-5162E0ABEE25}" srcOrd="0" destOrd="0" presId="urn:microsoft.com/office/officeart/2008/layout/HorizontalMultiLevelHierarchy"/>
    <dgm:cxn modelId="{7EDBC38E-3C2A-4FE0-8524-EA1043302218}" type="presOf" srcId="{E1D30C3D-DFEA-49B3-8782-80036D250434}" destId="{564B3925-2358-46CA-BC4C-054099D837DB}" srcOrd="1" destOrd="0" presId="urn:microsoft.com/office/officeart/2008/layout/HorizontalMultiLevelHierarchy"/>
    <dgm:cxn modelId="{E43EFFE5-48B7-442A-823B-0546D446BF25}" type="presOf" srcId="{13496A2C-77EB-4F8B-9DF6-8040C4CD7B66}" destId="{C30862F7-02BC-4236-A518-925B2A82EBCB}" srcOrd="0" destOrd="0" presId="urn:microsoft.com/office/officeart/2008/layout/HorizontalMultiLevelHierarchy"/>
    <dgm:cxn modelId="{7E4B5679-4370-49D1-AD73-C99BD4D8190D}" type="presOf" srcId="{18584490-AD62-4FD3-8755-D6F2FF392307}" destId="{A2535CB8-BC23-474B-9A86-8C5022597EF8}" srcOrd="0" destOrd="0" presId="urn:microsoft.com/office/officeart/2008/layout/HorizontalMultiLevelHierarchy"/>
    <dgm:cxn modelId="{DA425D64-C088-489E-BED2-6F26D25C86EE}" srcId="{1D4852CA-0C37-41D1-9E8F-1620CCAE569A}" destId="{59452990-C51F-487C-83CD-8D1723B56B85}" srcOrd="0" destOrd="0" parTransId="{0D3376B2-4BE5-4B9B-B0AB-AC2E7489C27B}" sibTransId="{94BF511A-A6E0-4DF8-8261-4659BA35B605}"/>
    <dgm:cxn modelId="{D164B684-F9CA-43C5-AF7A-3E39C151782F}" type="presOf" srcId="{0D3376B2-4BE5-4B9B-B0AB-AC2E7489C27B}" destId="{2C4C1816-3C21-4E55-9C0A-78967B744FCA}" srcOrd="0" destOrd="0" presId="urn:microsoft.com/office/officeart/2008/layout/HorizontalMultiLevelHierarchy"/>
    <dgm:cxn modelId="{90DED967-32E5-4B18-A3A2-31A5F501F0AA}" type="presOf" srcId="{F698867F-6315-4657-AAE6-1841CABD6B17}" destId="{CEECF0C8-FC11-4754-896C-303BA78D1501}" srcOrd="0" destOrd="0" presId="urn:microsoft.com/office/officeart/2008/layout/HorizontalMultiLevelHierarchy"/>
    <dgm:cxn modelId="{0E243580-6CE1-4A46-8A04-252113F568AE}" srcId="{1D4852CA-0C37-41D1-9E8F-1620CCAE569A}" destId="{A5B165B6-78BF-46AE-9511-B10118608F4E}" srcOrd="6" destOrd="0" parTransId="{081D9CB8-AD6F-4A53-BAC8-7324D3784DC2}" sibTransId="{DE82AE3F-64FC-46E7-B2C5-0555EF5B30DC}"/>
    <dgm:cxn modelId="{47ABF7D7-6E78-4B2A-ABB3-FCD0D06F99A5}" type="presOf" srcId="{081D9CB8-AD6F-4A53-BAC8-7324D3784DC2}" destId="{9624163F-D92C-4A8B-B999-96C753E7E37C}" srcOrd="1" destOrd="0" presId="urn:microsoft.com/office/officeart/2008/layout/HorizontalMultiLevelHierarchy"/>
    <dgm:cxn modelId="{0B91B014-BFA9-4642-AE03-E9F6A6DF2933}" type="presOf" srcId="{FFA71968-C6C6-428C-BE3E-51C1E7177B68}" destId="{CB26AD05-C305-49D0-9187-03FEC03C9CCB}" srcOrd="1" destOrd="0" presId="urn:microsoft.com/office/officeart/2008/layout/HorizontalMultiLevelHierarchy"/>
    <dgm:cxn modelId="{0B613414-977C-4655-A499-698B3A4DA426}" type="presOf" srcId="{3083CE88-7EF0-46B2-8F68-A200EAA1EA4C}" destId="{6AA7EE8D-72C1-43F8-9D72-E118E2AC87E5}" srcOrd="0" destOrd="0" presId="urn:microsoft.com/office/officeart/2008/layout/HorizontalMultiLevelHierarchy"/>
    <dgm:cxn modelId="{3E5B0FB2-D8D6-4ADA-837F-A1A3A42A70C1}" type="presOf" srcId="{305DB1BE-7C76-4678-A934-CCF45D4603A5}" destId="{1F168E62-D8EF-4783-8908-B2BB001D069E}" srcOrd="1" destOrd="0" presId="urn:microsoft.com/office/officeart/2008/layout/HorizontalMultiLevelHierarchy"/>
    <dgm:cxn modelId="{1AF852CA-F49A-4B18-81B8-ED341724EF41}" type="presOf" srcId="{FFA71968-C6C6-428C-BE3E-51C1E7177B68}" destId="{0127800F-CFBE-47A0-ACD5-C0C84F5DD503}" srcOrd="0" destOrd="0" presId="urn:microsoft.com/office/officeart/2008/layout/HorizontalMultiLevelHierarchy"/>
    <dgm:cxn modelId="{84D79865-0FEB-4509-AA81-DEB027B3720B}" type="presOf" srcId="{17C48450-20D2-4709-BDC2-654373BEF964}" destId="{2600B76A-2373-44DF-831F-F90AD5AD846D}" srcOrd="0" destOrd="0" presId="urn:microsoft.com/office/officeart/2008/layout/HorizontalMultiLevelHierarchy"/>
    <dgm:cxn modelId="{662B8021-4D83-4E6E-9036-2011346BB4B9}" srcId="{1D4852CA-0C37-41D1-9E8F-1620CCAE569A}" destId="{17C48450-20D2-4709-BDC2-654373BEF964}" srcOrd="5" destOrd="0" parTransId="{FFA71968-C6C6-428C-BE3E-51C1E7177B68}" sibTransId="{AC213BCC-6557-49C5-BB69-52496B285AA5}"/>
    <dgm:cxn modelId="{7FD04DC7-5FC1-42DC-A83F-426D0F6310E8}" type="presOf" srcId="{A5B165B6-78BF-46AE-9511-B10118608F4E}" destId="{8ADB828A-A6FF-4C72-A4E6-F980B5B39033}" srcOrd="0" destOrd="0" presId="urn:microsoft.com/office/officeart/2008/layout/HorizontalMultiLevelHierarchy"/>
    <dgm:cxn modelId="{A25CC2D2-1BCC-4248-9741-8FDBF3696EDB}" srcId="{13496A2C-77EB-4F8B-9DF6-8040C4CD7B66}" destId="{1D4852CA-0C37-41D1-9E8F-1620CCAE569A}" srcOrd="0" destOrd="0" parTransId="{FD9D3D18-45ED-4B37-9493-DA0D5B95CC1D}" sibTransId="{FE19E7EE-371E-41A1-9468-9733A37C66CE}"/>
    <dgm:cxn modelId="{02F6F48B-79AF-4E44-B63D-3E27C8CD1983}" srcId="{1D4852CA-0C37-41D1-9E8F-1620CCAE569A}" destId="{3083CE88-7EF0-46B2-8F68-A200EAA1EA4C}" srcOrd="4" destOrd="0" parTransId="{A206D575-8CAA-4814-B51A-45FDE88978AD}" sibTransId="{30BB2368-F30E-4534-A604-6F3C7D862175}"/>
    <dgm:cxn modelId="{97CAB6C1-E56E-4B04-8444-3799439BD489}" srcId="{1D4852CA-0C37-41D1-9E8F-1620CCAE569A}" destId="{3901846F-048E-4122-884D-41C3A210718C}" srcOrd="1" destOrd="0" parTransId="{E1D30C3D-DFEA-49B3-8782-80036D250434}" sibTransId="{46984A64-2D77-4772-9042-1301587AB498}"/>
    <dgm:cxn modelId="{1F026A16-7A49-4AF3-B8C3-3F5587E694A3}" srcId="{1D4852CA-0C37-41D1-9E8F-1620CCAE569A}" destId="{18584490-AD62-4FD3-8755-D6F2FF392307}" srcOrd="2" destOrd="0" parTransId="{C74120E0-E991-4F63-9C0F-2760113B4093}" sibTransId="{6614E591-8C42-44A1-8D56-490F99A106FC}"/>
    <dgm:cxn modelId="{993C8A8C-04DC-460F-84B4-DB135E615797}" type="presOf" srcId="{3901846F-048E-4122-884D-41C3A210718C}" destId="{2F86F2A3-BCF5-4F22-81F3-7B6589CED30C}" srcOrd="0" destOrd="0" presId="urn:microsoft.com/office/officeart/2008/layout/HorizontalMultiLevelHierarchy"/>
    <dgm:cxn modelId="{8A342356-4325-4A84-AB85-B28F73BA600B}" type="presOf" srcId="{AA67A42A-B569-4A52-AE05-CB544F111FF8}" destId="{2AA411FF-8ABF-45E4-A34C-BF4F803CD3F0}" srcOrd="1" destOrd="0" presId="urn:microsoft.com/office/officeart/2008/layout/HorizontalMultiLevelHierarchy"/>
    <dgm:cxn modelId="{2568AF7B-67CF-4524-B27A-527957C86E48}" type="presOf" srcId="{081D9CB8-AD6F-4A53-BAC8-7324D3784DC2}" destId="{26598D05-7205-41B2-8E84-9CEC02C7FAE1}" srcOrd="0" destOrd="0" presId="urn:microsoft.com/office/officeart/2008/layout/HorizontalMultiLevelHierarchy"/>
    <dgm:cxn modelId="{CC6B7128-BEC7-455F-9CEB-A832C13AF8C6}" type="presOf" srcId="{E1D30C3D-DFEA-49B3-8782-80036D250434}" destId="{0C26FE33-25B1-4B10-8D64-04C5D410026C}" srcOrd="0" destOrd="0" presId="urn:microsoft.com/office/officeart/2008/layout/HorizontalMultiLevelHierarchy"/>
    <dgm:cxn modelId="{2999D701-D564-4D4D-982C-A6146B476A9E}" srcId="{1D4852CA-0C37-41D1-9E8F-1620CCAE569A}" destId="{4950AF9C-8977-4E59-902C-6C8706112BC5}" srcOrd="3" destOrd="0" parTransId="{305DB1BE-7C76-4678-A934-CCF45D4603A5}" sibTransId="{BD6A15F0-46B9-420F-B534-5B064F07FB75}"/>
    <dgm:cxn modelId="{C5E2EBA7-4094-428E-93D6-DA2FCC625F0A}" type="presOf" srcId="{C74120E0-E991-4F63-9C0F-2760113B4093}" destId="{1F65088E-6080-45E0-9BEA-00868A3E84A2}" srcOrd="0" destOrd="0" presId="urn:microsoft.com/office/officeart/2008/layout/HorizontalMultiLevelHierarchy"/>
    <dgm:cxn modelId="{52995155-A3E0-43DA-A64A-DB8AF6100CFB}" srcId="{1D4852CA-0C37-41D1-9E8F-1620CCAE569A}" destId="{D16C012A-7D22-4C4A-9B46-D55B79A1D12D}" srcOrd="8" destOrd="0" parTransId="{AA67A42A-B569-4A52-AE05-CB544F111FF8}" sibTransId="{02275BC1-00E3-454E-BA97-021FCFA64A79}"/>
    <dgm:cxn modelId="{CEC9CD57-07BD-4B7A-95EA-8836434B0695}" type="presOf" srcId="{AA75ADAB-0098-46CE-8A92-9F29750A53D5}" destId="{7684B65A-98A6-4C88-8805-39AE91F9E3E4}" srcOrd="1" destOrd="0" presId="urn:microsoft.com/office/officeart/2008/layout/HorizontalMultiLevelHierarchy"/>
    <dgm:cxn modelId="{321AB59C-6C93-4E4D-8785-63F1C56A5382}" type="presOf" srcId="{C74120E0-E991-4F63-9C0F-2760113B4093}" destId="{3962A223-2309-4BCC-8E5F-0BDDCF7E1E00}" srcOrd="1" destOrd="0" presId="urn:microsoft.com/office/officeart/2008/layout/HorizontalMultiLevelHierarchy"/>
    <dgm:cxn modelId="{716C3424-16CF-49D7-8CC0-B17B2951B94D}" type="presOf" srcId="{A206D575-8CAA-4814-B51A-45FDE88978AD}" destId="{1DE8C411-C36F-4292-BD54-6CEAFFA5136F}" srcOrd="1" destOrd="0" presId="urn:microsoft.com/office/officeart/2008/layout/HorizontalMultiLevelHierarchy"/>
    <dgm:cxn modelId="{E2EF914E-FD91-4C18-BFEA-0B1E6B3741F7}" srcId="{1D4852CA-0C37-41D1-9E8F-1620CCAE569A}" destId="{F698867F-6315-4657-AAE6-1841CABD6B17}" srcOrd="7" destOrd="0" parTransId="{AA75ADAB-0098-46CE-8A92-9F29750A53D5}" sibTransId="{E8E8AA4D-6399-4025-A89A-B89B94CB6D3B}"/>
    <dgm:cxn modelId="{A71C9FDA-D6A5-46C0-977A-4EB150ABEE33}" type="presOf" srcId="{4950AF9C-8977-4E59-902C-6C8706112BC5}" destId="{A097DE2E-B977-4BAA-92B3-B08AE8CEBAAF}" srcOrd="0" destOrd="0" presId="urn:microsoft.com/office/officeart/2008/layout/HorizontalMultiLevelHierarchy"/>
    <dgm:cxn modelId="{0DE709B4-15D2-4460-A48F-386451C3E9F3}" type="presOf" srcId="{305DB1BE-7C76-4678-A934-CCF45D4603A5}" destId="{8CCE5027-B6F7-490D-82DA-D590A53B3D16}" srcOrd="0" destOrd="0" presId="urn:microsoft.com/office/officeart/2008/layout/HorizontalMultiLevelHierarchy"/>
    <dgm:cxn modelId="{411FCD3D-D6A3-427A-A56D-BA6CA2E12F3F}" type="presOf" srcId="{AA67A42A-B569-4A52-AE05-CB544F111FF8}" destId="{903DC82F-42B8-4468-BB81-1DC89CD941D8}" srcOrd="0" destOrd="0" presId="urn:microsoft.com/office/officeart/2008/layout/HorizontalMultiLevelHierarchy"/>
    <dgm:cxn modelId="{172C6310-7B11-4B83-B817-DB731A131974}" type="presOf" srcId="{A206D575-8CAA-4814-B51A-45FDE88978AD}" destId="{AF5EC6B0-DD91-4F14-A850-58EAA71E8A3E}" srcOrd="0" destOrd="0" presId="urn:microsoft.com/office/officeart/2008/layout/HorizontalMultiLevelHierarchy"/>
    <dgm:cxn modelId="{87171BA9-6B9A-44D3-B05F-66BFB5F74B04}" type="presOf" srcId="{AA75ADAB-0098-46CE-8A92-9F29750A53D5}" destId="{075476C1-E970-422C-A683-1B035A9EF9F0}" srcOrd="0" destOrd="0" presId="urn:microsoft.com/office/officeart/2008/layout/HorizontalMultiLevelHierarchy"/>
    <dgm:cxn modelId="{8EC735D8-7272-41B7-A33A-E43949BEB462}" type="presOf" srcId="{0D3376B2-4BE5-4B9B-B0AB-AC2E7489C27B}" destId="{E943BB74-CD02-4101-8A26-DE03185A6C31}" srcOrd="1" destOrd="0" presId="urn:microsoft.com/office/officeart/2008/layout/HorizontalMultiLevelHierarchy"/>
    <dgm:cxn modelId="{930A63BD-7EA7-49FE-B431-5EA651E54EC8}" type="presOf" srcId="{59452990-C51F-487C-83CD-8D1723B56B85}" destId="{2C4AE0C0-E669-4B71-8E78-5BBF5D85AE67}" srcOrd="0" destOrd="0" presId="urn:microsoft.com/office/officeart/2008/layout/HorizontalMultiLevelHierarchy"/>
    <dgm:cxn modelId="{41615E54-6F80-4071-B661-400C34DCAAAE}" type="presParOf" srcId="{C30862F7-02BC-4236-A518-925B2A82EBCB}" destId="{19C0BFBF-3442-4F08-835D-F795698E63B0}" srcOrd="0" destOrd="0" presId="urn:microsoft.com/office/officeart/2008/layout/HorizontalMultiLevelHierarchy"/>
    <dgm:cxn modelId="{869420A8-1BA9-4064-932F-CDAA1B19015E}" type="presParOf" srcId="{19C0BFBF-3442-4F08-835D-F795698E63B0}" destId="{6576C462-0AB2-4971-9EA0-F8BDD2FCD3AE}" srcOrd="0" destOrd="0" presId="urn:microsoft.com/office/officeart/2008/layout/HorizontalMultiLevelHierarchy"/>
    <dgm:cxn modelId="{9917416F-B0D9-4E18-8488-51CBEA0606B5}" type="presParOf" srcId="{19C0BFBF-3442-4F08-835D-F795698E63B0}" destId="{F4F85390-EDC5-4ADE-B436-76D9C382EB8F}" srcOrd="1" destOrd="0" presId="urn:microsoft.com/office/officeart/2008/layout/HorizontalMultiLevelHierarchy"/>
    <dgm:cxn modelId="{006C6E35-6B22-405D-8A1B-2931E83AFCA0}" type="presParOf" srcId="{F4F85390-EDC5-4ADE-B436-76D9C382EB8F}" destId="{2C4C1816-3C21-4E55-9C0A-78967B744FCA}" srcOrd="0" destOrd="0" presId="urn:microsoft.com/office/officeart/2008/layout/HorizontalMultiLevelHierarchy"/>
    <dgm:cxn modelId="{A1B88053-B5AD-427C-8866-1040FAA5EB34}" type="presParOf" srcId="{2C4C1816-3C21-4E55-9C0A-78967B744FCA}" destId="{E943BB74-CD02-4101-8A26-DE03185A6C31}" srcOrd="0" destOrd="0" presId="urn:microsoft.com/office/officeart/2008/layout/HorizontalMultiLevelHierarchy"/>
    <dgm:cxn modelId="{690932B7-4E38-4CF7-8C8B-46062E547BFE}" type="presParOf" srcId="{F4F85390-EDC5-4ADE-B436-76D9C382EB8F}" destId="{E12C5A0A-D79E-496D-B8D9-9C34EBE9FBEF}" srcOrd="1" destOrd="0" presId="urn:microsoft.com/office/officeart/2008/layout/HorizontalMultiLevelHierarchy"/>
    <dgm:cxn modelId="{F05898A6-AA77-47BC-8B65-2C9825D46DBD}" type="presParOf" srcId="{E12C5A0A-D79E-496D-B8D9-9C34EBE9FBEF}" destId="{2C4AE0C0-E669-4B71-8E78-5BBF5D85AE67}" srcOrd="0" destOrd="0" presId="urn:microsoft.com/office/officeart/2008/layout/HorizontalMultiLevelHierarchy"/>
    <dgm:cxn modelId="{D43CAC3D-4423-4435-8AFB-25E0FD84D55A}" type="presParOf" srcId="{E12C5A0A-D79E-496D-B8D9-9C34EBE9FBEF}" destId="{F80D787F-98F0-4BDA-903E-61DD40CBA8AA}" srcOrd="1" destOrd="0" presId="urn:microsoft.com/office/officeart/2008/layout/HorizontalMultiLevelHierarchy"/>
    <dgm:cxn modelId="{1DFA54A7-A041-4298-9173-9442800FD9FF}" type="presParOf" srcId="{F4F85390-EDC5-4ADE-B436-76D9C382EB8F}" destId="{0C26FE33-25B1-4B10-8D64-04C5D410026C}" srcOrd="2" destOrd="0" presId="urn:microsoft.com/office/officeart/2008/layout/HorizontalMultiLevelHierarchy"/>
    <dgm:cxn modelId="{3A1F6C57-A502-4C16-A4E1-823330693B25}" type="presParOf" srcId="{0C26FE33-25B1-4B10-8D64-04C5D410026C}" destId="{564B3925-2358-46CA-BC4C-054099D837DB}" srcOrd="0" destOrd="0" presId="urn:microsoft.com/office/officeart/2008/layout/HorizontalMultiLevelHierarchy"/>
    <dgm:cxn modelId="{049AF1F3-F427-4FCD-84D9-043E8F9C7B25}" type="presParOf" srcId="{F4F85390-EDC5-4ADE-B436-76D9C382EB8F}" destId="{0AC3235A-B45A-498E-8B80-18B4D9349332}" srcOrd="3" destOrd="0" presId="urn:microsoft.com/office/officeart/2008/layout/HorizontalMultiLevelHierarchy"/>
    <dgm:cxn modelId="{AE881942-415A-4580-9DB8-2A7BCC67045E}" type="presParOf" srcId="{0AC3235A-B45A-498E-8B80-18B4D9349332}" destId="{2F86F2A3-BCF5-4F22-81F3-7B6589CED30C}" srcOrd="0" destOrd="0" presId="urn:microsoft.com/office/officeart/2008/layout/HorizontalMultiLevelHierarchy"/>
    <dgm:cxn modelId="{12ED0CC9-3677-45C9-9122-88437DD897AB}" type="presParOf" srcId="{0AC3235A-B45A-498E-8B80-18B4D9349332}" destId="{D6083C14-832C-44D0-AF76-B5D4538A766B}" srcOrd="1" destOrd="0" presId="urn:microsoft.com/office/officeart/2008/layout/HorizontalMultiLevelHierarchy"/>
    <dgm:cxn modelId="{E4F3F07C-3293-42D5-909F-783F5BD707AF}" type="presParOf" srcId="{F4F85390-EDC5-4ADE-B436-76D9C382EB8F}" destId="{1F65088E-6080-45E0-9BEA-00868A3E84A2}" srcOrd="4" destOrd="0" presId="urn:microsoft.com/office/officeart/2008/layout/HorizontalMultiLevelHierarchy"/>
    <dgm:cxn modelId="{270C1166-AC21-4F2E-A13D-F3F351918468}" type="presParOf" srcId="{1F65088E-6080-45E0-9BEA-00868A3E84A2}" destId="{3962A223-2309-4BCC-8E5F-0BDDCF7E1E00}" srcOrd="0" destOrd="0" presId="urn:microsoft.com/office/officeart/2008/layout/HorizontalMultiLevelHierarchy"/>
    <dgm:cxn modelId="{12305631-832F-4FA1-8BBB-926D45A75B00}" type="presParOf" srcId="{F4F85390-EDC5-4ADE-B436-76D9C382EB8F}" destId="{DEDE39F8-6188-4D10-829A-3B10911AB990}" srcOrd="5" destOrd="0" presId="urn:microsoft.com/office/officeart/2008/layout/HorizontalMultiLevelHierarchy"/>
    <dgm:cxn modelId="{A1CD2C6B-A775-4499-B6C9-DAA9747503FF}" type="presParOf" srcId="{DEDE39F8-6188-4D10-829A-3B10911AB990}" destId="{A2535CB8-BC23-474B-9A86-8C5022597EF8}" srcOrd="0" destOrd="0" presId="urn:microsoft.com/office/officeart/2008/layout/HorizontalMultiLevelHierarchy"/>
    <dgm:cxn modelId="{23F38940-048B-4C66-8213-8B49CCAE394A}" type="presParOf" srcId="{DEDE39F8-6188-4D10-829A-3B10911AB990}" destId="{85C0094A-E580-466E-ADE4-8F071BFDA831}" srcOrd="1" destOrd="0" presId="urn:microsoft.com/office/officeart/2008/layout/HorizontalMultiLevelHierarchy"/>
    <dgm:cxn modelId="{A724A17D-A2C6-4CBF-9DD9-8EE0DFEA0133}" type="presParOf" srcId="{F4F85390-EDC5-4ADE-B436-76D9C382EB8F}" destId="{8CCE5027-B6F7-490D-82DA-D590A53B3D16}" srcOrd="6" destOrd="0" presId="urn:microsoft.com/office/officeart/2008/layout/HorizontalMultiLevelHierarchy"/>
    <dgm:cxn modelId="{745A76C1-25B3-4078-9AD3-D10778652B61}" type="presParOf" srcId="{8CCE5027-B6F7-490D-82DA-D590A53B3D16}" destId="{1F168E62-D8EF-4783-8908-B2BB001D069E}" srcOrd="0" destOrd="0" presId="urn:microsoft.com/office/officeart/2008/layout/HorizontalMultiLevelHierarchy"/>
    <dgm:cxn modelId="{57024EE4-8749-41EE-881B-AA2B89FB990D}" type="presParOf" srcId="{F4F85390-EDC5-4ADE-B436-76D9C382EB8F}" destId="{F81CBEBC-D468-47EC-8562-561FBB69E1DD}" srcOrd="7" destOrd="0" presId="urn:microsoft.com/office/officeart/2008/layout/HorizontalMultiLevelHierarchy"/>
    <dgm:cxn modelId="{28E6F794-3CC1-4031-A6E5-E71B45ABBC3D}" type="presParOf" srcId="{F81CBEBC-D468-47EC-8562-561FBB69E1DD}" destId="{A097DE2E-B977-4BAA-92B3-B08AE8CEBAAF}" srcOrd="0" destOrd="0" presId="urn:microsoft.com/office/officeart/2008/layout/HorizontalMultiLevelHierarchy"/>
    <dgm:cxn modelId="{E6404EEA-89E1-4A8D-84DF-5EB26D1611DF}" type="presParOf" srcId="{F81CBEBC-D468-47EC-8562-561FBB69E1DD}" destId="{B3F7FF21-1C21-40CC-A9FE-D1D4900C2125}" srcOrd="1" destOrd="0" presId="urn:microsoft.com/office/officeart/2008/layout/HorizontalMultiLevelHierarchy"/>
    <dgm:cxn modelId="{10D30952-4B33-4421-90DC-54B1C432546C}" type="presParOf" srcId="{F4F85390-EDC5-4ADE-B436-76D9C382EB8F}" destId="{AF5EC6B0-DD91-4F14-A850-58EAA71E8A3E}" srcOrd="8" destOrd="0" presId="urn:microsoft.com/office/officeart/2008/layout/HorizontalMultiLevelHierarchy"/>
    <dgm:cxn modelId="{D2044587-4374-4E1B-B0EF-B3506AECFA54}" type="presParOf" srcId="{AF5EC6B0-DD91-4F14-A850-58EAA71E8A3E}" destId="{1DE8C411-C36F-4292-BD54-6CEAFFA5136F}" srcOrd="0" destOrd="0" presId="urn:microsoft.com/office/officeart/2008/layout/HorizontalMultiLevelHierarchy"/>
    <dgm:cxn modelId="{63058604-A413-426D-8ECF-C81E0695F2DE}" type="presParOf" srcId="{F4F85390-EDC5-4ADE-B436-76D9C382EB8F}" destId="{EF09AAA1-4E99-41D5-941E-4D9B1560D758}" srcOrd="9" destOrd="0" presId="urn:microsoft.com/office/officeart/2008/layout/HorizontalMultiLevelHierarchy"/>
    <dgm:cxn modelId="{268F0694-FDDD-4C56-A690-1DAA8DCFFCF3}" type="presParOf" srcId="{EF09AAA1-4E99-41D5-941E-4D9B1560D758}" destId="{6AA7EE8D-72C1-43F8-9D72-E118E2AC87E5}" srcOrd="0" destOrd="0" presId="urn:microsoft.com/office/officeart/2008/layout/HorizontalMultiLevelHierarchy"/>
    <dgm:cxn modelId="{1569F121-D1CE-4598-819B-C703DDA58337}" type="presParOf" srcId="{EF09AAA1-4E99-41D5-941E-4D9B1560D758}" destId="{2C48C3E3-92D7-4B2C-B3CF-4B76E10842A4}" srcOrd="1" destOrd="0" presId="urn:microsoft.com/office/officeart/2008/layout/HorizontalMultiLevelHierarchy"/>
    <dgm:cxn modelId="{6C0E669B-DBEB-4127-AD40-A32E51870CE2}" type="presParOf" srcId="{F4F85390-EDC5-4ADE-B436-76D9C382EB8F}" destId="{0127800F-CFBE-47A0-ACD5-C0C84F5DD503}" srcOrd="10" destOrd="0" presId="urn:microsoft.com/office/officeart/2008/layout/HorizontalMultiLevelHierarchy"/>
    <dgm:cxn modelId="{5C2A48E1-7E2C-43A0-8A83-F9F06BD41F46}" type="presParOf" srcId="{0127800F-CFBE-47A0-ACD5-C0C84F5DD503}" destId="{CB26AD05-C305-49D0-9187-03FEC03C9CCB}" srcOrd="0" destOrd="0" presId="urn:microsoft.com/office/officeart/2008/layout/HorizontalMultiLevelHierarchy"/>
    <dgm:cxn modelId="{48FA6B48-3ABB-47A3-BDD0-E27D72224D20}" type="presParOf" srcId="{F4F85390-EDC5-4ADE-B436-76D9C382EB8F}" destId="{D0BB111B-FFBC-4FD2-8D12-D2172C930C1A}" srcOrd="11" destOrd="0" presId="urn:microsoft.com/office/officeart/2008/layout/HorizontalMultiLevelHierarchy"/>
    <dgm:cxn modelId="{02BE05F2-BC78-426F-9D0F-A1C27949FB59}" type="presParOf" srcId="{D0BB111B-FFBC-4FD2-8D12-D2172C930C1A}" destId="{2600B76A-2373-44DF-831F-F90AD5AD846D}" srcOrd="0" destOrd="0" presId="urn:microsoft.com/office/officeart/2008/layout/HorizontalMultiLevelHierarchy"/>
    <dgm:cxn modelId="{CDBE4E63-3716-4845-8CFB-6CA1CD2B4290}" type="presParOf" srcId="{D0BB111B-FFBC-4FD2-8D12-D2172C930C1A}" destId="{B715CCBA-D486-41E1-A97B-B59714869DBF}" srcOrd="1" destOrd="0" presId="urn:microsoft.com/office/officeart/2008/layout/HorizontalMultiLevelHierarchy"/>
    <dgm:cxn modelId="{65DD59C9-925A-4945-B454-A04E072ABDDD}" type="presParOf" srcId="{F4F85390-EDC5-4ADE-B436-76D9C382EB8F}" destId="{26598D05-7205-41B2-8E84-9CEC02C7FAE1}" srcOrd="12" destOrd="0" presId="urn:microsoft.com/office/officeart/2008/layout/HorizontalMultiLevelHierarchy"/>
    <dgm:cxn modelId="{C92C43C7-D0F5-4DC3-92E5-D5FD5E4C6A94}" type="presParOf" srcId="{26598D05-7205-41B2-8E84-9CEC02C7FAE1}" destId="{9624163F-D92C-4A8B-B999-96C753E7E37C}" srcOrd="0" destOrd="0" presId="urn:microsoft.com/office/officeart/2008/layout/HorizontalMultiLevelHierarchy"/>
    <dgm:cxn modelId="{5172E319-719E-4BC6-8A91-6FDAB27BDD3F}" type="presParOf" srcId="{F4F85390-EDC5-4ADE-B436-76D9C382EB8F}" destId="{4592D272-CFDC-4312-8BD2-027F8040A123}" srcOrd="13" destOrd="0" presId="urn:microsoft.com/office/officeart/2008/layout/HorizontalMultiLevelHierarchy"/>
    <dgm:cxn modelId="{6C1F7C07-B5EA-4650-A871-4E4EB11B4D8E}" type="presParOf" srcId="{4592D272-CFDC-4312-8BD2-027F8040A123}" destId="{8ADB828A-A6FF-4C72-A4E6-F980B5B39033}" srcOrd="0" destOrd="0" presId="urn:microsoft.com/office/officeart/2008/layout/HorizontalMultiLevelHierarchy"/>
    <dgm:cxn modelId="{3A288255-B10E-47B6-8CBB-9867D71FA682}" type="presParOf" srcId="{4592D272-CFDC-4312-8BD2-027F8040A123}" destId="{3245FA91-519C-4153-A63F-AA2B5E9E00C4}" srcOrd="1" destOrd="0" presId="urn:microsoft.com/office/officeart/2008/layout/HorizontalMultiLevelHierarchy"/>
    <dgm:cxn modelId="{771C0840-CEC2-4654-A79E-855F7CC2A86C}" type="presParOf" srcId="{F4F85390-EDC5-4ADE-B436-76D9C382EB8F}" destId="{075476C1-E970-422C-A683-1B035A9EF9F0}" srcOrd="14" destOrd="0" presId="urn:microsoft.com/office/officeart/2008/layout/HorizontalMultiLevelHierarchy"/>
    <dgm:cxn modelId="{40FCA851-912B-407F-99A0-BF7AECE4D0A3}" type="presParOf" srcId="{075476C1-E970-422C-A683-1B035A9EF9F0}" destId="{7684B65A-98A6-4C88-8805-39AE91F9E3E4}" srcOrd="0" destOrd="0" presId="urn:microsoft.com/office/officeart/2008/layout/HorizontalMultiLevelHierarchy"/>
    <dgm:cxn modelId="{D4D86733-0BC2-49A3-86B9-B5C1C3FFF271}" type="presParOf" srcId="{F4F85390-EDC5-4ADE-B436-76D9C382EB8F}" destId="{F852FC24-6149-4E37-A356-251E1CC72C00}" srcOrd="15" destOrd="0" presId="urn:microsoft.com/office/officeart/2008/layout/HorizontalMultiLevelHierarchy"/>
    <dgm:cxn modelId="{DF2E1964-151D-4575-8F12-192404EF0903}" type="presParOf" srcId="{F852FC24-6149-4E37-A356-251E1CC72C00}" destId="{CEECF0C8-FC11-4754-896C-303BA78D1501}" srcOrd="0" destOrd="0" presId="urn:microsoft.com/office/officeart/2008/layout/HorizontalMultiLevelHierarchy"/>
    <dgm:cxn modelId="{75FECD65-1223-4846-B268-ADB2FEE23B59}" type="presParOf" srcId="{F852FC24-6149-4E37-A356-251E1CC72C00}" destId="{D9AEF0C6-4150-4A27-BBD6-9FB47B32420A}" srcOrd="1" destOrd="0" presId="urn:microsoft.com/office/officeart/2008/layout/HorizontalMultiLevelHierarchy"/>
    <dgm:cxn modelId="{D6AAC438-A0DB-4770-9ECF-BA04B913FF96}" type="presParOf" srcId="{F4F85390-EDC5-4ADE-B436-76D9C382EB8F}" destId="{903DC82F-42B8-4468-BB81-1DC89CD941D8}" srcOrd="16" destOrd="0" presId="urn:microsoft.com/office/officeart/2008/layout/HorizontalMultiLevelHierarchy"/>
    <dgm:cxn modelId="{C6A08B29-0037-44EE-99E4-58C14CDEBF9A}" type="presParOf" srcId="{903DC82F-42B8-4468-BB81-1DC89CD941D8}" destId="{2AA411FF-8ABF-45E4-A34C-BF4F803CD3F0}" srcOrd="0" destOrd="0" presId="urn:microsoft.com/office/officeart/2008/layout/HorizontalMultiLevelHierarchy"/>
    <dgm:cxn modelId="{0A915118-7611-47E4-95ED-05348D4C9BCF}" type="presParOf" srcId="{F4F85390-EDC5-4ADE-B436-76D9C382EB8F}" destId="{1A9E2A91-5425-422C-92BC-AF73E831C4B8}" srcOrd="17" destOrd="0" presId="urn:microsoft.com/office/officeart/2008/layout/HorizontalMultiLevelHierarchy"/>
    <dgm:cxn modelId="{25A968CA-D065-4B6C-9689-159C74F16A8C}" type="presParOf" srcId="{1A9E2A91-5425-422C-92BC-AF73E831C4B8}" destId="{35BFC3F4-EC15-4943-B088-5162E0ABEE25}" srcOrd="0" destOrd="0" presId="urn:microsoft.com/office/officeart/2008/layout/HorizontalMultiLevelHierarchy"/>
    <dgm:cxn modelId="{71DE4223-2700-4D5B-B72B-2F784AF16FCC}" type="presParOf" srcId="{1A9E2A91-5425-422C-92BC-AF73E831C4B8}" destId="{16BECA55-1881-451B-94A3-5D3D21CCD9F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4CB5E80-B059-40B7-95D7-13FBC244C66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S"/>
        </a:p>
      </dgm:t>
    </dgm:pt>
    <dgm:pt modelId="{5A9AD369-C0A3-477B-820A-6F42625C3246}">
      <dgm:prSet phldrT="[Texto]"/>
      <dgm:spPr/>
      <dgm:t>
        <a:bodyPr/>
        <a:lstStyle/>
        <a:p>
          <a:r>
            <a:rPr lang="es-ES" dirty="0" smtClean="0"/>
            <a:t>Participación política electoral</a:t>
          </a:r>
          <a:endParaRPr lang="es-ES" dirty="0"/>
        </a:p>
      </dgm:t>
    </dgm:pt>
    <dgm:pt modelId="{BF397A18-EBC5-4012-AC63-E7950C885C95}" type="parTrans" cxnId="{B2463607-DFD7-4213-8F06-5E7F8B61A23B}">
      <dgm:prSet/>
      <dgm:spPr/>
      <dgm:t>
        <a:bodyPr/>
        <a:lstStyle/>
        <a:p>
          <a:endParaRPr lang="es-ES"/>
        </a:p>
      </dgm:t>
    </dgm:pt>
    <dgm:pt modelId="{D4EBD7AE-DBB3-44A1-BECB-CF9313498A6E}" type="sibTrans" cxnId="{B2463607-DFD7-4213-8F06-5E7F8B61A23B}">
      <dgm:prSet/>
      <dgm:spPr/>
      <dgm:t>
        <a:bodyPr/>
        <a:lstStyle/>
        <a:p>
          <a:endParaRPr lang="es-ES"/>
        </a:p>
      </dgm:t>
    </dgm:pt>
    <dgm:pt modelId="{E66F4101-D5EC-4781-92EC-9A7C4C245CC7}">
      <dgm:prSet phldrT="[Texto]"/>
      <dgm:spPr/>
      <dgm:t>
        <a:bodyPr/>
        <a:lstStyle/>
        <a:p>
          <a:r>
            <a:rPr lang="es-ES" dirty="0" smtClean="0"/>
            <a:t>Participación política partidaria</a:t>
          </a:r>
          <a:endParaRPr lang="es-ES" dirty="0"/>
        </a:p>
      </dgm:t>
    </dgm:pt>
    <dgm:pt modelId="{8F96AA0D-3CA0-42BF-8EF1-4D6556EE7D33}" type="parTrans" cxnId="{84D95C4F-62B4-475C-9787-92B11D652DDD}">
      <dgm:prSet/>
      <dgm:spPr/>
      <dgm:t>
        <a:bodyPr/>
        <a:lstStyle/>
        <a:p>
          <a:endParaRPr lang="es-ES"/>
        </a:p>
      </dgm:t>
    </dgm:pt>
    <dgm:pt modelId="{A050C204-C288-4D3E-A052-96B30C40993F}" type="sibTrans" cxnId="{84D95C4F-62B4-475C-9787-92B11D652DDD}">
      <dgm:prSet/>
      <dgm:spPr/>
      <dgm:t>
        <a:bodyPr/>
        <a:lstStyle/>
        <a:p>
          <a:endParaRPr lang="es-ES"/>
        </a:p>
      </dgm:t>
    </dgm:pt>
    <dgm:pt modelId="{649A632F-D34F-44A8-A832-AE66A2314177}">
      <dgm:prSet phldrT="[Texto]"/>
      <dgm:spPr/>
      <dgm:t>
        <a:bodyPr/>
        <a:lstStyle/>
        <a:p>
          <a:r>
            <a:rPr lang="es-ES" dirty="0" smtClean="0"/>
            <a:t>Participación social comunitaria</a:t>
          </a:r>
          <a:endParaRPr lang="es-ES" dirty="0"/>
        </a:p>
      </dgm:t>
    </dgm:pt>
    <dgm:pt modelId="{44E9CA7F-0157-4A79-A740-837004EA7F8B}" type="parTrans" cxnId="{8C912DBA-FA6D-42AC-977A-B7D703C57BD1}">
      <dgm:prSet/>
      <dgm:spPr/>
      <dgm:t>
        <a:bodyPr/>
        <a:lstStyle/>
        <a:p>
          <a:endParaRPr lang="es-ES"/>
        </a:p>
      </dgm:t>
    </dgm:pt>
    <dgm:pt modelId="{E945ED20-3969-4115-A834-1694AC52ED8E}" type="sibTrans" cxnId="{8C912DBA-FA6D-42AC-977A-B7D703C57BD1}">
      <dgm:prSet/>
      <dgm:spPr/>
      <dgm:t>
        <a:bodyPr/>
        <a:lstStyle/>
        <a:p>
          <a:endParaRPr lang="es-ES"/>
        </a:p>
      </dgm:t>
    </dgm:pt>
    <dgm:pt modelId="{12454B0E-8BC2-4888-BCE3-3F83BBB56C6E}" type="pres">
      <dgm:prSet presAssocID="{F4CB5E80-B059-40B7-95D7-13FBC244C66F}" presName="Name0" presStyleCnt="0">
        <dgm:presLayoutVars>
          <dgm:dir/>
          <dgm:resizeHandles val="exact"/>
        </dgm:presLayoutVars>
      </dgm:prSet>
      <dgm:spPr/>
      <dgm:t>
        <a:bodyPr/>
        <a:lstStyle/>
        <a:p>
          <a:endParaRPr lang="es-ES"/>
        </a:p>
      </dgm:t>
    </dgm:pt>
    <dgm:pt modelId="{03E3683F-7C3B-4239-BEB9-BCCDF1E4951D}" type="pres">
      <dgm:prSet presAssocID="{5A9AD369-C0A3-477B-820A-6F42625C3246}" presName="Name5" presStyleLbl="vennNode1" presStyleIdx="0" presStyleCnt="3">
        <dgm:presLayoutVars>
          <dgm:bulletEnabled val="1"/>
        </dgm:presLayoutVars>
      </dgm:prSet>
      <dgm:spPr/>
      <dgm:t>
        <a:bodyPr/>
        <a:lstStyle/>
        <a:p>
          <a:endParaRPr lang="es-ES"/>
        </a:p>
      </dgm:t>
    </dgm:pt>
    <dgm:pt modelId="{5CD6FD31-A4B8-4621-B87A-A8C52382D315}" type="pres">
      <dgm:prSet presAssocID="{D4EBD7AE-DBB3-44A1-BECB-CF9313498A6E}" presName="space" presStyleCnt="0"/>
      <dgm:spPr/>
    </dgm:pt>
    <dgm:pt modelId="{B19A6ECB-D115-4C5B-8008-E75A485BFA45}" type="pres">
      <dgm:prSet presAssocID="{E66F4101-D5EC-4781-92EC-9A7C4C245CC7}" presName="Name5" presStyleLbl="vennNode1" presStyleIdx="1" presStyleCnt="3">
        <dgm:presLayoutVars>
          <dgm:bulletEnabled val="1"/>
        </dgm:presLayoutVars>
      </dgm:prSet>
      <dgm:spPr/>
      <dgm:t>
        <a:bodyPr/>
        <a:lstStyle/>
        <a:p>
          <a:endParaRPr lang="es-ES"/>
        </a:p>
      </dgm:t>
    </dgm:pt>
    <dgm:pt modelId="{4704E0AA-487C-4304-989E-E396418BA021}" type="pres">
      <dgm:prSet presAssocID="{A050C204-C288-4D3E-A052-96B30C40993F}" presName="space" presStyleCnt="0"/>
      <dgm:spPr/>
    </dgm:pt>
    <dgm:pt modelId="{4C142887-BD84-41FB-A9F6-84446B7EBA06}" type="pres">
      <dgm:prSet presAssocID="{649A632F-D34F-44A8-A832-AE66A2314177}" presName="Name5" presStyleLbl="vennNode1" presStyleIdx="2" presStyleCnt="3">
        <dgm:presLayoutVars>
          <dgm:bulletEnabled val="1"/>
        </dgm:presLayoutVars>
      </dgm:prSet>
      <dgm:spPr/>
      <dgm:t>
        <a:bodyPr/>
        <a:lstStyle/>
        <a:p>
          <a:endParaRPr lang="es-ES"/>
        </a:p>
      </dgm:t>
    </dgm:pt>
  </dgm:ptLst>
  <dgm:cxnLst>
    <dgm:cxn modelId="{B2463607-DFD7-4213-8F06-5E7F8B61A23B}" srcId="{F4CB5E80-B059-40B7-95D7-13FBC244C66F}" destId="{5A9AD369-C0A3-477B-820A-6F42625C3246}" srcOrd="0" destOrd="0" parTransId="{BF397A18-EBC5-4012-AC63-E7950C885C95}" sibTransId="{D4EBD7AE-DBB3-44A1-BECB-CF9313498A6E}"/>
    <dgm:cxn modelId="{FB7E07DB-FD38-4098-A6ED-8FC6025D4FE9}" type="presOf" srcId="{E66F4101-D5EC-4781-92EC-9A7C4C245CC7}" destId="{B19A6ECB-D115-4C5B-8008-E75A485BFA45}" srcOrd="0" destOrd="0" presId="urn:microsoft.com/office/officeart/2005/8/layout/venn3"/>
    <dgm:cxn modelId="{8C912DBA-FA6D-42AC-977A-B7D703C57BD1}" srcId="{F4CB5E80-B059-40B7-95D7-13FBC244C66F}" destId="{649A632F-D34F-44A8-A832-AE66A2314177}" srcOrd="2" destOrd="0" parTransId="{44E9CA7F-0157-4A79-A740-837004EA7F8B}" sibTransId="{E945ED20-3969-4115-A834-1694AC52ED8E}"/>
    <dgm:cxn modelId="{BD768BB8-A16A-4310-B808-7682AE6681A5}" type="presOf" srcId="{F4CB5E80-B059-40B7-95D7-13FBC244C66F}" destId="{12454B0E-8BC2-4888-BCE3-3F83BBB56C6E}" srcOrd="0" destOrd="0" presId="urn:microsoft.com/office/officeart/2005/8/layout/venn3"/>
    <dgm:cxn modelId="{588247B5-7983-4E88-9416-1F8F957A1F09}" type="presOf" srcId="{649A632F-D34F-44A8-A832-AE66A2314177}" destId="{4C142887-BD84-41FB-A9F6-84446B7EBA06}" srcOrd="0" destOrd="0" presId="urn:microsoft.com/office/officeart/2005/8/layout/venn3"/>
    <dgm:cxn modelId="{B6682989-F4AA-4865-A470-AD7446554F15}" type="presOf" srcId="{5A9AD369-C0A3-477B-820A-6F42625C3246}" destId="{03E3683F-7C3B-4239-BEB9-BCCDF1E4951D}" srcOrd="0" destOrd="0" presId="urn:microsoft.com/office/officeart/2005/8/layout/venn3"/>
    <dgm:cxn modelId="{84D95C4F-62B4-475C-9787-92B11D652DDD}" srcId="{F4CB5E80-B059-40B7-95D7-13FBC244C66F}" destId="{E66F4101-D5EC-4781-92EC-9A7C4C245CC7}" srcOrd="1" destOrd="0" parTransId="{8F96AA0D-3CA0-42BF-8EF1-4D6556EE7D33}" sibTransId="{A050C204-C288-4D3E-A052-96B30C40993F}"/>
    <dgm:cxn modelId="{36A78E72-DB59-4E65-9588-A8D9BE9825D9}" type="presParOf" srcId="{12454B0E-8BC2-4888-BCE3-3F83BBB56C6E}" destId="{03E3683F-7C3B-4239-BEB9-BCCDF1E4951D}" srcOrd="0" destOrd="0" presId="urn:microsoft.com/office/officeart/2005/8/layout/venn3"/>
    <dgm:cxn modelId="{B9679775-146F-4460-8A43-72746024CF26}" type="presParOf" srcId="{12454B0E-8BC2-4888-BCE3-3F83BBB56C6E}" destId="{5CD6FD31-A4B8-4621-B87A-A8C52382D315}" srcOrd="1" destOrd="0" presId="urn:microsoft.com/office/officeart/2005/8/layout/venn3"/>
    <dgm:cxn modelId="{5558386F-93C5-4F0F-85D4-0C0316592029}" type="presParOf" srcId="{12454B0E-8BC2-4888-BCE3-3F83BBB56C6E}" destId="{B19A6ECB-D115-4C5B-8008-E75A485BFA45}" srcOrd="2" destOrd="0" presId="urn:microsoft.com/office/officeart/2005/8/layout/venn3"/>
    <dgm:cxn modelId="{AFA67C63-3AEB-47A3-A5D9-E7400C6FFE5C}" type="presParOf" srcId="{12454B0E-8BC2-4888-BCE3-3F83BBB56C6E}" destId="{4704E0AA-487C-4304-989E-E396418BA021}" srcOrd="3" destOrd="0" presId="urn:microsoft.com/office/officeart/2005/8/layout/venn3"/>
    <dgm:cxn modelId="{18A0CC4B-01BB-4061-9A7F-29635750FA50}" type="presParOf" srcId="{12454B0E-8BC2-4888-BCE3-3F83BBB56C6E}" destId="{4C142887-BD84-41FB-A9F6-84446B7EBA06}"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306C9CE-2A71-4E4A-8DE5-D026C0E799AD}"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s-ES"/>
        </a:p>
      </dgm:t>
    </dgm:pt>
    <dgm:pt modelId="{54AF786D-4B62-4C7C-A2AB-478BCA93E2BD}">
      <dgm:prSet phldrT="[Texto]" custT="1"/>
      <dgm:spPr>
        <a:xfrm rot="10800000">
          <a:off x="0" y="1894"/>
          <a:ext cx="5943600" cy="1537816"/>
        </a:xfrm>
        <a:prstGeom prst="upArrowCallout">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1400">
              <a:solidFill>
                <a:sysClr val="windowText" lastClr="000000"/>
              </a:solidFill>
              <a:latin typeface="Calibri" panose="020F0502020204030204"/>
              <a:ea typeface="+mn-ea"/>
              <a:cs typeface="+mn-cs"/>
            </a:rPr>
            <a:t>Derechos humanos</a:t>
          </a:r>
          <a:r>
            <a:rPr lang="es-ES" sz="1100">
              <a:solidFill>
                <a:sysClr val="windowText" lastClr="000000"/>
              </a:solidFill>
              <a:latin typeface="Calibri" panose="020F0502020204030204"/>
              <a:ea typeface="+mn-ea"/>
              <a:cs typeface="+mn-cs"/>
            </a:rPr>
            <a:t>:</a:t>
          </a:r>
        </a:p>
      </dgm:t>
    </dgm:pt>
    <dgm:pt modelId="{0B5D8370-9DED-44D7-A136-965A15392C3F}" type="parTrans" cxnId="{02DC7BCA-E247-4FA6-B543-AEFD8EDF2BC2}">
      <dgm:prSet/>
      <dgm:spPr/>
      <dgm:t>
        <a:bodyPr/>
        <a:lstStyle/>
        <a:p>
          <a:endParaRPr lang="es-ES"/>
        </a:p>
      </dgm:t>
    </dgm:pt>
    <dgm:pt modelId="{17578DA0-741B-472E-A310-6CF4584D9B62}" type="sibTrans" cxnId="{02DC7BCA-E247-4FA6-B543-AEFD8EDF2BC2}">
      <dgm:prSet/>
      <dgm:spPr/>
      <dgm:t>
        <a:bodyPr/>
        <a:lstStyle/>
        <a:p>
          <a:endParaRPr lang="es-ES"/>
        </a:p>
      </dgm:t>
    </dgm:pt>
    <dgm:pt modelId="{49A87C00-688E-4F42-88EA-670B9DA3C1C6}">
      <dgm:prSet phldrT="[Texto]" custT="1"/>
      <dgm:spPr>
        <a:xfrm rot="10800000">
          <a:off x="0" y="1524712"/>
          <a:ext cx="5943600" cy="1537816"/>
        </a:xfrm>
        <a:prstGeom prst="upArrowCallout">
          <a:avLst/>
        </a:prstGeom>
        <a:solidFill>
          <a:srgbClr val="A5A5A5">
            <a:hueOff val="1807066"/>
            <a:satOff val="66667"/>
            <a:lumOff val="-9804"/>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1100">
              <a:solidFill>
                <a:sysClr val="windowText" lastClr="000000"/>
              </a:solidFill>
              <a:latin typeface="Calibri" panose="020F0502020204030204"/>
              <a:ea typeface="+mn-ea"/>
              <a:cs typeface="+mn-cs"/>
            </a:rPr>
            <a:t>Según las Naciones Unidas, los Derechos Humanos pueden definirse como atributos inherentes a todos los seres humanos, sin distinción alguna de nacionalidad, lugar de residencia, sexo, origen nacional o étnico, color, religión, lengua, género o cualquier otra condición. Todos tenemos los mismos Derechos Humanos, sin discriminación alguna. Estos derechos están interrelacionados, son interdependientes e indivisibles (Oficina del Alto Comisionado de Naciones Unidas para los Derechos Humanos).</a:t>
          </a:r>
        </a:p>
      </dgm:t>
    </dgm:pt>
    <dgm:pt modelId="{3AA29BE4-F5E0-4B5A-8AFA-3E4979F57ADB}" type="parTrans" cxnId="{27189ED4-31F7-4B62-A3AA-7CCAE13914DB}">
      <dgm:prSet/>
      <dgm:spPr/>
      <dgm:t>
        <a:bodyPr/>
        <a:lstStyle/>
        <a:p>
          <a:endParaRPr lang="es-ES"/>
        </a:p>
      </dgm:t>
    </dgm:pt>
    <dgm:pt modelId="{8498465F-5B83-4F86-A73C-5B36B2A3E1AB}" type="sibTrans" cxnId="{27189ED4-31F7-4B62-A3AA-7CCAE13914DB}">
      <dgm:prSet/>
      <dgm:spPr/>
      <dgm:t>
        <a:bodyPr/>
        <a:lstStyle/>
        <a:p>
          <a:endParaRPr lang="es-ES"/>
        </a:p>
      </dgm:t>
    </dgm:pt>
    <dgm:pt modelId="{2CD3C80B-230B-413B-8687-B47C71BFFD41}">
      <dgm:prSet custT="1"/>
      <dgm:spPr>
        <a:xfrm rot="10800000">
          <a:off x="0" y="3047531"/>
          <a:ext cx="5943600" cy="1537816"/>
        </a:xfrm>
        <a:prstGeom prst="upArrowCallout">
          <a:avLst/>
        </a:prstGeom>
        <a:solidFill>
          <a:srgbClr val="A5A5A5">
            <a:hueOff val="903533"/>
            <a:satOff val="33333"/>
            <a:lumOff val="-4902"/>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1100">
              <a:solidFill>
                <a:sysClr val="windowText" lastClr="000000"/>
              </a:solidFill>
              <a:latin typeface="Calibri" panose="020F0502020204030204"/>
              <a:ea typeface="+mn-ea"/>
              <a:cs typeface="+mn-cs"/>
            </a:rPr>
            <a:t>A su vez, estos se encuentran protegidos por determinados ordenamientos jurídicos y deben ser protegidos a través de las Constituciones, los tratados internacionales sobre Derechos Humanos, el derecho internacional consuetudinario, los principios generales y otras fuentes del derecho.</a:t>
          </a:r>
        </a:p>
      </dgm:t>
    </dgm:pt>
    <dgm:pt modelId="{9E8039FD-81FE-47F5-BAD5-E4AEC89B8392}" type="parTrans" cxnId="{63A16D97-A2B0-4D68-81E9-19CB6561EF7C}">
      <dgm:prSet/>
      <dgm:spPr/>
      <dgm:t>
        <a:bodyPr/>
        <a:lstStyle/>
        <a:p>
          <a:endParaRPr lang="es-ES"/>
        </a:p>
      </dgm:t>
    </dgm:pt>
    <dgm:pt modelId="{B1DE1BE7-3B35-47F0-A56F-A9FEDE07623C}" type="sibTrans" cxnId="{63A16D97-A2B0-4D68-81E9-19CB6561EF7C}">
      <dgm:prSet/>
      <dgm:spPr/>
      <dgm:t>
        <a:bodyPr/>
        <a:lstStyle/>
        <a:p>
          <a:endParaRPr lang="es-ES"/>
        </a:p>
      </dgm:t>
    </dgm:pt>
    <dgm:pt modelId="{F5DC302E-E7D1-4AC7-9F72-C8E6D2D7C44C}">
      <dgm:prSet custT="1"/>
      <dgm:spPr>
        <a:xfrm>
          <a:off x="0" y="4572244"/>
          <a:ext cx="5943600" cy="999880"/>
        </a:xfrm>
        <a:prstGeom prst="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s-ES" sz="1100">
              <a:solidFill>
                <a:sysClr val="windowText" lastClr="000000"/>
              </a:solidFill>
              <a:latin typeface="Calibri" panose="020F0502020204030204"/>
              <a:ea typeface="+mn-ea"/>
              <a:cs typeface="+mn-cs"/>
            </a:rPr>
            <a:t>El Derecho Internacional de los Derechos Humanos es el que establece cuáles son las obligaciones que tienen los Estados de tomar medidas, o bien de abstenerse de ciertas actuaciones a fin de respetar, proteger y asegurar los Derechos Humanos y las libertades fundamentales de los individuos o grupos.</a:t>
          </a:r>
        </a:p>
      </dgm:t>
    </dgm:pt>
    <dgm:pt modelId="{84C45FC0-5B7A-48E0-900D-0EC337BDCA6B}" type="parTrans" cxnId="{8A367A64-5F37-4FE0-895D-22F0074CB7BE}">
      <dgm:prSet/>
      <dgm:spPr/>
      <dgm:t>
        <a:bodyPr/>
        <a:lstStyle/>
        <a:p>
          <a:endParaRPr lang="es-ES"/>
        </a:p>
      </dgm:t>
    </dgm:pt>
    <dgm:pt modelId="{F6BA415F-CE97-4CFF-BDE0-CF0E1D1873FD}" type="sibTrans" cxnId="{8A367A64-5F37-4FE0-895D-22F0074CB7BE}">
      <dgm:prSet/>
      <dgm:spPr/>
      <dgm:t>
        <a:bodyPr/>
        <a:lstStyle/>
        <a:p>
          <a:endParaRPr lang="es-ES"/>
        </a:p>
      </dgm:t>
    </dgm:pt>
    <dgm:pt modelId="{E24371ED-6A6A-4302-A2AD-DC3DBEBFDB8A}" type="pres">
      <dgm:prSet presAssocID="{B306C9CE-2A71-4E4A-8DE5-D026C0E799AD}" presName="Name0" presStyleCnt="0">
        <dgm:presLayoutVars>
          <dgm:dir/>
          <dgm:animLvl val="lvl"/>
          <dgm:resizeHandles val="exact"/>
        </dgm:presLayoutVars>
      </dgm:prSet>
      <dgm:spPr/>
      <dgm:t>
        <a:bodyPr/>
        <a:lstStyle/>
        <a:p>
          <a:endParaRPr lang="es-ES"/>
        </a:p>
      </dgm:t>
    </dgm:pt>
    <dgm:pt modelId="{AF9B26DC-8DE0-4D6D-BAAB-1681A2823E55}" type="pres">
      <dgm:prSet presAssocID="{F5DC302E-E7D1-4AC7-9F72-C8E6D2D7C44C}" presName="boxAndChildren" presStyleCnt="0"/>
      <dgm:spPr/>
    </dgm:pt>
    <dgm:pt modelId="{8C3DF654-FDD1-4884-9530-7AF1209E8D7C}" type="pres">
      <dgm:prSet presAssocID="{F5DC302E-E7D1-4AC7-9F72-C8E6D2D7C44C}" presName="parentTextBox" presStyleLbl="node1" presStyleIdx="0" presStyleCnt="4" custLinFactY="69363" custLinFactNeighborX="-174" custLinFactNeighborY="100000"/>
      <dgm:spPr/>
      <dgm:t>
        <a:bodyPr/>
        <a:lstStyle/>
        <a:p>
          <a:endParaRPr lang="es-ES"/>
        </a:p>
      </dgm:t>
    </dgm:pt>
    <dgm:pt modelId="{55078E24-73B6-4ECE-8A8E-5E87AE5E9946}" type="pres">
      <dgm:prSet presAssocID="{B1DE1BE7-3B35-47F0-A56F-A9FEDE07623C}" presName="sp" presStyleCnt="0"/>
      <dgm:spPr/>
    </dgm:pt>
    <dgm:pt modelId="{A04E8B0E-942C-43F4-BD49-C6DC513F2948}" type="pres">
      <dgm:prSet presAssocID="{2CD3C80B-230B-413B-8687-B47C71BFFD41}" presName="arrowAndChildren" presStyleCnt="0"/>
      <dgm:spPr/>
    </dgm:pt>
    <dgm:pt modelId="{9E19539B-0078-4888-BB46-451731F91EEF}" type="pres">
      <dgm:prSet presAssocID="{2CD3C80B-230B-413B-8687-B47C71BFFD41}" presName="parentTextArrow" presStyleLbl="node1" presStyleIdx="1" presStyleCnt="4"/>
      <dgm:spPr/>
      <dgm:t>
        <a:bodyPr/>
        <a:lstStyle/>
        <a:p>
          <a:endParaRPr lang="es-ES"/>
        </a:p>
      </dgm:t>
    </dgm:pt>
    <dgm:pt modelId="{802B8764-2DD9-466A-AB96-A4541CFD09D9}" type="pres">
      <dgm:prSet presAssocID="{8498465F-5B83-4F86-A73C-5B36B2A3E1AB}" presName="sp" presStyleCnt="0"/>
      <dgm:spPr/>
    </dgm:pt>
    <dgm:pt modelId="{799923A8-C3C8-464D-80AA-CF6AC173463B}" type="pres">
      <dgm:prSet presAssocID="{49A87C00-688E-4F42-88EA-670B9DA3C1C6}" presName="arrowAndChildren" presStyleCnt="0"/>
      <dgm:spPr/>
    </dgm:pt>
    <dgm:pt modelId="{2E1521F3-31C2-46E0-A6AE-83B9F5336188}" type="pres">
      <dgm:prSet presAssocID="{49A87C00-688E-4F42-88EA-670B9DA3C1C6}" presName="parentTextArrow" presStyleLbl="node1" presStyleIdx="2" presStyleCnt="4"/>
      <dgm:spPr/>
      <dgm:t>
        <a:bodyPr/>
        <a:lstStyle/>
        <a:p>
          <a:endParaRPr lang="es-ES"/>
        </a:p>
      </dgm:t>
    </dgm:pt>
    <dgm:pt modelId="{2035732D-2E93-40E1-B3A1-E146FA1BC4C6}" type="pres">
      <dgm:prSet presAssocID="{17578DA0-741B-472E-A310-6CF4584D9B62}" presName="sp" presStyleCnt="0"/>
      <dgm:spPr/>
    </dgm:pt>
    <dgm:pt modelId="{AAD3B547-3639-4DBB-99C9-0AE2E3167F46}" type="pres">
      <dgm:prSet presAssocID="{54AF786D-4B62-4C7C-A2AB-478BCA93E2BD}" presName="arrowAndChildren" presStyleCnt="0"/>
      <dgm:spPr/>
    </dgm:pt>
    <dgm:pt modelId="{B925C879-DC76-45E5-B792-06B8331604A9}" type="pres">
      <dgm:prSet presAssocID="{54AF786D-4B62-4C7C-A2AB-478BCA93E2BD}" presName="parentTextArrow" presStyleLbl="node1" presStyleIdx="3" presStyleCnt="4"/>
      <dgm:spPr/>
      <dgm:t>
        <a:bodyPr/>
        <a:lstStyle/>
        <a:p>
          <a:endParaRPr lang="es-ES"/>
        </a:p>
      </dgm:t>
    </dgm:pt>
  </dgm:ptLst>
  <dgm:cxnLst>
    <dgm:cxn modelId="{8A367A64-5F37-4FE0-895D-22F0074CB7BE}" srcId="{B306C9CE-2A71-4E4A-8DE5-D026C0E799AD}" destId="{F5DC302E-E7D1-4AC7-9F72-C8E6D2D7C44C}" srcOrd="3" destOrd="0" parTransId="{84C45FC0-5B7A-48E0-900D-0EC337BDCA6B}" sibTransId="{F6BA415F-CE97-4CFF-BDE0-CF0E1D1873FD}"/>
    <dgm:cxn modelId="{63A16D97-A2B0-4D68-81E9-19CB6561EF7C}" srcId="{B306C9CE-2A71-4E4A-8DE5-D026C0E799AD}" destId="{2CD3C80B-230B-413B-8687-B47C71BFFD41}" srcOrd="2" destOrd="0" parTransId="{9E8039FD-81FE-47F5-BAD5-E4AEC89B8392}" sibTransId="{B1DE1BE7-3B35-47F0-A56F-A9FEDE07623C}"/>
    <dgm:cxn modelId="{02DC7BCA-E247-4FA6-B543-AEFD8EDF2BC2}" srcId="{B306C9CE-2A71-4E4A-8DE5-D026C0E799AD}" destId="{54AF786D-4B62-4C7C-A2AB-478BCA93E2BD}" srcOrd="0" destOrd="0" parTransId="{0B5D8370-9DED-44D7-A136-965A15392C3F}" sibTransId="{17578DA0-741B-472E-A310-6CF4584D9B62}"/>
    <dgm:cxn modelId="{E8FA8DA8-51CA-468F-BBA8-B8763E9250AA}" type="presOf" srcId="{F5DC302E-E7D1-4AC7-9F72-C8E6D2D7C44C}" destId="{8C3DF654-FDD1-4884-9530-7AF1209E8D7C}" srcOrd="0" destOrd="0" presId="urn:microsoft.com/office/officeart/2005/8/layout/process4"/>
    <dgm:cxn modelId="{E8ABC859-6C91-47D6-811B-13F5B3EB5BED}" type="presOf" srcId="{49A87C00-688E-4F42-88EA-670B9DA3C1C6}" destId="{2E1521F3-31C2-46E0-A6AE-83B9F5336188}" srcOrd="0" destOrd="0" presId="urn:microsoft.com/office/officeart/2005/8/layout/process4"/>
    <dgm:cxn modelId="{27189ED4-31F7-4B62-A3AA-7CCAE13914DB}" srcId="{B306C9CE-2A71-4E4A-8DE5-D026C0E799AD}" destId="{49A87C00-688E-4F42-88EA-670B9DA3C1C6}" srcOrd="1" destOrd="0" parTransId="{3AA29BE4-F5E0-4B5A-8AFA-3E4979F57ADB}" sibTransId="{8498465F-5B83-4F86-A73C-5B36B2A3E1AB}"/>
    <dgm:cxn modelId="{B15F1F31-062F-485B-AC16-8352456446CF}" type="presOf" srcId="{B306C9CE-2A71-4E4A-8DE5-D026C0E799AD}" destId="{E24371ED-6A6A-4302-A2AD-DC3DBEBFDB8A}" srcOrd="0" destOrd="0" presId="urn:microsoft.com/office/officeart/2005/8/layout/process4"/>
    <dgm:cxn modelId="{E2643906-0434-4978-84D9-567E6DAE01E8}" type="presOf" srcId="{2CD3C80B-230B-413B-8687-B47C71BFFD41}" destId="{9E19539B-0078-4888-BB46-451731F91EEF}" srcOrd="0" destOrd="0" presId="urn:microsoft.com/office/officeart/2005/8/layout/process4"/>
    <dgm:cxn modelId="{1D5094F6-4B0B-4E39-B3EC-C28F1D082CBE}" type="presOf" srcId="{54AF786D-4B62-4C7C-A2AB-478BCA93E2BD}" destId="{B925C879-DC76-45E5-B792-06B8331604A9}" srcOrd="0" destOrd="0" presId="urn:microsoft.com/office/officeart/2005/8/layout/process4"/>
    <dgm:cxn modelId="{0F97A342-C2A8-42D8-9478-49ECC2F713DC}" type="presParOf" srcId="{E24371ED-6A6A-4302-A2AD-DC3DBEBFDB8A}" destId="{AF9B26DC-8DE0-4D6D-BAAB-1681A2823E55}" srcOrd="0" destOrd="0" presId="urn:microsoft.com/office/officeart/2005/8/layout/process4"/>
    <dgm:cxn modelId="{FC58277A-1D5C-4970-A949-71A854F1754B}" type="presParOf" srcId="{AF9B26DC-8DE0-4D6D-BAAB-1681A2823E55}" destId="{8C3DF654-FDD1-4884-9530-7AF1209E8D7C}" srcOrd="0" destOrd="0" presId="urn:microsoft.com/office/officeart/2005/8/layout/process4"/>
    <dgm:cxn modelId="{803949AB-9378-42A2-9D94-9B6AF643DE2F}" type="presParOf" srcId="{E24371ED-6A6A-4302-A2AD-DC3DBEBFDB8A}" destId="{55078E24-73B6-4ECE-8A8E-5E87AE5E9946}" srcOrd="1" destOrd="0" presId="urn:microsoft.com/office/officeart/2005/8/layout/process4"/>
    <dgm:cxn modelId="{C690D98D-6100-4D7A-A257-F35BC5C7AA6E}" type="presParOf" srcId="{E24371ED-6A6A-4302-A2AD-DC3DBEBFDB8A}" destId="{A04E8B0E-942C-43F4-BD49-C6DC513F2948}" srcOrd="2" destOrd="0" presId="urn:microsoft.com/office/officeart/2005/8/layout/process4"/>
    <dgm:cxn modelId="{C0FD82FC-8471-40B0-9771-769638C239D8}" type="presParOf" srcId="{A04E8B0E-942C-43F4-BD49-C6DC513F2948}" destId="{9E19539B-0078-4888-BB46-451731F91EEF}" srcOrd="0" destOrd="0" presId="urn:microsoft.com/office/officeart/2005/8/layout/process4"/>
    <dgm:cxn modelId="{4723D75B-3176-4438-8CBD-526A46D138E6}" type="presParOf" srcId="{E24371ED-6A6A-4302-A2AD-DC3DBEBFDB8A}" destId="{802B8764-2DD9-466A-AB96-A4541CFD09D9}" srcOrd="3" destOrd="0" presId="urn:microsoft.com/office/officeart/2005/8/layout/process4"/>
    <dgm:cxn modelId="{697153B5-B759-4115-B45F-8E8047F32F7B}" type="presParOf" srcId="{E24371ED-6A6A-4302-A2AD-DC3DBEBFDB8A}" destId="{799923A8-C3C8-464D-80AA-CF6AC173463B}" srcOrd="4" destOrd="0" presId="urn:microsoft.com/office/officeart/2005/8/layout/process4"/>
    <dgm:cxn modelId="{22C03BCF-C744-4DC5-B31A-218CDE9E3B42}" type="presParOf" srcId="{799923A8-C3C8-464D-80AA-CF6AC173463B}" destId="{2E1521F3-31C2-46E0-A6AE-83B9F5336188}" srcOrd="0" destOrd="0" presId="urn:microsoft.com/office/officeart/2005/8/layout/process4"/>
    <dgm:cxn modelId="{D2E62AB6-D81D-4DFE-B4F0-7ED480D6501A}" type="presParOf" srcId="{E24371ED-6A6A-4302-A2AD-DC3DBEBFDB8A}" destId="{2035732D-2E93-40E1-B3A1-E146FA1BC4C6}" srcOrd="5" destOrd="0" presId="urn:microsoft.com/office/officeart/2005/8/layout/process4"/>
    <dgm:cxn modelId="{C6CF984B-4AD6-462B-8194-9ACB965D9856}" type="presParOf" srcId="{E24371ED-6A6A-4302-A2AD-DC3DBEBFDB8A}" destId="{AAD3B547-3639-4DBB-99C9-0AE2E3167F46}" srcOrd="6" destOrd="0" presId="urn:microsoft.com/office/officeart/2005/8/layout/process4"/>
    <dgm:cxn modelId="{FAF5E19D-8EC7-4113-8145-75B3B3850757}" type="presParOf" srcId="{AAD3B547-3639-4DBB-99C9-0AE2E3167F46}" destId="{B925C879-DC76-45E5-B792-06B8331604A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D4B0E3-2DF6-4E75-918A-3050BF2047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BDD03666-BE3A-4410-8AC6-DCDE0C73D863}">
      <dgm:prSet phldrT="[Texto]"/>
      <dgm:spPr/>
      <dgm:t>
        <a:bodyPr/>
        <a:lstStyle/>
        <a:p>
          <a:r>
            <a:rPr lang="es-ES" dirty="0" smtClean="0"/>
            <a:t>Estallido</a:t>
          </a:r>
          <a:endParaRPr lang="es-ES" dirty="0"/>
        </a:p>
      </dgm:t>
    </dgm:pt>
    <dgm:pt modelId="{FB2FD972-62AB-4055-9EA8-2405AED34B4B}" type="parTrans" cxnId="{1D1766D3-9A62-4385-B2E7-40F53E33E295}">
      <dgm:prSet/>
      <dgm:spPr/>
      <dgm:t>
        <a:bodyPr/>
        <a:lstStyle/>
        <a:p>
          <a:endParaRPr lang="es-ES"/>
        </a:p>
      </dgm:t>
    </dgm:pt>
    <dgm:pt modelId="{AC614E46-BC9B-454A-967F-52E58068FAE1}" type="sibTrans" cxnId="{1D1766D3-9A62-4385-B2E7-40F53E33E295}">
      <dgm:prSet/>
      <dgm:spPr/>
      <dgm:t>
        <a:bodyPr/>
        <a:lstStyle/>
        <a:p>
          <a:endParaRPr lang="es-ES"/>
        </a:p>
      </dgm:t>
    </dgm:pt>
    <dgm:pt modelId="{1C1D10B5-40DC-40DA-ADFA-DC5964288492}">
      <dgm:prSet/>
      <dgm:spPr/>
      <dgm:t>
        <a:bodyPr/>
        <a:lstStyle/>
        <a:p>
          <a:r>
            <a:rPr lang="es-ES" smtClean="0"/>
            <a:t>El ejército</a:t>
          </a:r>
          <a:endParaRPr lang="es-ES"/>
        </a:p>
      </dgm:t>
    </dgm:pt>
    <dgm:pt modelId="{1068A94B-AE53-437A-BCCE-41C9F4B72D70}" type="parTrans" cxnId="{608A936E-17B2-4209-988E-E9F87A6A9BB7}">
      <dgm:prSet/>
      <dgm:spPr/>
      <dgm:t>
        <a:bodyPr/>
        <a:lstStyle/>
        <a:p>
          <a:endParaRPr lang="es-ES"/>
        </a:p>
      </dgm:t>
    </dgm:pt>
    <dgm:pt modelId="{D4750553-14EA-4277-88EA-47C5D7F0A085}" type="sibTrans" cxnId="{608A936E-17B2-4209-988E-E9F87A6A9BB7}">
      <dgm:prSet/>
      <dgm:spPr/>
      <dgm:t>
        <a:bodyPr/>
        <a:lstStyle/>
        <a:p>
          <a:endParaRPr lang="es-ES"/>
        </a:p>
      </dgm:t>
    </dgm:pt>
    <dgm:pt modelId="{CE730A48-05E4-4AD3-9693-F5FDD17FBC26}">
      <dgm:prSet/>
      <dgm:spPr/>
      <dgm:t>
        <a:bodyPr/>
        <a:lstStyle/>
        <a:p>
          <a:r>
            <a:rPr lang="es-ES" dirty="0" smtClean="0"/>
            <a:t>Batalla de Iquique</a:t>
          </a:r>
          <a:endParaRPr lang="es-ES" dirty="0"/>
        </a:p>
      </dgm:t>
    </dgm:pt>
    <dgm:pt modelId="{138D0C87-AA2D-4462-B8D9-73F43AD9BE6A}" type="parTrans" cxnId="{196F4727-7A9D-4E4E-95AB-1467E372BB47}">
      <dgm:prSet/>
      <dgm:spPr/>
      <dgm:t>
        <a:bodyPr/>
        <a:lstStyle/>
        <a:p>
          <a:endParaRPr lang="es-ES"/>
        </a:p>
      </dgm:t>
    </dgm:pt>
    <dgm:pt modelId="{C8DAA00B-7C4E-4D5E-A03D-468C4984720A}" type="sibTrans" cxnId="{196F4727-7A9D-4E4E-95AB-1467E372BB47}">
      <dgm:prSet/>
      <dgm:spPr/>
      <dgm:t>
        <a:bodyPr/>
        <a:lstStyle/>
        <a:p>
          <a:endParaRPr lang="es-ES"/>
        </a:p>
      </dgm:t>
    </dgm:pt>
    <dgm:pt modelId="{FEE6504E-4043-4A3D-9AA2-AA880BFD97EA}">
      <dgm:prSet/>
      <dgm:spPr/>
      <dgm:t>
        <a:bodyPr/>
        <a:lstStyle/>
        <a:p>
          <a:r>
            <a:rPr lang="es-ES" dirty="0" smtClean="0"/>
            <a:t>Junta de Iquique</a:t>
          </a:r>
          <a:endParaRPr lang="es-ES" dirty="0"/>
        </a:p>
      </dgm:t>
    </dgm:pt>
    <dgm:pt modelId="{6CD8166B-0248-4974-B739-C4747025C82A}" type="parTrans" cxnId="{8B658E36-7246-42B1-A079-7F1D2414327D}">
      <dgm:prSet/>
      <dgm:spPr/>
      <dgm:t>
        <a:bodyPr/>
        <a:lstStyle/>
        <a:p>
          <a:endParaRPr lang="es-ES"/>
        </a:p>
      </dgm:t>
    </dgm:pt>
    <dgm:pt modelId="{4ADBDC9C-B24E-489D-B720-D5494920AC33}" type="sibTrans" cxnId="{8B658E36-7246-42B1-A079-7F1D2414327D}">
      <dgm:prSet/>
      <dgm:spPr/>
      <dgm:t>
        <a:bodyPr/>
        <a:lstStyle/>
        <a:p>
          <a:endParaRPr lang="es-ES"/>
        </a:p>
      </dgm:t>
    </dgm:pt>
    <dgm:pt modelId="{A916E6F5-ADC6-400F-9660-45E56A5D762E}">
      <dgm:prSet/>
      <dgm:spPr/>
      <dgm:t>
        <a:bodyPr/>
        <a:lstStyle/>
        <a:p>
          <a:r>
            <a:rPr lang="es-ES" dirty="0" smtClean="0"/>
            <a:t>Masacre de Lo Cañas</a:t>
          </a:r>
          <a:endParaRPr lang="es-ES" dirty="0"/>
        </a:p>
      </dgm:t>
    </dgm:pt>
    <dgm:pt modelId="{A154AC0E-5B46-4B42-A803-20AE86ECFF7A}" type="parTrans" cxnId="{B7ED57AF-89DE-4E57-ADC9-B21AD34A429E}">
      <dgm:prSet/>
      <dgm:spPr/>
      <dgm:t>
        <a:bodyPr/>
        <a:lstStyle/>
        <a:p>
          <a:endParaRPr lang="es-ES"/>
        </a:p>
      </dgm:t>
    </dgm:pt>
    <dgm:pt modelId="{61E02983-7502-4296-8CA3-70E322E6F86F}" type="sibTrans" cxnId="{B7ED57AF-89DE-4E57-ADC9-B21AD34A429E}">
      <dgm:prSet/>
      <dgm:spPr/>
      <dgm:t>
        <a:bodyPr/>
        <a:lstStyle/>
        <a:p>
          <a:endParaRPr lang="es-ES"/>
        </a:p>
      </dgm:t>
    </dgm:pt>
    <dgm:pt modelId="{DB9A915C-2D11-466F-9037-8190BC65B94A}">
      <dgm:prSet/>
      <dgm:spPr/>
      <dgm:t>
        <a:bodyPr/>
        <a:lstStyle/>
        <a:p>
          <a:r>
            <a:rPr lang="es-ES" dirty="0" smtClean="0"/>
            <a:t>Batalla de Concón</a:t>
          </a:r>
          <a:endParaRPr lang="es-ES" dirty="0"/>
        </a:p>
      </dgm:t>
    </dgm:pt>
    <dgm:pt modelId="{F285DFA9-919C-4ABF-A314-EB1796C5C6EF}" type="parTrans" cxnId="{9EA37324-C0A5-4BB0-8C59-197BC76D03A6}">
      <dgm:prSet/>
      <dgm:spPr/>
      <dgm:t>
        <a:bodyPr/>
        <a:lstStyle/>
        <a:p>
          <a:endParaRPr lang="es-ES"/>
        </a:p>
      </dgm:t>
    </dgm:pt>
    <dgm:pt modelId="{7929136F-8053-4023-9BBE-2C14753D71E9}" type="sibTrans" cxnId="{9EA37324-C0A5-4BB0-8C59-197BC76D03A6}">
      <dgm:prSet/>
      <dgm:spPr/>
      <dgm:t>
        <a:bodyPr/>
        <a:lstStyle/>
        <a:p>
          <a:endParaRPr lang="es-ES"/>
        </a:p>
      </dgm:t>
    </dgm:pt>
    <dgm:pt modelId="{AAD77D3B-2303-49CA-95F5-4AA79D9C745D}">
      <dgm:prSet/>
      <dgm:spPr/>
      <dgm:t>
        <a:bodyPr/>
        <a:lstStyle/>
        <a:p>
          <a:r>
            <a:rPr lang="es-ES" dirty="0" smtClean="0"/>
            <a:t>Batalla de Placilla</a:t>
          </a:r>
          <a:endParaRPr lang="es-ES" dirty="0"/>
        </a:p>
      </dgm:t>
    </dgm:pt>
    <dgm:pt modelId="{4AD1319C-AF5B-4311-9EC5-498B9EA90173}" type="parTrans" cxnId="{4984B725-90EA-4AC1-9C62-CC754A910E14}">
      <dgm:prSet/>
      <dgm:spPr/>
      <dgm:t>
        <a:bodyPr/>
        <a:lstStyle/>
        <a:p>
          <a:endParaRPr lang="es-ES"/>
        </a:p>
      </dgm:t>
    </dgm:pt>
    <dgm:pt modelId="{3DED66C3-2A44-4ACB-8DBB-64E70ADACC41}" type="sibTrans" cxnId="{4984B725-90EA-4AC1-9C62-CC754A910E14}">
      <dgm:prSet/>
      <dgm:spPr/>
      <dgm:t>
        <a:bodyPr/>
        <a:lstStyle/>
        <a:p>
          <a:endParaRPr lang="es-ES"/>
        </a:p>
      </dgm:t>
    </dgm:pt>
    <dgm:pt modelId="{05B28F66-640D-4AC2-89B6-68AD186AFCAE}" type="pres">
      <dgm:prSet presAssocID="{92D4B0E3-2DF6-4E75-918A-3050BF204798}" presName="Name0" presStyleCnt="0">
        <dgm:presLayoutVars>
          <dgm:chMax val="7"/>
          <dgm:chPref val="7"/>
          <dgm:dir/>
        </dgm:presLayoutVars>
      </dgm:prSet>
      <dgm:spPr/>
      <dgm:t>
        <a:bodyPr/>
        <a:lstStyle/>
        <a:p>
          <a:endParaRPr lang="es-ES"/>
        </a:p>
      </dgm:t>
    </dgm:pt>
    <dgm:pt modelId="{B792B8DB-1977-4F63-8833-FE786AD72F40}" type="pres">
      <dgm:prSet presAssocID="{92D4B0E3-2DF6-4E75-918A-3050BF204798}" presName="Name1" presStyleCnt="0"/>
      <dgm:spPr/>
    </dgm:pt>
    <dgm:pt modelId="{376FEA40-B283-4970-9E2D-B6A50CD5723A}" type="pres">
      <dgm:prSet presAssocID="{92D4B0E3-2DF6-4E75-918A-3050BF204798}" presName="cycle" presStyleCnt="0"/>
      <dgm:spPr/>
    </dgm:pt>
    <dgm:pt modelId="{CB68F352-CDCB-4F90-B632-A9AC0216BE22}" type="pres">
      <dgm:prSet presAssocID="{92D4B0E3-2DF6-4E75-918A-3050BF204798}" presName="srcNode" presStyleLbl="node1" presStyleIdx="0" presStyleCnt="7"/>
      <dgm:spPr/>
    </dgm:pt>
    <dgm:pt modelId="{C8220298-EA0F-43ED-87CB-05618102C087}" type="pres">
      <dgm:prSet presAssocID="{92D4B0E3-2DF6-4E75-918A-3050BF204798}" presName="conn" presStyleLbl="parChTrans1D2" presStyleIdx="0" presStyleCnt="1"/>
      <dgm:spPr/>
      <dgm:t>
        <a:bodyPr/>
        <a:lstStyle/>
        <a:p>
          <a:endParaRPr lang="es-ES"/>
        </a:p>
      </dgm:t>
    </dgm:pt>
    <dgm:pt modelId="{AB383614-7C2F-4529-A7E9-44AC0E6059FA}" type="pres">
      <dgm:prSet presAssocID="{92D4B0E3-2DF6-4E75-918A-3050BF204798}" presName="extraNode" presStyleLbl="node1" presStyleIdx="0" presStyleCnt="7"/>
      <dgm:spPr/>
    </dgm:pt>
    <dgm:pt modelId="{8D7FE0BB-A8D5-4EF1-9EC7-02779882D5F6}" type="pres">
      <dgm:prSet presAssocID="{92D4B0E3-2DF6-4E75-918A-3050BF204798}" presName="dstNode" presStyleLbl="node1" presStyleIdx="0" presStyleCnt="7"/>
      <dgm:spPr/>
    </dgm:pt>
    <dgm:pt modelId="{3B3CD763-464C-4E65-81E7-F87F5083352A}" type="pres">
      <dgm:prSet presAssocID="{BDD03666-BE3A-4410-8AC6-DCDE0C73D863}" presName="text_1" presStyleLbl="node1" presStyleIdx="0" presStyleCnt="7">
        <dgm:presLayoutVars>
          <dgm:bulletEnabled val="1"/>
        </dgm:presLayoutVars>
      </dgm:prSet>
      <dgm:spPr/>
      <dgm:t>
        <a:bodyPr/>
        <a:lstStyle/>
        <a:p>
          <a:endParaRPr lang="es-ES"/>
        </a:p>
      </dgm:t>
    </dgm:pt>
    <dgm:pt modelId="{C28F6195-1E0C-4A1E-9934-2D0A8702418A}" type="pres">
      <dgm:prSet presAssocID="{BDD03666-BE3A-4410-8AC6-DCDE0C73D863}" presName="accent_1" presStyleCnt="0"/>
      <dgm:spPr/>
    </dgm:pt>
    <dgm:pt modelId="{913EAAB3-107A-4E57-8110-141AE58D6D46}" type="pres">
      <dgm:prSet presAssocID="{BDD03666-BE3A-4410-8AC6-DCDE0C73D863}" presName="accentRepeatNode" presStyleLbl="solidFgAcc1" presStyleIdx="0" presStyleCnt="7"/>
      <dgm:spPr/>
    </dgm:pt>
    <dgm:pt modelId="{A4476A56-DDC5-41C5-AB34-C82CB794A69F}" type="pres">
      <dgm:prSet presAssocID="{1C1D10B5-40DC-40DA-ADFA-DC5964288492}" presName="text_2" presStyleLbl="node1" presStyleIdx="1" presStyleCnt="7">
        <dgm:presLayoutVars>
          <dgm:bulletEnabled val="1"/>
        </dgm:presLayoutVars>
      </dgm:prSet>
      <dgm:spPr/>
      <dgm:t>
        <a:bodyPr/>
        <a:lstStyle/>
        <a:p>
          <a:endParaRPr lang="es-ES"/>
        </a:p>
      </dgm:t>
    </dgm:pt>
    <dgm:pt modelId="{C8062A87-A601-4F75-B6E8-3D719BF97F74}" type="pres">
      <dgm:prSet presAssocID="{1C1D10B5-40DC-40DA-ADFA-DC5964288492}" presName="accent_2" presStyleCnt="0"/>
      <dgm:spPr/>
    </dgm:pt>
    <dgm:pt modelId="{9CF22498-07A0-44A3-9B5B-72A878377552}" type="pres">
      <dgm:prSet presAssocID="{1C1D10B5-40DC-40DA-ADFA-DC5964288492}" presName="accentRepeatNode" presStyleLbl="solidFgAcc1" presStyleIdx="1" presStyleCnt="7"/>
      <dgm:spPr/>
    </dgm:pt>
    <dgm:pt modelId="{5F539342-C87C-4E0E-BC99-325598EF451B}" type="pres">
      <dgm:prSet presAssocID="{CE730A48-05E4-4AD3-9693-F5FDD17FBC26}" presName="text_3" presStyleLbl="node1" presStyleIdx="2" presStyleCnt="7">
        <dgm:presLayoutVars>
          <dgm:bulletEnabled val="1"/>
        </dgm:presLayoutVars>
      </dgm:prSet>
      <dgm:spPr/>
      <dgm:t>
        <a:bodyPr/>
        <a:lstStyle/>
        <a:p>
          <a:endParaRPr lang="es-ES"/>
        </a:p>
      </dgm:t>
    </dgm:pt>
    <dgm:pt modelId="{86ACA044-9D3F-4DC2-BFAD-2AE3AC0FC270}" type="pres">
      <dgm:prSet presAssocID="{CE730A48-05E4-4AD3-9693-F5FDD17FBC26}" presName="accent_3" presStyleCnt="0"/>
      <dgm:spPr/>
    </dgm:pt>
    <dgm:pt modelId="{A245A14E-16B6-48B7-8907-49F7101CF39A}" type="pres">
      <dgm:prSet presAssocID="{CE730A48-05E4-4AD3-9693-F5FDD17FBC26}" presName="accentRepeatNode" presStyleLbl="solidFgAcc1" presStyleIdx="2" presStyleCnt="7"/>
      <dgm:spPr/>
    </dgm:pt>
    <dgm:pt modelId="{9A166231-D9D6-4DC2-8F51-8C67A573D6D1}" type="pres">
      <dgm:prSet presAssocID="{FEE6504E-4043-4A3D-9AA2-AA880BFD97EA}" presName="text_4" presStyleLbl="node1" presStyleIdx="3" presStyleCnt="7">
        <dgm:presLayoutVars>
          <dgm:bulletEnabled val="1"/>
        </dgm:presLayoutVars>
      </dgm:prSet>
      <dgm:spPr/>
      <dgm:t>
        <a:bodyPr/>
        <a:lstStyle/>
        <a:p>
          <a:endParaRPr lang="es-ES"/>
        </a:p>
      </dgm:t>
    </dgm:pt>
    <dgm:pt modelId="{3C027099-B902-46C2-8BFD-CD64636DEEF2}" type="pres">
      <dgm:prSet presAssocID="{FEE6504E-4043-4A3D-9AA2-AA880BFD97EA}" presName="accent_4" presStyleCnt="0"/>
      <dgm:spPr/>
    </dgm:pt>
    <dgm:pt modelId="{DAF4A7BB-C580-433A-921B-27FA62D8487D}" type="pres">
      <dgm:prSet presAssocID="{FEE6504E-4043-4A3D-9AA2-AA880BFD97EA}" presName="accentRepeatNode" presStyleLbl="solidFgAcc1" presStyleIdx="3" presStyleCnt="7"/>
      <dgm:spPr/>
    </dgm:pt>
    <dgm:pt modelId="{C218A6D1-EEC9-479B-BDA4-DC4C43D5F3C5}" type="pres">
      <dgm:prSet presAssocID="{A916E6F5-ADC6-400F-9660-45E56A5D762E}" presName="text_5" presStyleLbl="node1" presStyleIdx="4" presStyleCnt="7">
        <dgm:presLayoutVars>
          <dgm:bulletEnabled val="1"/>
        </dgm:presLayoutVars>
      </dgm:prSet>
      <dgm:spPr/>
      <dgm:t>
        <a:bodyPr/>
        <a:lstStyle/>
        <a:p>
          <a:endParaRPr lang="es-ES"/>
        </a:p>
      </dgm:t>
    </dgm:pt>
    <dgm:pt modelId="{D11C011D-BE35-4FC3-B8E9-673380069B28}" type="pres">
      <dgm:prSet presAssocID="{A916E6F5-ADC6-400F-9660-45E56A5D762E}" presName="accent_5" presStyleCnt="0"/>
      <dgm:spPr/>
    </dgm:pt>
    <dgm:pt modelId="{3254CCB4-6286-4D7B-8A51-88D66F5F91D3}" type="pres">
      <dgm:prSet presAssocID="{A916E6F5-ADC6-400F-9660-45E56A5D762E}" presName="accentRepeatNode" presStyleLbl="solidFgAcc1" presStyleIdx="4" presStyleCnt="7"/>
      <dgm:spPr/>
    </dgm:pt>
    <dgm:pt modelId="{A98446D3-0C4D-4032-ABFC-912104BA72C7}" type="pres">
      <dgm:prSet presAssocID="{DB9A915C-2D11-466F-9037-8190BC65B94A}" presName="text_6" presStyleLbl="node1" presStyleIdx="5" presStyleCnt="7">
        <dgm:presLayoutVars>
          <dgm:bulletEnabled val="1"/>
        </dgm:presLayoutVars>
      </dgm:prSet>
      <dgm:spPr/>
      <dgm:t>
        <a:bodyPr/>
        <a:lstStyle/>
        <a:p>
          <a:endParaRPr lang="es-ES"/>
        </a:p>
      </dgm:t>
    </dgm:pt>
    <dgm:pt modelId="{859E2514-92FE-444E-9EF3-EFF2492902E6}" type="pres">
      <dgm:prSet presAssocID="{DB9A915C-2D11-466F-9037-8190BC65B94A}" presName="accent_6" presStyleCnt="0"/>
      <dgm:spPr/>
    </dgm:pt>
    <dgm:pt modelId="{86D0D36A-DEB1-4DDC-B4DF-D386C4078C74}" type="pres">
      <dgm:prSet presAssocID="{DB9A915C-2D11-466F-9037-8190BC65B94A}" presName="accentRepeatNode" presStyleLbl="solidFgAcc1" presStyleIdx="5" presStyleCnt="7"/>
      <dgm:spPr/>
    </dgm:pt>
    <dgm:pt modelId="{A4C0254E-A491-40B7-BF4E-82B152E98222}" type="pres">
      <dgm:prSet presAssocID="{AAD77D3B-2303-49CA-95F5-4AA79D9C745D}" presName="text_7" presStyleLbl="node1" presStyleIdx="6" presStyleCnt="7">
        <dgm:presLayoutVars>
          <dgm:bulletEnabled val="1"/>
        </dgm:presLayoutVars>
      </dgm:prSet>
      <dgm:spPr/>
      <dgm:t>
        <a:bodyPr/>
        <a:lstStyle/>
        <a:p>
          <a:endParaRPr lang="es-ES"/>
        </a:p>
      </dgm:t>
    </dgm:pt>
    <dgm:pt modelId="{10CD6466-2849-4597-B784-568F5224C522}" type="pres">
      <dgm:prSet presAssocID="{AAD77D3B-2303-49CA-95F5-4AA79D9C745D}" presName="accent_7" presStyleCnt="0"/>
      <dgm:spPr/>
    </dgm:pt>
    <dgm:pt modelId="{7B9952F6-6A03-4FFD-807C-B61870E0F8DD}" type="pres">
      <dgm:prSet presAssocID="{AAD77D3B-2303-49CA-95F5-4AA79D9C745D}" presName="accentRepeatNode" presStyleLbl="solidFgAcc1" presStyleIdx="6" presStyleCnt="7"/>
      <dgm:spPr/>
    </dgm:pt>
  </dgm:ptLst>
  <dgm:cxnLst>
    <dgm:cxn modelId="{283840A3-B6C5-4183-A64F-46DD45535B91}" type="presOf" srcId="{92D4B0E3-2DF6-4E75-918A-3050BF204798}" destId="{05B28F66-640D-4AC2-89B6-68AD186AFCAE}" srcOrd="0" destOrd="0" presId="urn:microsoft.com/office/officeart/2008/layout/VerticalCurvedList"/>
    <dgm:cxn modelId="{9EA37324-C0A5-4BB0-8C59-197BC76D03A6}" srcId="{92D4B0E3-2DF6-4E75-918A-3050BF204798}" destId="{DB9A915C-2D11-466F-9037-8190BC65B94A}" srcOrd="5" destOrd="0" parTransId="{F285DFA9-919C-4ABF-A314-EB1796C5C6EF}" sibTransId="{7929136F-8053-4023-9BBE-2C14753D71E9}"/>
    <dgm:cxn modelId="{BD309EE2-3D19-4EDD-A71C-A04E6A40E7E4}" type="presOf" srcId="{AAD77D3B-2303-49CA-95F5-4AA79D9C745D}" destId="{A4C0254E-A491-40B7-BF4E-82B152E98222}" srcOrd="0" destOrd="0" presId="urn:microsoft.com/office/officeart/2008/layout/VerticalCurvedList"/>
    <dgm:cxn modelId="{1D1766D3-9A62-4385-B2E7-40F53E33E295}" srcId="{92D4B0E3-2DF6-4E75-918A-3050BF204798}" destId="{BDD03666-BE3A-4410-8AC6-DCDE0C73D863}" srcOrd="0" destOrd="0" parTransId="{FB2FD972-62AB-4055-9EA8-2405AED34B4B}" sibTransId="{AC614E46-BC9B-454A-967F-52E58068FAE1}"/>
    <dgm:cxn modelId="{816A3A65-C5AE-4476-993B-2414558D0851}" type="presOf" srcId="{A916E6F5-ADC6-400F-9660-45E56A5D762E}" destId="{C218A6D1-EEC9-479B-BDA4-DC4C43D5F3C5}" srcOrd="0" destOrd="0" presId="urn:microsoft.com/office/officeart/2008/layout/VerticalCurvedList"/>
    <dgm:cxn modelId="{0A558058-DB08-4795-8E98-DAACAB5B53AB}" type="presOf" srcId="{FEE6504E-4043-4A3D-9AA2-AA880BFD97EA}" destId="{9A166231-D9D6-4DC2-8F51-8C67A573D6D1}" srcOrd="0" destOrd="0" presId="urn:microsoft.com/office/officeart/2008/layout/VerticalCurvedList"/>
    <dgm:cxn modelId="{FB037142-E356-44F7-8DC6-AAE6D6B7407B}" type="presOf" srcId="{DB9A915C-2D11-466F-9037-8190BC65B94A}" destId="{A98446D3-0C4D-4032-ABFC-912104BA72C7}" srcOrd="0" destOrd="0" presId="urn:microsoft.com/office/officeart/2008/layout/VerticalCurvedList"/>
    <dgm:cxn modelId="{4984B725-90EA-4AC1-9C62-CC754A910E14}" srcId="{92D4B0E3-2DF6-4E75-918A-3050BF204798}" destId="{AAD77D3B-2303-49CA-95F5-4AA79D9C745D}" srcOrd="6" destOrd="0" parTransId="{4AD1319C-AF5B-4311-9EC5-498B9EA90173}" sibTransId="{3DED66C3-2A44-4ACB-8DBB-64E70ADACC41}"/>
    <dgm:cxn modelId="{F81B003C-BDBD-47CC-88F6-D1DF77AE6842}" type="presOf" srcId="{CE730A48-05E4-4AD3-9693-F5FDD17FBC26}" destId="{5F539342-C87C-4E0E-BC99-325598EF451B}" srcOrd="0" destOrd="0" presId="urn:microsoft.com/office/officeart/2008/layout/VerticalCurvedList"/>
    <dgm:cxn modelId="{8B658E36-7246-42B1-A079-7F1D2414327D}" srcId="{92D4B0E3-2DF6-4E75-918A-3050BF204798}" destId="{FEE6504E-4043-4A3D-9AA2-AA880BFD97EA}" srcOrd="3" destOrd="0" parTransId="{6CD8166B-0248-4974-B739-C4747025C82A}" sibTransId="{4ADBDC9C-B24E-489D-B720-D5494920AC33}"/>
    <dgm:cxn modelId="{9F298A64-B87C-4760-8FC4-D29AEB0D5830}" type="presOf" srcId="{AC614E46-BC9B-454A-967F-52E58068FAE1}" destId="{C8220298-EA0F-43ED-87CB-05618102C087}" srcOrd="0" destOrd="0" presId="urn:microsoft.com/office/officeart/2008/layout/VerticalCurvedList"/>
    <dgm:cxn modelId="{B7ED57AF-89DE-4E57-ADC9-B21AD34A429E}" srcId="{92D4B0E3-2DF6-4E75-918A-3050BF204798}" destId="{A916E6F5-ADC6-400F-9660-45E56A5D762E}" srcOrd="4" destOrd="0" parTransId="{A154AC0E-5B46-4B42-A803-20AE86ECFF7A}" sibTransId="{61E02983-7502-4296-8CA3-70E322E6F86F}"/>
    <dgm:cxn modelId="{196F4727-7A9D-4E4E-95AB-1467E372BB47}" srcId="{92D4B0E3-2DF6-4E75-918A-3050BF204798}" destId="{CE730A48-05E4-4AD3-9693-F5FDD17FBC26}" srcOrd="2" destOrd="0" parTransId="{138D0C87-AA2D-4462-B8D9-73F43AD9BE6A}" sibTransId="{C8DAA00B-7C4E-4D5E-A03D-468C4984720A}"/>
    <dgm:cxn modelId="{6D30CA12-FDA7-47F5-98F2-9AE577663E82}" type="presOf" srcId="{1C1D10B5-40DC-40DA-ADFA-DC5964288492}" destId="{A4476A56-DDC5-41C5-AB34-C82CB794A69F}" srcOrd="0" destOrd="0" presId="urn:microsoft.com/office/officeart/2008/layout/VerticalCurvedList"/>
    <dgm:cxn modelId="{3C758D1D-48E1-40C8-999C-7DFFEA6D7C7D}" type="presOf" srcId="{BDD03666-BE3A-4410-8AC6-DCDE0C73D863}" destId="{3B3CD763-464C-4E65-81E7-F87F5083352A}" srcOrd="0" destOrd="0" presId="urn:microsoft.com/office/officeart/2008/layout/VerticalCurvedList"/>
    <dgm:cxn modelId="{608A936E-17B2-4209-988E-E9F87A6A9BB7}" srcId="{92D4B0E3-2DF6-4E75-918A-3050BF204798}" destId="{1C1D10B5-40DC-40DA-ADFA-DC5964288492}" srcOrd="1" destOrd="0" parTransId="{1068A94B-AE53-437A-BCCE-41C9F4B72D70}" sibTransId="{D4750553-14EA-4277-88EA-47C5D7F0A085}"/>
    <dgm:cxn modelId="{D24B3E2C-EFCD-4F05-A3E0-FF59FBA564AD}" type="presParOf" srcId="{05B28F66-640D-4AC2-89B6-68AD186AFCAE}" destId="{B792B8DB-1977-4F63-8833-FE786AD72F40}" srcOrd="0" destOrd="0" presId="urn:microsoft.com/office/officeart/2008/layout/VerticalCurvedList"/>
    <dgm:cxn modelId="{840B7936-BD72-4638-8ED0-3F2006054B68}" type="presParOf" srcId="{B792B8DB-1977-4F63-8833-FE786AD72F40}" destId="{376FEA40-B283-4970-9E2D-B6A50CD5723A}" srcOrd="0" destOrd="0" presId="urn:microsoft.com/office/officeart/2008/layout/VerticalCurvedList"/>
    <dgm:cxn modelId="{CA25792D-7F63-4AFA-9394-C599F17BEF90}" type="presParOf" srcId="{376FEA40-B283-4970-9E2D-B6A50CD5723A}" destId="{CB68F352-CDCB-4F90-B632-A9AC0216BE22}" srcOrd="0" destOrd="0" presId="urn:microsoft.com/office/officeart/2008/layout/VerticalCurvedList"/>
    <dgm:cxn modelId="{AD2E7C80-F0B8-4229-B2E3-2D004D0CA33F}" type="presParOf" srcId="{376FEA40-B283-4970-9E2D-B6A50CD5723A}" destId="{C8220298-EA0F-43ED-87CB-05618102C087}" srcOrd="1" destOrd="0" presId="urn:microsoft.com/office/officeart/2008/layout/VerticalCurvedList"/>
    <dgm:cxn modelId="{D929B183-D1B2-4F06-9FF2-4F592409F382}" type="presParOf" srcId="{376FEA40-B283-4970-9E2D-B6A50CD5723A}" destId="{AB383614-7C2F-4529-A7E9-44AC0E6059FA}" srcOrd="2" destOrd="0" presId="urn:microsoft.com/office/officeart/2008/layout/VerticalCurvedList"/>
    <dgm:cxn modelId="{D37293CD-9DCF-45ED-8459-3DDB7B5A9766}" type="presParOf" srcId="{376FEA40-B283-4970-9E2D-B6A50CD5723A}" destId="{8D7FE0BB-A8D5-4EF1-9EC7-02779882D5F6}" srcOrd="3" destOrd="0" presId="urn:microsoft.com/office/officeart/2008/layout/VerticalCurvedList"/>
    <dgm:cxn modelId="{3BC1B79E-9D0B-4AA3-A408-509B6792DACB}" type="presParOf" srcId="{B792B8DB-1977-4F63-8833-FE786AD72F40}" destId="{3B3CD763-464C-4E65-81E7-F87F5083352A}" srcOrd="1" destOrd="0" presId="urn:microsoft.com/office/officeart/2008/layout/VerticalCurvedList"/>
    <dgm:cxn modelId="{283F4087-A2F1-4F5B-B977-1F410AD636EE}" type="presParOf" srcId="{B792B8DB-1977-4F63-8833-FE786AD72F40}" destId="{C28F6195-1E0C-4A1E-9934-2D0A8702418A}" srcOrd="2" destOrd="0" presId="urn:microsoft.com/office/officeart/2008/layout/VerticalCurvedList"/>
    <dgm:cxn modelId="{717E7F11-0D70-4F91-948A-D9B4C1C9E2C1}" type="presParOf" srcId="{C28F6195-1E0C-4A1E-9934-2D0A8702418A}" destId="{913EAAB3-107A-4E57-8110-141AE58D6D46}" srcOrd="0" destOrd="0" presId="urn:microsoft.com/office/officeart/2008/layout/VerticalCurvedList"/>
    <dgm:cxn modelId="{109A81BA-3B02-4C66-A683-BE4385ED704B}" type="presParOf" srcId="{B792B8DB-1977-4F63-8833-FE786AD72F40}" destId="{A4476A56-DDC5-41C5-AB34-C82CB794A69F}" srcOrd="3" destOrd="0" presId="urn:microsoft.com/office/officeart/2008/layout/VerticalCurvedList"/>
    <dgm:cxn modelId="{15B9D2D3-9033-4745-8091-C1C9AC004CA0}" type="presParOf" srcId="{B792B8DB-1977-4F63-8833-FE786AD72F40}" destId="{C8062A87-A601-4F75-B6E8-3D719BF97F74}" srcOrd="4" destOrd="0" presId="urn:microsoft.com/office/officeart/2008/layout/VerticalCurvedList"/>
    <dgm:cxn modelId="{E02FD280-E525-4F7E-A640-6B76DADFFFA4}" type="presParOf" srcId="{C8062A87-A601-4F75-B6E8-3D719BF97F74}" destId="{9CF22498-07A0-44A3-9B5B-72A878377552}" srcOrd="0" destOrd="0" presId="urn:microsoft.com/office/officeart/2008/layout/VerticalCurvedList"/>
    <dgm:cxn modelId="{7E53C252-9096-4BC5-B399-8DB15D2B95CD}" type="presParOf" srcId="{B792B8DB-1977-4F63-8833-FE786AD72F40}" destId="{5F539342-C87C-4E0E-BC99-325598EF451B}" srcOrd="5" destOrd="0" presId="urn:microsoft.com/office/officeart/2008/layout/VerticalCurvedList"/>
    <dgm:cxn modelId="{6D91F94B-CEF1-4707-A91D-57CB26D56164}" type="presParOf" srcId="{B792B8DB-1977-4F63-8833-FE786AD72F40}" destId="{86ACA044-9D3F-4DC2-BFAD-2AE3AC0FC270}" srcOrd="6" destOrd="0" presId="urn:microsoft.com/office/officeart/2008/layout/VerticalCurvedList"/>
    <dgm:cxn modelId="{86DCC107-21E7-4C85-877C-24E9129073C4}" type="presParOf" srcId="{86ACA044-9D3F-4DC2-BFAD-2AE3AC0FC270}" destId="{A245A14E-16B6-48B7-8907-49F7101CF39A}" srcOrd="0" destOrd="0" presId="urn:microsoft.com/office/officeart/2008/layout/VerticalCurvedList"/>
    <dgm:cxn modelId="{1BAE12C5-604A-45C4-99B7-DD6A2D54FB92}" type="presParOf" srcId="{B792B8DB-1977-4F63-8833-FE786AD72F40}" destId="{9A166231-D9D6-4DC2-8F51-8C67A573D6D1}" srcOrd="7" destOrd="0" presId="urn:microsoft.com/office/officeart/2008/layout/VerticalCurvedList"/>
    <dgm:cxn modelId="{AE954ECF-89E1-4CD8-BEBC-32304DE42608}" type="presParOf" srcId="{B792B8DB-1977-4F63-8833-FE786AD72F40}" destId="{3C027099-B902-46C2-8BFD-CD64636DEEF2}" srcOrd="8" destOrd="0" presId="urn:microsoft.com/office/officeart/2008/layout/VerticalCurvedList"/>
    <dgm:cxn modelId="{1CD9C01B-6149-4132-9A8E-173B1285A9D6}" type="presParOf" srcId="{3C027099-B902-46C2-8BFD-CD64636DEEF2}" destId="{DAF4A7BB-C580-433A-921B-27FA62D8487D}" srcOrd="0" destOrd="0" presId="urn:microsoft.com/office/officeart/2008/layout/VerticalCurvedList"/>
    <dgm:cxn modelId="{1714E816-F662-45DD-BD93-6B15D51053FD}" type="presParOf" srcId="{B792B8DB-1977-4F63-8833-FE786AD72F40}" destId="{C218A6D1-EEC9-479B-BDA4-DC4C43D5F3C5}" srcOrd="9" destOrd="0" presId="urn:microsoft.com/office/officeart/2008/layout/VerticalCurvedList"/>
    <dgm:cxn modelId="{36E15E72-E9DC-480F-9D8E-C621E8889145}" type="presParOf" srcId="{B792B8DB-1977-4F63-8833-FE786AD72F40}" destId="{D11C011D-BE35-4FC3-B8E9-673380069B28}" srcOrd="10" destOrd="0" presId="urn:microsoft.com/office/officeart/2008/layout/VerticalCurvedList"/>
    <dgm:cxn modelId="{4585819D-6D82-4C79-A2D7-AB08D980BF32}" type="presParOf" srcId="{D11C011D-BE35-4FC3-B8E9-673380069B28}" destId="{3254CCB4-6286-4D7B-8A51-88D66F5F91D3}" srcOrd="0" destOrd="0" presId="urn:microsoft.com/office/officeart/2008/layout/VerticalCurvedList"/>
    <dgm:cxn modelId="{A357D056-2FAA-4AD2-9A69-92A14979944A}" type="presParOf" srcId="{B792B8DB-1977-4F63-8833-FE786AD72F40}" destId="{A98446D3-0C4D-4032-ABFC-912104BA72C7}" srcOrd="11" destOrd="0" presId="urn:microsoft.com/office/officeart/2008/layout/VerticalCurvedList"/>
    <dgm:cxn modelId="{C9D980C4-F3FD-486A-9EC0-B7E23A3648AC}" type="presParOf" srcId="{B792B8DB-1977-4F63-8833-FE786AD72F40}" destId="{859E2514-92FE-444E-9EF3-EFF2492902E6}" srcOrd="12" destOrd="0" presId="urn:microsoft.com/office/officeart/2008/layout/VerticalCurvedList"/>
    <dgm:cxn modelId="{F716186E-8D01-4A49-8A7D-3319D2871A07}" type="presParOf" srcId="{859E2514-92FE-444E-9EF3-EFF2492902E6}" destId="{86D0D36A-DEB1-4DDC-B4DF-D386C4078C74}" srcOrd="0" destOrd="0" presId="urn:microsoft.com/office/officeart/2008/layout/VerticalCurvedList"/>
    <dgm:cxn modelId="{59D0017A-575C-40B6-BBEE-0F81BC3F41CC}" type="presParOf" srcId="{B792B8DB-1977-4F63-8833-FE786AD72F40}" destId="{A4C0254E-A491-40B7-BF4E-82B152E98222}" srcOrd="13" destOrd="0" presId="urn:microsoft.com/office/officeart/2008/layout/VerticalCurvedList"/>
    <dgm:cxn modelId="{2E6481E2-8E7B-4523-A8BC-341FF435E1CE}" type="presParOf" srcId="{B792B8DB-1977-4F63-8833-FE786AD72F40}" destId="{10CD6466-2849-4597-B784-568F5224C522}" srcOrd="14" destOrd="0" presId="urn:microsoft.com/office/officeart/2008/layout/VerticalCurvedList"/>
    <dgm:cxn modelId="{F65175A6-8C35-4A5B-ACF5-9F0A0D74A9A3}" type="presParOf" srcId="{10CD6466-2849-4597-B784-568F5224C522}" destId="{7B9952F6-6A03-4FFD-807C-B61870E0F8D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2A6E19-6FC4-4E8F-9AD5-B703A831D16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DF611F56-C570-4C3B-9DBA-1E0C89BDAFF6}">
      <dgm:prSet phldrT="[Texto]"/>
      <dgm:spPr/>
      <dgm:t>
        <a:bodyPr/>
        <a:lstStyle/>
        <a:p>
          <a:r>
            <a:rPr lang="es-ES" dirty="0" smtClean="0"/>
            <a:t>PARLAMENTARISMO “A LA CHILENA”</a:t>
          </a:r>
          <a:endParaRPr lang="es-ES" dirty="0"/>
        </a:p>
      </dgm:t>
    </dgm:pt>
    <dgm:pt modelId="{AB811375-0812-4DD9-B9BC-9AEE6C59E434}" type="parTrans" cxnId="{480688D9-CE92-4078-9DD2-C9E78F16F9DA}">
      <dgm:prSet/>
      <dgm:spPr/>
      <dgm:t>
        <a:bodyPr/>
        <a:lstStyle/>
        <a:p>
          <a:endParaRPr lang="es-ES"/>
        </a:p>
      </dgm:t>
    </dgm:pt>
    <dgm:pt modelId="{3D9DACC2-81DC-4624-9280-3C68314BE358}" type="sibTrans" cxnId="{480688D9-CE92-4078-9DD2-C9E78F16F9DA}">
      <dgm:prSet/>
      <dgm:spPr/>
      <dgm:t>
        <a:bodyPr/>
        <a:lstStyle/>
        <a:p>
          <a:endParaRPr lang="es-ES"/>
        </a:p>
      </dgm:t>
    </dgm:pt>
    <dgm:pt modelId="{13AD3FC2-294C-46CB-8EC2-B588DDF00D32}">
      <dgm:prSet phldrT="[Texto]"/>
      <dgm:spPr/>
      <dgm:t>
        <a:bodyPr/>
        <a:lstStyle/>
        <a:p>
          <a:r>
            <a:rPr lang="es-ES" dirty="0" smtClean="0"/>
            <a:t>El presidente de la república es jefe de Estado y de gobierno.</a:t>
          </a:r>
          <a:endParaRPr lang="es-ES" dirty="0"/>
        </a:p>
      </dgm:t>
    </dgm:pt>
    <dgm:pt modelId="{38703318-0C5D-4963-9597-AA52AF6ABFB2}" type="parTrans" cxnId="{C1BC54DE-72BE-4394-AC92-EDF1B45718F7}">
      <dgm:prSet/>
      <dgm:spPr/>
      <dgm:t>
        <a:bodyPr/>
        <a:lstStyle/>
        <a:p>
          <a:endParaRPr lang="es-ES"/>
        </a:p>
      </dgm:t>
    </dgm:pt>
    <dgm:pt modelId="{AC5AA578-F00A-4589-B482-23E1689CC2F6}" type="sibTrans" cxnId="{C1BC54DE-72BE-4394-AC92-EDF1B45718F7}">
      <dgm:prSet/>
      <dgm:spPr/>
      <dgm:t>
        <a:bodyPr/>
        <a:lstStyle/>
        <a:p>
          <a:endParaRPr lang="es-ES"/>
        </a:p>
      </dgm:t>
    </dgm:pt>
    <dgm:pt modelId="{84023ECE-F7F7-42A3-81FC-0107E2691E15}">
      <dgm:prSet phldrT="[Texto]"/>
      <dgm:spPr/>
      <dgm:t>
        <a:bodyPr/>
        <a:lstStyle/>
        <a:p>
          <a:r>
            <a:rPr lang="es-ES" dirty="0" smtClean="0"/>
            <a:t>Existen diferentes grupos políticos (multipartidista)</a:t>
          </a:r>
          <a:endParaRPr lang="es-ES" dirty="0"/>
        </a:p>
      </dgm:t>
    </dgm:pt>
    <dgm:pt modelId="{339DD04E-3CDF-47B2-A723-311AAF4ED352}" type="parTrans" cxnId="{362065C5-4B51-4155-AC74-4EBAC4A0EFF1}">
      <dgm:prSet/>
      <dgm:spPr/>
      <dgm:t>
        <a:bodyPr/>
        <a:lstStyle/>
        <a:p>
          <a:endParaRPr lang="es-ES"/>
        </a:p>
      </dgm:t>
    </dgm:pt>
    <dgm:pt modelId="{4CFFAC1D-E06C-468C-A80C-97C6391D560D}" type="sibTrans" cxnId="{362065C5-4B51-4155-AC74-4EBAC4A0EFF1}">
      <dgm:prSet/>
      <dgm:spPr/>
      <dgm:t>
        <a:bodyPr/>
        <a:lstStyle/>
        <a:p>
          <a:endParaRPr lang="es-ES"/>
        </a:p>
      </dgm:t>
    </dgm:pt>
    <dgm:pt modelId="{C935880F-2519-4543-8CB0-817479CDEF67}">
      <dgm:prSet phldrT="[Texto]"/>
      <dgm:spPr/>
      <dgm:t>
        <a:bodyPr/>
        <a:lstStyle/>
        <a:p>
          <a:r>
            <a:rPr lang="es-ES" dirty="0" smtClean="0"/>
            <a:t>El presidente no puede disolver el Congreso Nacional.</a:t>
          </a:r>
          <a:endParaRPr lang="es-ES" dirty="0"/>
        </a:p>
      </dgm:t>
    </dgm:pt>
    <dgm:pt modelId="{5CF339D6-AC8C-4841-B2F7-2A377DC6C7A6}" type="parTrans" cxnId="{8FE66C68-1AB5-4290-B38B-7B8F239F088C}">
      <dgm:prSet/>
      <dgm:spPr/>
      <dgm:t>
        <a:bodyPr/>
        <a:lstStyle/>
        <a:p>
          <a:endParaRPr lang="es-ES"/>
        </a:p>
      </dgm:t>
    </dgm:pt>
    <dgm:pt modelId="{E659DDAC-7709-4339-9021-DF883695DF0B}" type="sibTrans" cxnId="{8FE66C68-1AB5-4290-B38B-7B8F239F088C}">
      <dgm:prSet/>
      <dgm:spPr/>
      <dgm:t>
        <a:bodyPr/>
        <a:lstStyle/>
        <a:p>
          <a:endParaRPr lang="es-ES"/>
        </a:p>
      </dgm:t>
    </dgm:pt>
    <dgm:pt modelId="{C931F969-ED05-48A0-B004-E6064EC8E1C5}" type="pres">
      <dgm:prSet presAssocID="{1D2A6E19-6FC4-4E8F-9AD5-B703A831D160}" presName="Name0" presStyleCnt="0">
        <dgm:presLayoutVars>
          <dgm:chPref val="1"/>
          <dgm:dir/>
          <dgm:animOne val="branch"/>
          <dgm:animLvl val="lvl"/>
          <dgm:resizeHandles val="exact"/>
        </dgm:presLayoutVars>
      </dgm:prSet>
      <dgm:spPr/>
      <dgm:t>
        <a:bodyPr/>
        <a:lstStyle/>
        <a:p>
          <a:endParaRPr lang="es-ES"/>
        </a:p>
      </dgm:t>
    </dgm:pt>
    <dgm:pt modelId="{72EB201C-4A10-40A6-B536-8ABF5D6E5DA6}" type="pres">
      <dgm:prSet presAssocID="{DF611F56-C570-4C3B-9DBA-1E0C89BDAFF6}" presName="root1" presStyleCnt="0"/>
      <dgm:spPr/>
    </dgm:pt>
    <dgm:pt modelId="{CFF946CE-13F5-47EF-BB63-A444289223A0}" type="pres">
      <dgm:prSet presAssocID="{DF611F56-C570-4C3B-9DBA-1E0C89BDAFF6}" presName="LevelOneTextNode" presStyleLbl="node0" presStyleIdx="0" presStyleCnt="1">
        <dgm:presLayoutVars>
          <dgm:chPref val="3"/>
        </dgm:presLayoutVars>
      </dgm:prSet>
      <dgm:spPr/>
      <dgm:t>
        <a:bodyPr/>
        <a:lstStyle/>
        <a:p>
          <a:endParaRPr lang="es-ES"/>
        </a:p>
      </dgm:t>
    </dgm:pt>
    <dgm:pt modelId="{26D4AF04-66E5-43D3-9F09-08F7F62634D6}" type="pres">
      <dgm:prSet presAssocID="{DF611F56-C570-4C3B-9DBA-1E0C89BDAFF6}" presName="level2hierChild" presStyleCnt="0"/>
      <dgm:spPr/>
    </dgm:pt>
    <dgm:pt modelId="{5478C8A2-CC85-4261-9E18-72240C50E81E}" type="pres">
      <dgm:prSet presAssocID="{38703318-0C5D-4963-9597-AA52AF6ABFB2}" presName="conn2-1" presStyleLbl="parChTrans1D2" presStyleIdx="0" presStyleCnt="3"/>
      <dgm:spPr/>
      <dgm:t>
        <a:bodyPr/>
        <a:lstStyle/>
        <a:p>
          <a:endParaRPr lang="es-ES"/>
        </a:p>
      </dgm:t>
    </dgm:pt>
    <dgm:pt modelId="{03602FB0-A779-4D9C-8A6A-BFC9255E96D2}" type="pres">
      <dgm:prSet presAssocID="{38703318-0C5D-4963-9597-AA52AF6ABFB2}" presName="connTx" presStyleLbl="parChTrans1D2" presStyleIdx="0" presStyleCnt="3"/>
      <dgm:spPr/>
      <dgm:t>
        <a:bodyPr/>
        <a:lstStyle/>
        <a:p>
          <a:endParaRPr lang="es-ES"/>
        </a:p>
      </dgm:t>
    </dgm:pt>
    <dgm:pt modelId="{6F39F33E-060C-475F-8455-2B513D9E4BBB}" type="pres">
      <dgm:prSet presAssocID="{13AD3FC2-294C-46CB-8EC2-B588DDF00D32}" presName="root2" presStyleCnt="0"/>
      <dgm:spPr/>
    </dgm:pt>
    <dgm:pt modelId="{4B56EE97-BC0D-4688-977A-385343F5E7AD}" type="pres">
      <dgm:prSet presAssocID="{13AD3FC2-294C-46CB-8EC2-B588DDF00D32}" presName="LevelTwoTextNode" presStyleLbl="node2" presStyleIdx="0" presStyleCnt="3">
        <dgm:presLayoutVars>
          <dgm:chPref val="3"/>
        </dgm:presLayoutVars>
      </dgm:prSet>
      <dgm:spPr/>
      <dgm:t>
        <a:bodyPr/>
        <a:lstStyle/>
        <a:p>
          <a:endParaRPr lang="es-ES"/>
        </a:p>
      </dgm:t>
    </dgm:pt>
    <dgm:pt modelId="{950727ED-D1BC-4547-A058-716D6ECF664F}" type="pres">
      <dgm:prSet presAssocID="{13AD3FC2-294C-46CB-8EC2-B588DDF00D32}" presName="level3hierChild" presStyleCnt="0"/>
      <dgm:spPr/>
    </dgm:pt>
    <dgm:pt modelId="{D96708B5-8A6C-4C1F-82D1-396A150A042E}" type="pres">
      <dgm:prSet presAssocID="{339DD04E-3CDF-47B2-A723-311AAF4ED352}" presName="conn2-1" presStyleLbl="parChTrans1D2" presStyleIdx="1" presStyleCnt="3"/>
      <dgm:spPr/>
      <dgm:t>
        <a:bodyPr/>
        <a:lstStyle/>
        <a:p>
          <a:endParaRPr lang="es-ES"/>
        </a:p>
      </dgm:t>
    </dgm:pt>
    <dgm:pt modelId="{29B358BC-2C47-4A7E-B09C-39E4F23DCCFF}" type="pres">
      <dgm:prSet presAssocID="{339DD04E-3CDF-47B2-A723-311AAF4ED352}" presName="connTx" presStyleLbl="parChTrans1D2" presStyleIdx="1" presStyleCnt="3"/>
      <dgm:spPr/>
      <dgm:t>
        <a:bodyPr/>
        <a:lstStyle/>
        <a:p>
          <a:endParaRPr lang="es-ES"/>
        </a:p>
      </dgm:t>
    </dgm:pt>
    <dgm:pt modelId="{E368C6FE-8F59-43A0-9174-1C6F042E02B2}" type="pres">
      <dgm:prSet presAssocID="{84023ECE-F7F7-42A3-81FC-0107E2691E15}" presName="root2" presStyleCnt="0"/>
      <dgm:spPr/>
    </dgm:pt>
    <dgm:pt modelId="{AFDF8EC1-8A52-44B7-99A2-532DDE654B68}" type="pres">
      <dgm:prSet presAssocID="{84023ECE-F7F7-42A3-81FC-0107E2691E15}" presName="LevelTwoTextNode" presStyleLbl="node2" presStyleIdx="1" presStyleCnt="3">
        <dgm:presLayoutVars>
          <dgm:chPref val="3"/>
        </dgm:presLayoutVars>
      </dgm:prSet>
      <dgm:spPr/>
      <dgm:t>
        <a:bodyPr/>
        <a:lstStyle/>
        <a:p>
          <a:endParaRPr lang="es-ES"/>
        </a:p>
      </dgm:t>
    </dgm:pt>
    <dgm:pt modelId="{0EFF7D28-B2E7-4BDC-81E5-8DB762581849}" type="pres">
      <dgm:prSet presAssocID="{84023ECE-F7F7-42A3-81FC-0107E2691E15}" presName="level3hierChild" presStyleCnt="0"/>
      <dgm:spPr/>
    </dgm:pt>
    <dgm:pt modelId="{072AED3E-6699-46EC-AC28-B255CA51827D}" type="pres">
      <dgm:prSet presAssocID="{5CF339D6-AC8C-4841-B2F7-2A377DC6C7A6}" presName="conn2-1" presStyleLbl="parChTrans1D2" presStyleIdx="2" presStyleCnt="3"/>
      <dgm:spPr/>
      <dgm:t>
        <a:bodyPr/>
        <a:lstStyle/>
        <a:p>
          <a:endParaRPr lang="es-ES"/>
        </a:p>
      </dgm:t>
    </dgm:pt>
    <dgm:pt modelId="{16E10355-1FB1-47EC-9FBF-E198E0A38477}" type="pres">
      <dgm:prSet presAssocID="{5CF339D6-AC8C-4841-B2F7-2A377DC6C7A6}" presName="connTx" presStyleLbl="parChTrans1D2" presStyleIdx="2" presStyleCnt="3"/>
      <dgm:spPr/>
      <dgm:t>
        <a:bodyPr/>
        <a:lstStyle/>
        <a:p>
          <a:endParaRPr lang="es-ES"/>
        </a:p>
      </dgm:t>
    </dgm:pt>
    <dgm:pt modelId="{6A24CD84-0932-4398-8A0B-9F397D042482}" type="pres">
      <dgm:prSet presAssocID="{C935880F-2519-4543-8CB0-817479CDEF67}" presName="root2" presStyleCnt="0"/>
      <dgm:spPr/>
    </dgm:pt>
    <dgm:pt modelId="{B68776A9-71ED-4A5F-BC82-B88EDA74E2A4}" type="pres">
      <dgm:prSet presAssocID="{C935880F-2519-4543-8CB0-817479CDEF67}" presName="LevelTwoTextNode" presStyleLbl="node2" presStyleIdx="2" presStyleCnt="3">
        <dgm:presLayoutVars>
          <dgm:chPref val="3"/>
        </dgm:presLayoutVars>
      </dgm:prSet>
      <dgm:spPr/>
      <dgm:t>
        <a:bodyPr/>
        <a:lstStyle/>
        <a:p>
          <a:endParaRPr lang="es-ES"/>
        </a:p>
      </dgm:t>
    </dgm:pt>
    <dgm:pt modelId="{42E8CBAD-1B8E-4263-B2BC-93F11146D672}" type="pres">
      <dgm:prSet presAssocID="{C935880F-2519-4543-8CB0-817479CDEF67}" presName="level3hierChild" presStyleCnt="0"/>
      <dgm:spPr/>
    </dgm:pt>
  </dgm:ptLst>
  <dgm:cxnLst>
    <dgm:cxn modelId="{ACF0B766-D78C-466C-86A5-25B4A9A54DA6}" type="presOf" srcId="{DF611F56-C570-4C3B-9DBA-1E0C89BDAFF6}" destId="{CFF946CE-13F5-47EF-BB63-A444289223A0}" srcOrd="0" destOrd="0" presId="urn:microsoft.com/office/officeart/2008/layout/HorizontalMultiLevelHierarchy"/>
    <dgm:cxn modelId="{8FE66C68-1AB5-4290-B38B-7B8F239F088C}" srcId="{DF611F56-C570-4C3B-9DBA-1E0C89BDAFF6}" destId="{C935880F-2519-4543-8CB0-817479CDEF67}" srcOrd="2" destOrd="0" parTransId="{5CF339D6-AC8C-4841-B2F7-2A377DC6C7A6}" sibTransId="{E659DDAC-7709-4339-9021-DF883695DF0B}"/>
    <dgm:cxn modelId="{1AF74159-1CA8-4C61-A075-082AE3C15456}" type="presOf" srcId="{38703318-0C5D-4963-9597-AA52AF6ABFB2}" destId="{03602FB0-A779-4D9C-8A6A-BFC9255E96D2}" srcOrd="1" destOrd="0" presId="urn:microsoft.com/office/officeart/2008/layout/HorizontalMultiLevelHierarchy"/>
    <dgm:cxn modelId="{76AAFA59-7249-41BB-9FF8-0C1C92FEE405}" type="presOf" srcId="{84023ECE-F7F7-42A3-81FC-0107E2691E15}" destId="{AFDF8EC1-8A52-44B7-99A2-532DDE654B68}" srcOrd="0" destOrd="0" presId="urn:microsoft.com/office/officeart/2008/layout/HorizontalMultiLevelHierarchy"/>
    <dgm:cxn modelId="{4CE01F30-8E4D-4E04-8CF4-782737B22986}" type="presOf" srcId="{13AD3FC2-294C-46CB-8EC2-B588DDF00D32}" destId="{4B56EE97-BC0D-4688-977A-385343F5E7AD}" srcOrd="0" destOrd="0" presId="urn:microsoft.com/office/officeart/2008/layout/HorizontalMultiLevelHierarchy"/>
    <dgm:cxn modelId="{1204FF16-4981-4555-B646-2910CE04D8C0}" type="presOf" srcId="{1D2A6E19-6FC4-4E8F-9AD5-B703A831D160}" destId="{C931F969-ED05-48A0-B004-E6064EC8E1C5}" srcOrd="0" destOrd="0" presId="urn:microsoft.com/office/officeart/2008/layout/HorizontalMultiLevelHierarchy"/>
    <dgm:cxn modelId="{F6A92BA2-B460-4051-BE14-F05C90A212EA}" type="presOf" srcId="{339DD04E-3CDF-47B2-A723-311AAF4ED352}" destId="{D96708B5-8A6C-4C1F-82D1-396A150A042E}" srcOrd="0" destOrd="0" presId="urn:microsoft.com/office/officeart/2008/layout/HorizontalMultiLevelHierarchy"/>
    <dgm:cxn modelId="{362065C5-4B51-4155-AC74-4EBAC4A0EFF1}" srcId="{DF611F56-C570-4C3B-9DBA-1E0C89BDAFF6}" destId="{84023ECE-F7F7-42A3-81FC-0107E2691E15}" srcOrd="1" destOrd="0" parTransId="{339DD04E-3CDF-47B2-A723-311AAF4ED352}" sibTransId="{4CFFAC1D-E06C-468C-A80C-97C6391D560D}"/>
    <dgm:cxn modelId="{285BC24E-280E-4DDC-AECE-F55802CD2C49}" type="presOf" srcId="{5CF339D6-AC8C-4841-B2F7-2A377DC6C7A6}" destId="{16E10355-1FB1-47EC-9FBF-E198E0A38477}" srcOrd="1" destOrd="0" presId="urn:microsoft.com/office/officeart/2008/layout/HorizontalMultiLevelHierarchy"/>
    <dgm:cxn modelId="{C1BC54DE-72BE-4394-AC92-EDF1B45718F7}" srcId="{DF611F56-C570-4C3B-9DBA-1E0C89BDAFF6}" destId="{13AD3FC2-294C-46CB-8EC2-B588DDF00D32}" srcOrd="0" destOrd="0" parTransId="{38703318-0C5D-4963-9597-AA52AF6ABFB2}" sibTransId="{AC5AA578-F00A-4589-B482-23E1689CC2F6}"/>
    <dgm:cxn modelId="{8507B1B4-5BDF-4BF1-95C4-3DFA07D55FA5}" type="presOf" srcId="{339DD04E-3CDF-47B2-A723-311AAF4ED352}" destId="{29B358BC-2C47-4A7E-B09C-39E4F23DCCFF}" srcOrd="1" destOrd="0" presId="urn:microsoft.com/office/officeart/2008/layout/HorizontalMultiLevelHierarchy"/>
    <dgm:cxn modelId="{480688D9-CE92-4078-9DD2-C9E78F16F9DA}" srcId="{1D2A6E19-6FC4-4E8F-9AD5-B703A831D160}" destId="{DF611F56-C570-4C3B-9DBA-1E0C89BDAFF6}" srcOrd="0" destOrd="0" parTransId="{AB811375-0812-4DD9-B9BC-9AEE6C59E434}" sibTransId="{3D9DACC2-81DC-4624-9280-3C68314BE358}"/>
    <dgm:cxn modelId="{6868635E-8F0F-499D-97AF-B548C9752E55}" type="presOf" srcId="{C935880F-2519-4543-8CB0-817479CDEF67}" destId="{B68776A9-71ED-4A5F-BC82-B88EDA74E2A4}" srcOrd="0" destOrd="0" presId="urn:microsoft.com/office/officeart/2008/layout/HorizontalMultiLevelHierarchy"/>
    <dgm:cxn modelId="{5F89144E-5017-4AEB-9449-31B1D2E32123}" type="presOf" srcId="{5CF339D6-AC8C-4841-B2F7-2A377DC6C7A6}" destId="{072AED3E-6699-46EC-AC28-B255CA51827D}" srcOrd="0" destOrd="0" presId="urn:microsoft.com/office/officeart/2008/layout/HorizontalMultiLevelHierarchy"/>
    <dgm:cxn modelId="{C238F811-4B48-4B6C-B8F8-76CA0FEBEFD9}" type="presOf" srcId="{38703318-0C5D-4963-9597-AA52AF6ABFB2}" destId="{5478C8A2-CC85-4261-9E18-72240C50E81E}" srcOrd="0" destOrd="0" presId="urn:microsoft.com/office/officeart/2008/layout/HorizontalMultiLevelHierarchy"/>
    <dgm:cxn modelId="{D626ADF6-63E6-40DD-8A22-73110FDBE118}" type="presParOf" srcId="{C931F969-ED05-48A0-B004-E6064EC8E1C5}" destId="{72EB201C-4A10-40A6-B536-8ABF5D6E5DA6}" srcOrd="0" destOrd="0" presId="urn:microsoft.com/office/officeart/2008/layout/HorizontalMultiLevelHierarchy"/>
    <dgm:cxn modelId="{F2DF1BF8-8B77-4CE3-9F2D-90DDD4E40E43}" type="presParOf" srcId="{72EB201C-4A10-40A6-B536-8ABF5D6E5DA6}" destId="{CFF946CE-13F5-47EF-BB63-A444289223A0}" srcOrd="0" destOrd="0" presId="urn:microsoft.com/office/officeart/2008/layout/HorizontalMultiLevelHierarchy"/>
    <dgm:cxn modelId="{7489B1EF-6D89-4FCC-AF3D-6DE03689AD7C}" type="presParOf" srcId="{72EB201C-4A10-40A6-B536-8ABF5D6E5DA6}" destId="{26D4AF04-66E5-43D3-9F09-08F7F62634D6}" srcOrd="1" destOrd="0" presId="urn:microsoft.com/office/officeart/2008/layout/HorizontalMultiLevelHierarchy"/>
    <dgm:cxn modelId="{F4F24EE9-FC99-4575-B2B7-DB6C2A97B3F1}" type="presParOf" srcId="{26D4AF04-66E5-43D3-9F09-08F7F62634D6}" destId="{5478C8A2-CC85-4261-9E18-72240C50E81E}" srcOrd="0" destOrd="0" presId="urn:microsoft.com/office/officeart/2008/layout/HorizontalMultiLevelHierarchy"/>
    <dgm:cxn modelId="{857B79D0-5C22-44D5-BA0F-71186CDC72D1}" type="presParOf" srcId="{5478C8A2-CC85-4261-9E18-72240C50E81E}" destId="{03602FB0-A779-4D9C-8A6A-BFC9255E96D2}" srcOrd="0" destOrd="0" presId="urn:microsoft.com/office/officeart/2008/layout/HorizontalMultiLevelHierarchy"/>
    <dgm:cxn modelId="{F870FD6D-6083-4ADB-B5E1-FE581CA44F1E}" type="presParOf" srcId="{26D4AF04-66E5-43D3-9F09-08F7F62634D6}" destId="{6F39F33E-060C-475F-8455-2B513D9E4BBB}" srcOrd="1" destOrd="0" presId="urn:microsoft.com/office/officeart/2008/layout/HorizontalMultiLevelHierarchy"/>
    <dgm:cxn modelId="{AA1FEAAF-BD71-42AA-AEDD-FA4F9D143916}" type="presParOf" srcId="{6F39F33E-060C-475F-8455-2B513D9E4BBB}" destId="{4B56EE97-BC0D-4688-977A-385343F5E7AD}" srcOrd="0" destOrd="0" presId="urn:microsoft.com/office/officeart/2008/layout/HorizontalMultiLevelHierarchy"/>
    <dgm:cxn modelId="{B6326DDC-C3A8-4875-A76C-4C243C1E09C0}" type="presParOf" srcId="{6F39F33E-060C-475F-8455-2B513D9E4BBB}" destId="{950727ED-D1BC-4547-A058-716D6ECF664F}" srcOrd="1" destOrd="0" presId="urn:microsoft.com/office/officeart/2008/layout/HorizontalMultiLevelHierarchy"/>
    <dgm:cxn modelId="{AE03824B-1735-46A4-847D-6CF036FE85C4}" type="presParOf" srcId="{26D4AF04-66E5-43D3-9F09-08F7F62634D6}" destId="{D96708B5-8A6C-4C1F-82D1-396A150A042E}" srcOrd="2" destOrd="0" presId="urn:microsoft.com/office/officeart/2008/layout/HorizontalMultiLevelHierarchy"/>
    <dgm:cxn modelId="{00648A71-4022-49E5-A1AC-B5F02DCACA30}" type="presParOf" srcId="{D96708B5-8A6C-4C1F-82D1-396A150A042E}" destId="{29B358BC-2C47-4A7E-B09C-39E4F23DCCFF}" srcOrd="0" destOrd="0" presId="urn:microsoft.com/office/officeart/2008/layout/HorizontalMultiLevelHierarchy"/>
    <dgm:cxn modelId="{FB097C6D-C6CE-4FEE-B6FF-20A44BA41D20}" type="presParOf" srcId="{26D4AF04-66E5-43D3-9F09-08F7F62634D6}" destId="{E368C6FE-8F59-43A0-9174-1C6F042E02B2}" srcOrd="3" destOrd="0" presId="urn:microsoft.com/office/officeart/2008/layout/HorizontalMultiLevelHierarchy"/>
    <dgm:cxn modelId="{4BE29238-94D5-4699-BC50-8DE2C426B17C}" type="presParOf" srcId="{E368C6FE-8F59-43A0-9174-1C6F042E02B2}" destId="{AFDF8EC1-8A52-44B7-99A2-532DDE654B68}" srcOrd="0" destOrd="0" presId="urn:microsoft.com/office/officeart/2008/layout/HorizontalMultiLevelHierarchy"/>
    <dgm:cxn modelId="{E2783DDC-1F80-4938-A9AA-89BE9C0F6D0F}" type="presParOf" srcId="{E368C6FE-8F59-43A0-9174-1C6F042E02B2}" destId="{0EFF7D28-B2E7-4BDC-81E5-8DB762581849}" srcOrd="1" destOrd="0" presId="urn:microsoft.com/office/officeart/2008/layout/HorizontalMultiLevelHierarchy"/>
    <dgm:cxn modelId="{0E8C9C25-498C-4BFD-ACCB-8601D1BCC8EF}" type="presParOf" srcId="{26D4AF04-66E5-43D3-9F09-08F7F62634D6}" destId="{072AED3E-6699-46EC-AC28-B255CA51827D}" srcOrd="4" destOrd="0" presId="urn:microsoft.com/office/officeart/2008/layout/HorizontalMultiLevelHierarchy"/>
    <dgm:cxn modelId="{D8B913CB-DBA0-4BF2-BF12-FACC649F7BC9}" type="presParOf" srcId="{072AED3E-6699-46EC-AC28-B255CA51827D}" destId="{16E10355-1FB1-47EC-9FBF-E198E0A38477}" srcOrd="0" destOrd="0" presId="urn:microsoft.com/office/officeart/2008/layout/HorizontalMultiLevelHierarchy"/>
    <dgm:cxn modelId="{E999ED79-E5FB-4F69-BDDB-559393156CF8}" type="presParOf" srcId="{26D4AF04-66E5-43D3-9F09-08F7F62634D6}" destId="{6A24CD84-0932-4398-8A0B-9F397D042482}" srcOrd="5" destOrd="0" presId="urn:microsoft.com/office/officeart/2008/layout/HorizontalMultiLevelHierarchy"/>
    <dgm:cxn modelId="{86E83217-1102-44D6-98EB-F9E4E3453C3C}" type="presParOf" srcId="{6A24CD84-0932-4398-8A0B-9F397D042482}" destId="{B68776A9-71ED-4A5F-BC82-B88EDA74E2A4}" srcOrd="0" destOrd="0" presId="urn:microsoft.com/office/officeart/2008/layout/HorizontalMultiLevelHierarchy"/>
    <dgm:cxn modelId="{7B17AEDA-AE36-48D3-9518-D52AA4DFD22E}" type="presParOf" srcId="{6A24CD84-0932-4398-8A0B-9F397D042482}" destId="{42E8CBAD-1B8E-4263-B2BC-93F11146D67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AC6294-B9C7-4919-A733-E4E4DAC2EA8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05C087BA-5595-4D3A-B0EB-BF4ABD78AEB2}">
      <dgm:prSet phldrT="[Texto]"/>
      <dgm:spPr/>
      <dgm:t>
        <a:bodyPr/>
        <a:lstStyle/>
        <a:p>
          <a:r>
            <a:rPr lang="es-ES" dirty="0" smtClean="0"/>
            <a:t>Apertura electoral.</a:t>
          </a:r>
          <a:endParaRPr lang="es-ES" dirty="0"/>
        </a:p>
      </dgm:t>
    </dgm:pt>
    <dgm:pt modelId="{6BDC8F9F-A0D2-4823-AAF2-0A8A69644677}" type="parTrans" cxnId="{9A56161E-9B15-497C-864C-373A55FC312E}">
      <dgm:prSet/>
      <dgm:spPr/>
      <dgm:t>
        <a:bodyPr/>
        <a:lstStyle/>
        <a:p>
          <a:endParaRPr lang="es-ES"/>
        </a:p>
      </dgm:t>
    </dgm:pt>
    <dgm:pt modelId="{A791F4A5-80F0-4DC5-8B82-313F7EBBE004}" type="sibTrans" cxnId="{9A56161E-9B15-497C-864C-373A55FC312E}">
      <dgm:prSet/>
      <dgm:spPr/>
      <dgm:t>
        <a:bodyPr/>
        <a:lstStyle/>
        <a:p>
          <a:endParaRPr lang="es-ES"/>
        </a:p>
      </dgm:t>
    </dgm:pt>
    <dgm:pt modelId="{EA3216F0-A393-4026-8298-A28C05F0F1F0}">
      <dgm:prSet phldrT="[Texto]"/>
      <dgm:spPr/>
      <dgm:t>
        <a:bodyPr/>
        <a:lstStyle/>
        <a:p>
          <a:r>
            <a:rPr lang="es-ES" dirty="0" smtClean="0"/>
            <a:t>Proceso democratizador.</a:t>
          </a:r>
          <a:endParaRPr lang="es-ES" dirty="0"/>
        </a:p>
      </dgm:t>
    </dgm:pt>
    <dgm:pt modelId="{1B43926F-E0B7-4B9C-A0CD-970A7EEEEE02}" type="parTrans" cxnId="{D8942EB0-7F32-46B2-8F51-8C43CBE3762B}">
      <dgm:prSet/>
      <dgm:spPr/>
      <dgm:t>
        <a:bodyPr/>
        <a:lstStyle/>
        <a:p>
          <a:endParaRPr lang="es-ES"/>
        </a:p>
      </dgm:t>
    </dgm:pt>
    <dgm:pt modelId="{CA6D5540-9F73-400D-94B3-1CA170DBA896}" type="sibTrans" cxnId="{D8942EB0-7F32-46B2-8F51-8C43CBE3762B}">
      <dgm:prSet/>
      <dgm:spPr/>
      <dgm:t>
        <a:bodyPr/>
        <a:lstStyle/>
        <a:p>
          <a:endParaRPr lang="es-ES"/>
        </a:p>
      </dgm:t>
    </dgm:pt>
    <dgm:pt modelId="{21BBA296-AD84-4E9E-A56A-D005242F3347}">
      <dgm:prSet phldrT="[Texto]"/>
      <dgm:spPr/>
      <dgm:t>
        <a:bodyPr/>
        <a:lstStyle/>
        <a:p>
          <a:r>
            <a:rPr lang="es-ES" dirty="0" smtClean="0"/>
            <a:t>Estabilidad institucional.</a:t>
          </a:r>
          <a:endParaRPr lang="es-ES" dirty="0"/>
        </a:p>
      </dgm:t>
    </dgm:pt>
    <dgm:pt modelId="{DBFEFF46-B07E-4BAB-A782-96FB4B332E3A}" type="parTrans" cxnId="{9CC1AA83-C8A2-4594-9B92-32BA1F5431BE}">
      <dgm:prSet/>
      <dgm:spPr/>
      <dgm:t>
        <a:bodyPr/>
        <a:lstStyle/>
        <a:p>
          <a:endParaRPr lang="es-ES"/>
        </a:p>
      </dgm:t>
    </dgm:pt>
    <dgm:pt modelId="{7A62309F-22C2-439C-9252-7CCE6B579273}" type="sibTrans" cxnId="{9CC1AA83-C8A2-4594-9B92-32BA1F5431BE}">
      <dgm:prSet/>
      <dgm:spPr/>
      <dgm:t>
        <a:bodyPr/>
        <a:lstStyle/>
        <a:p>
          <a:endParaRPr lang="es-ES"/>
        </a:p>
      </dgm:t>
    </dgm:pt>
    <dgm:pt modelId="{FD00E1EC-17A3-44C9-BDE9-13E4CF969A48}">
      <dgm:prSet phldrT="[Texto]"/>
      <dgm:spPr/>
      <dgm:t>
        <a:bodyPr/>
        <a:lstStyle/>
        <a:p>
          <a:r>
            <a:rPr lang="es-ES" dirty="0" smtClean="0"/>
            <a:t>Respeto a la ley y al Estado de Derecho.</a:t>
          </a:r>
          <a:endParaRPr lang="es-ES" dirty="0"/>
        </a:p>
      </dgm:t>
    </dgm:pt>
    <dgm:pt modelId="{15384735-23C1-4F91-A9AD-0C55ABCC49CE}" type="parTrans" cxnId="{DFD9ACD3-69F5-45F7-91BB-9AE506BFCECD}">
      <dgm:prSet/>
      <dgm:spPr/>
      <dgm:t>
        <a:bodyPr/>
        <a:lstStyle/>
        <a:p>
          <a:endParaRPr lang="es-ES"/>
        </a:p>
      </dgm:t>
    </dgm:pt>
    <dgm:pt modelId="{F00331B4-A4D8-4710-BC34-6DB88B3D010F}" type="sibTrans" cxnId="{DFD9ACD3-69F5-45F7-91BB-9AE506BFCECD}">
      <dgm:prSet/>
      <dgm:spPr/>
      <dgm:t>
        <a:bodyPr/>
        <a:lstStyle/>
        <a:p>
          <a:endParaRPr lang="es-ES"/>
        </a:p>
      </dgm:t>
    </dgm:pt>
    <dgm:pt modelId="{54D37D5A-CE09-4D87-9D92-44AEFC0918B9}">
      <dgm:prSet phldrT="[Texto]"/>
      <dgm:spPr/>
      <dgm:t>
        <a:bodyPr/>
        <a:lstStyle/>
        <a:p>
          <a:r>
            <a:rPr lang="es-ES" dirty="0" smtClean="0"/>
            <a:t>Desarrollo de la prensa escrita.</a:t>
          </a:r>
          <a:endParaRPr lang="es-ES" dirty="0"/>
        </a:p>
      </dgm:t>
    </dgm:pt>
    <dgm:pt modelId="{8A54129F-2255-4FFB-A314-6A66F73278E4}" type="parTrans" cxnId="{4EC72344-6E7D-4B17-8BBD-838C6095A170}">
      <dgm:prSet/>
      <dgm:spPr/>
      <dgm:t>
        <a:bodyPr/>
        <a:lstStyle/>
        <a:p>
          <a:endParaRPr lang="es-ES"/>
        </a:p>
      </dgm:t>
    </dgm:pt>
    <dgm:pt modelId="{95CFF842-6553-4B56-B230-AAB467D238C2}" type="sibTrans" cxnId="{4EC72344-6E7D-4B17-8BBD-838C6095A170}">
      <dgm:prSet/>
      <dgm:spPr/>
      <dgm:t>
        <a:bodyPr/>
        <a:lstStyle/>
        <a:p>
          <a:endParaRPr lang="es-ES"/>
        </a:p>
      </dgm:t>
    </dgm:pt>
    <dgm:pt modelId="{5EC93E93-A518-48AD-8289-BA348E88D5F3}">
      <dgm:prSet phldrT="[Texto]"/>
      <dgm:spPr/>
      <dgm:t>
        <a:bodyPr/>
        <a:lstStyle/>
        <a:p>
          <a:r>
            <a:rPr lang="es-ES" dirty="0" smtClean="0"/>
            <a:t>Aumento de las libertades individuales.</a:t>
          </a:r>
          <a:endParaRPr lang="es-ES" dirty="0"/>
        </a:p>
      </dgm:t>
    </dgm:pt>
    <dgm:pt modelId="{8E312E26-32A2-4DFA-BBAD-67F6A407E9F0}" type="parTrans" cxnId="{3C31CBD2-A4DD-4A2E-AE24-DCDD33FA9B87}">
      <dgm:prSet/>
      <dgm:spPr/>
      <dgm:t>
        <a:bodyPr/>
        <a:lstStyle/>
        <a:p>
          <a:endParaRPr lang="es-ES"/>
        </a:p>
      </dgm:t>
    </dgm:pt>
    <dgm:pt modelId="{4981565A-A916-4E84-977C-0B8FEE742E69}" type="sibTrans" cxnId="{3C31CBD2-A4DD-4A2E-AE24-DCDD33FA9B87}">
      <dgm:prSet/>
      <dgm:spPr/>
      <dgm:t>
        <a:bodyPr/>
        <a:lstStyle/>
        <a:p>
          <a:endParaRPr lang="es-ES"/>
        </a:p>
      </dgm:t>
    </dgm:pt>
    <dgm:pt modelId="{4F885767-D822-4522-872E-6F539D6E4CD8}">
      <dgm:prSet phldrT="[Texto]"/>
      <dgm:spPr/>
      <dgm:t>
        <a:bodyPr/>
        <a:lstStyle/>
        <a:p>
          <a:r>
            <a:rPr lang="es-ES" dirty="0" smtClean="0"/>
            <a:t>Creación de leyes sociales</a:t>
          </a:r>
          <a:endParaRPr lang="es-ES" dirty="0"/>
        </a:p>
      </dgm:t>
    </dgm:pt>
    <dgm:pt modelId="{A709DF3F-956D-4E3B-BE6A-8517C7910AE4}" type="parTrans" cxnId="{7FC30EC8-5739-4F5F-8FEA-B9A2BC11C305}">
      <dgm:prSet/>
      <dgm:spPr/>
      <dgm:t>
        <a:bodyPr/>
        <a:lstStyle/>
        <a:p>
          <a:endParaRPr lang="es-ES"/>
        </a:p>
      </dgm:t>
    </dgm:pt>
    <dgm:pt modelId="{24B29669-8B9B-439D-B9C1-3894028EE809}" type="sibTrans" cxnId="{7FC30EC8-5739-4F5F-8FEA-B9A2BC11C305}">
      <dgm:prSet/>
      <dgm:spPr/>
      <dgm:t>
        <a:bodyPr/>
        <a:lstStyle/>
        <a:p>
          <a:endParaRPr lang="es-ES"/>
        </a:p>
      </dgm:t>
    </dgm:pt>
    <dgm:pt modelId="{7E96AC02-6C2D-420D-B4FA-E0A1BB446FA6}" type="pres">
      <dgm:prSet presAssocID="{49AC6294-B9C7-4919-A733-E4E4DAC2EA8F}" presName="Name0" presStyleCnt="0">
        <dgm:presLayoutVars>
          <dgm:chMax val="7"/>
          <dgm:chPref val="7"/>
          <dgm:dir/>
        </dgm:presLayoutVars>
      </dgm:prSet>
      <dgm:spPr/>
      <dgm:t>
        <a:bodyPr/>
        <a:lstStyle/>
        <a:p>
          <a:endParaRPr lang="es-ES"/>
        </a:p>
      </dgm:t>
    </dgm:pt>
    <dgm:pt modelId="{B67EA81B-9E1E-4EC0-8C87-27D4984ABFCE}" type="pres">
      <dgm:prSet presAssocID="{49AC6294-B9C7-4919-A733-E4E4DAC2EA8F}" presName="Name1" presStyleCnt="0"/>
      <dgm:spPr/>
    </dgm:pt>
    <dgm:pt modelId="{D75DED58-0515-436F-87DB-7914E8AF41A5}" type="pres">
      <dgm:prSet presAssocID="{49AC6294-B9C7-4919-A733-E4E4DAC2EA8F}" presName="cycle" presStyleCnt="0"/>
      <dgm:spPr/>
    </dgm:pt>
    <dgm:pt modelId="{F6E32AFE-9377-436D-834C-9D69A97523DC}" type="pres">
      <dgm:prSet presAssocID="{49AC6294-B9C7-4919-A733-E4E4DAC2EA8F}" presName="srcNode" presStyleLbl="node1" presStyleIdx="0" presStyleCnt="7"/>
      <dgm:spPr/>
    </dgm:pt>
    <dgm:pt modelId="{94577284-9C49-4E96-9661-0A69D603C879}" type="pres">
      <dgm:prSet presAssocID="{49AC6294-B9C7-4919-A733-E4E4DAC2EA8F}" presName="conn" presStyleLbl="parChTrans1D2" presStyleIdx="0" presStyleCnt="1"/>
      <dgm:spPr/>
      <dgm:t>
        <a:bodyPr/>
        <a:lstStyle/>
        <a:p>
          <a:endParaRPr lang="es-ES"/>
        </a:p>
      </dgm:t>
    </dgm:pt>
    <dgm:pt modelId="{4CB90E07-FE47-4397-ACD0-36D087A050D2}" type="pres">
      <dgm:prSet presAssocID="{49AC6294-B9C7-4919-A733-E4E4DAC2EA8F}" presName="extraNode" presStyleLbl="node1" presStyleIdx="0" presStyleCnt="7"/>
      <dgm:spPr/>
    </dgm:pt>
    <dgm:pt modelId="{241A8B1E-A92C-49F6-B9CC-84B5039A410B}" type="pres">
      <dgm:prSet presAssocID="{49AC6294-B9C7-4919-A733-E4E4DAC2EA8F}" presName="dstNode" presStyleLbl="node1" presStyleIdx="0" presStyleCnt="7"/>
      <dgm:spPr/>
    </dgm:pt>
    <dgm:pt modelId="{0B27E2CE-67C9-4380-A339-4025BB1265AD}" type="pres">
      <dgm:prSet presAssocID="{05C087BA-5595-4D3A-B0EB-BF4ABD78AEB2}" presName="text_1" presStyleLbl="node1" presStyleIdx="0" presStyleCnt="7">
        <dgm:presLayoutVars>
          <dgm:bulletEnabled val="1"/>
        </dgm:presLayoutVars>
      </dgm:prSet>
      <dgm:spPr/>
      <dgm:t>
        <a:bodyPr/>
        <a:lstStyle/>
        <a:p>
          <a:endParaRPr lang="es-ES"/>
        </a:p>
      </dgm:t>
    </dgm:pt>
    <dgm:pt modelId="{A05A858C-1762-4F9C-B2C1-93D56DD002F3}" type="pres">
      <dgm:prSet presAssocID="{05C087BA-5595-4D3A-B0EB-BF4ABD78AEB2}" presName="accent_1" presStyleCnt="0"/>
      <dgm:spPr/>
    </dgm:pt>
    <dgm:pt modelId="{FF6E3F12-43F1-48C3-A71C-2276315EC031}" type="pres">
      <dgm:prSet presAssocID="{05C087BA-5595-4D3A-B0EB-BF4ABD78AEB2}" presName="accentRepeatNode" presStyleLbl="solidFgAcc1" presStyleIdx="0" presStyleCnt="7"/>
      <dgm:spPr/>
    </dgm:pt>
    <dgm:pt modelId="{4AB0417F-EB9C-44A6-B151-83E2DE174E4F}" type="pres">
      <dgm:prSet presAssocID="{EA3216F0-A393-4026-8298-A28C05F0F1F0}" presName="text_2" presStyleLbl="node1" presStyleIdx="1" presStyleCnt="7">
        <dgm:presLayoutVars>
          <dgm:bulletEnabled val="1"/>
        </dgm:presLayoutVars>
      </dgm:prSet>
      <dgm:spPr/>
      <dgm:t>
        <a:bodyPr/>
        <a:lstStyle/>
        <a:p>
          <a:endParaRPr lang="es-ES"/>
        </a:p>
      </dgm:t>
    </dgm:pt>
    <dgm:pt modelId="{F7CD7CE6-02C1-47D5-8240-6F0A5ABC4955}" type="pres">
      <dgm:prSet presAssocID="{EA3216F0-A393-4026-8298-A28C05F0F1F0}" presName="accent_2" presStyleCnt="0"/>
      <dgm:spPr/>
    </dgm:pt>
    <dgm:pt modelId="{928968D3-D212-4393-8AB2-3EECB7214A92}" type="pres">
      <dgm:prSet presAssocID="{EA3216F0-A393-4026-8298-A28C05F0F1F0}" presName="accentRepeatNode" presStyleLbl="solidFgAcc1" presStyleIdx="1" presStyleCnt="7"/>
      <dgm:spPr/>
    </dgm:pt>
    <dgm:pt modelId="{0C5D709B-3ED4-4093-A49A-03CBFC058166}" type="pres">
      <dgm:prSet presAssocID="{21BBA296-AD84-4E9E-A56A-D005242F3347}" presName="text_3" presStyleLbl="node1" presStyleIdx="2" presStyleCnt="7">
        <dgm:presLayoutVars>
          <dgm:bulletEnabled val="1"/>
        </dgm:presLayoutVars>
      </dgm:prSet>
      <dgm:spPr/>
      <dgm:t>
        <a:bodyPr/>
        <a:lstStyle/>
        <a:p>
          <a:endParaRPr lang="es-ES"/>
        </a:p>
      </dgm:t>
    </dgm:pt>
    <dgm:pt modelId="{16967526-7F54-42A2-B58D-DDD59FCF7B11}" type="pres">
      <dgm:prSet presAssocID="{21BBA296-AD84-4E9E-A56A-D005242F3347}" presName="accent_3" presStyleCnt="0"/>
      <dgm:spPr/>
    </dgm:pt>
    <dgm:pt modelId="{D15CE6A5-27D8-4406-AFFC-E5ADAF803AB2}" type="pres">
      <dgm:prSet presAssocID="{21BBA296-AD84-4E9E-A56A-D005242F3347}" presName="accentRepeatNode" presStyleLbl="solidFgAcc1" presStyleIdx="2" presStyleCnt="7"/>
      <dgm:spPr/>
    </dgm:pt>
    <dgm:pt modelId="{2FD001CB-C3CF-4FDA-A6DE-46EE21708223}" type="pres">
      <dgm:prSet presAssocID="{FD00E1EC-17A3-44C9-BDE9-13E4CF969A48}" presName="text_4" presStyleLbl="node1" presStyleIdx="3" presStyleCnt="7">
        <dgm:presLayoutVars>
          <dgm:bulletEnabled val="1"/>
        </dgm:presLayoutVars>
      </dgm:prSet>
      <dgm:spPr/>
      <dgm:t>
        <a:bodyPr/>
        <a:lstStyle/>
        <a:p>
          <a:endParaRPr lang="es-ES"/>
        </a:p>
      </dgm:t>
    </dgm:pt>
    <dgm:pt modelId="{B3E897A0-3755-4B35-9247-3555C8E3BF47}" type="pres">
      <dgm:prSet presAssocID="{FD00E1EC-17A3-44C9-BDE9-13E4CF969A48}" presName="accent_4" presStyleCnt="0"/>
      <dgm:spPr/>
    </dgm:pt>
    <dgm:pt modelId="{2CF1E6B9-2209-4C77-A905-25EAC2721EE9}" type="pres">
      <dgm:prSet presAssocID="{FD00E1EC-17A3-44C9-BDE9-13E4CF969A48}" presName="accentRepeatNode" presStyleLbl="solidFgAcc1" presStyleIdx="3" presStyleCnt="7"/>
      <dgm:spPr/>
    </dgm:pt>
    <dgm:pt modelId="{5D7455BA-E849-448C-AD96-EA1EFC9E1DE4}" type="pres">
      <dgm:prSet presAssocID="{54D37D5A-CE09-4D87-9D92-44AEFC0918B9}" presName="text_5" presStyleLbl="node1" presStyleIdx="4" presStyleCnt="7">
        <dgm:presLayoutVars>
          <dgm:bulletEnabled val="1"/>
        </dgm:presLayoutVars>
      </dgm:prSet>
      <dgm:spPr/>
      <dgm:t>
        <a:bodyPr/>
        <a:lstStyle/>
        <a:p>
          <a:endParaRPr lang="es-ES"/>
        </a:p>
      </dgm:t>
    </dgm:pt>
    <dgm:pt modelId="{4A689112-7297-4B79-93D1-EB4142E92B0B}" type="pres">
      <dgm:prSet presAssocID="{54D37D5A-CE09-4D87-9D92-44AEFC0918B9}" presName="accent_5" presStyleCnt="0"/>
      <dgm:spPr/>
    </dgm:pt>
    <dgm:pt modelId="{DCB6D818-4F70-4C99-89C6-5D0AC527E2B2}" type="pres">
      <dgm:prSet presAssocID="{54D37D5A-CE09-4D87-9D92-44AEFC0918B9}" presName="accentRepeatNode" presStyleLbl="solidFgAcc1" presStyleIdx="4" presStyleCnt="7"/>
      <dgm:spPr/>
    </dgm:pt>
    <dgm:pt modelId="{F1232FCA-18E6-4AC9-8B73-B81B2ADD0389}" type="pres">
      <dgm:prSet presAssocID="{5EC93E93-A518-48AD-8289-BA348E88D5F3}" presName="text_6" presStyleLbl="node1" presStyleIdx="5" presStyleCnt="7">
        <dgm:presLayoutVars>
          <dgm:bulletEnabled val="1"/>
        </dgm:presLayoutVars>
      </dgm:prSet>
      <dgm:spPr/>
      <dgm:t>
        <a:bodyPr/>
        <a:lstStyle/>
        <a:p>
          <a:endParaRPr lang="es-ES"/>
        </a:p>
      </dgm:t>
    </dgm:pt>
    <dgm:pt modelId="{4A1D19F8-BC8E-454E-B5E2-B359E05892AD}" type="pres">
      <dgm:prSet presAssocID="{5EC93E93-A518-48AD-8289-BA348E88D5F3}" presName="accent_6" presStyleCnt="0"/>
      <dgm:spPr/>
    </dgm:pt>
    <dgm:pt modelId="{44633FC9-20AD-4DD4-84A3-29C7F12DFEE7}" type="pres">
      <dgm:prSet presAssocID="{5EC93E93-A518-48AD-8289-BA348E88D5F3}" presName="accentRepeatNode" presStyleLbl="solidFgAcc1" presStyleIdx="5" presStyleCnt="7"/>
      <dgm:spPr/>
    </dgm:pt>
    <dgm:pt modelId="{9F06CE35-F7E5-4190-BD6C-539CC53DF970}" type="pres">
      <dgm:prSet presAssocID="{4F885767-D822-4522-872E-6F539D6E4CD8}" presName="text_7" presStyleLbl="node1" presStyleIdx="6" presStyleCnt="7">
        <dgm:presLayoutVars>
          <dgm:bulletEnabled val="1"/>
        </dgm:presLayoutVars>
      </dgm:prSet>
      <dgm:spPr/>
      <dgm:t>
        <a:bodyPr/>
        <a:lstStyle/>
        <a:p>
          <a:endParaRPr lang="es-ES"/>
        </a:p>
      </dgm:t>
    </dgm:pt>
    <dgm:pt modelId="{12D82CCF-F5E8-43A7-BB3D-0DA86EA168B2}" type="pres">
      <dgm:prSet presAssocID="{4F885767-D822-4522-872E-6F539D6E4CD8}" presName="accent_7" presStyleCnt="0"/>
      <dgm:spPr/>
    </dgm:pt>
    <dgm:pt modelId="{20B576AC-B6FF-4BE7-801F-928B543D6F49}" type="pres">
      <dgm:prSet presAssocID="{4F885767-D822-4522-872E-6F539D6E4CD8}" presName="accentRepeatNode" presStyleLbl="solidFgAcc1" presStyleIdx="6" presStyleCnt="7"/>
      <dgm:spPr/>
    </dgm:pt>
  </dgm:ptLst>
  <dgm:cxnLst>
    <dgm:cxn modelId="{9A56161E-9B15-497C-864C-373A55FC312E}" srcId="{49AC6294-B9C7-4919-A733-E4E4DAC2EA8F}" destId="{05C087BA-5595-4D3A-B0EB-BF4ABD78AEB2}" srcOrd="0" destOrd="0" parTransId="{6BDC8F9F-A0D2-4823-AAF2-0A8A69644677}" sibTransId="{A791F4A5-80F0-4DC5-8B82-313F7EBBE004}"/>
    <dgm:cxn modelId="{9CC1AA83-C8A2-4594-9B92-32BA1F5431BE}" srcId="{49AC6294-B9C7-4919-A733-E4E4DAC2EA8F}" destId="{21BBA296-AD84-4E9E-A56A-D005242F3347}" srcOrd="2" destOrd="0" parTransId="{DBFEFF46-B07E-4BAB-A782-96FB4B332E3A}" sibTransId="{7A62309F-22C2-439C-9252-7CCE6B579273}"/>
    <dgm:cxn modelId="{665BBE14-EEE7-4F1F-8EFD-602E59E8F962}" type="presOf" srcId="{21BBA296-AD84-4E9E-A56A-D005242F3347}" destId="{0C5D709B-3ED4-4093-A49A-03CBFC058166}" srcOrd="0" destOrd="0" presId="urn:microsoft.com/office/officeart/2008/layout/VerticalCurvedList"/>
    <dgm:cxn modelId="{E9EFFF60-F56C-4CBD-AD71-3FBE838BE4E9}" type="presOf" srcId="{5EC93E93-A518-48AD-8289-BA348E88D5F3}" destId="{F1232FCA-18E6-4AC9-8B73-B81B2ADD0389}" srcOrd="0" destOrd="0" presId="urn:microsoft.com/office/officeart/2008/layout/VerticalCurvedList"/>
    <dgm:cxn modelId="{40DB1E12-72B7-4134-848B-4D9DD2AFAA6E}" type="presOf" srcId="{05C087BA-5595-4D3A-B0EB-BF4ABD78AEB2}" destId="{0B27E2CE-67C9-4380-A339-4025BB1265AD}" srcOrd="0" destOrd="0" presId="urn:microsoft.com/office/officeart/2008/layout/VerticalCurvedList"/>
    <dgm:cxn modelId="{7FC30EC8-5739-4F5F-8FEA-B9A2BC11C305}" srcId="{49AC6294-B9C7-4919-A733-E4E4DAC2EA8F}" destId="{4F885767-D822-4522-872E-6F539D6E4CD8}" srcOrd="6" destOrd="0" parTransId="{A709DF3F-956D-4E3B-BE6A-8517C7910AE4}" sibTransId="{24B29669-8B9B-439D-B9C1-3894028EE809}"/>
    <dgm:cxn modelId="{D8942EB0-7F32-46B2-8F51-8C43CBE3762B}" srcId="{49AC6294-B9C7-4919-A733-E4E4DAC2EA8F}" destId="{EA3216F0-A393-4026-8298-A28C05F0F1F0}" srcOrd="1" destOrd="0" parTransId="{1B43926F-E0B7-4B9C-A0CD-970A7EEEEE02}" sibTransId="{CA6D5540-9F73-400D-94B3-1CA170DBA896}"/>
    <dgm:cxn modelId="{C6D3E7EC-A248-4E93-853C-6C89CA9F5B24}" type="presOf" srcId="{A791F4A5-80F0-4DC5-8B82-313F7EBBE004}" destId="{94577284-9C49-4E96-9661-0A69D603C879}" srcOrd="0" destOrd="0" presId="urn:microsoft.com/office/officeart/2008/layout/VerticalCurvedList"/>
    <dgm:cxn modelId="{DFD9ACD3-69F5-45F7-91BB-9AE506BFCECD}" srcId="{49AC6294-B9C7-4919-A733-E4E4DAC2EA8F}" destId="{FD00E1EC-17A3-44C9-BDE9-13E4CF969A48}" srcOrd="3" destOrd="0" parTransId="{15384735-23C1-4F91-A9AD-0C55ABCC49CE}" sibTransId="{F00331B4-A4D8-4710-BC34-6DB88B3D010F}"/>
    <dgm:cxn modelId="{7290ACEB-9FDF-45AC-BE57-50DBC8CE3A7B}" type="presOf" srcId="{54D37D5A-CE09-4D87-9D92-44AEFC0918B9}" destId="{5D7455BA-E849-448C-AD96-EA1EFC9E1DE4}" srcOrd="0" destOrd="0" presId="urn:microsoft.com/office/officeart/2008/layout/VerticalCurvedList"/>
    <dgm:cxn modelId="{2F69814C-C101-4D23-A191-3F857A3F84BB}" type="presOf" srcId="{FD00E1EC-17A3-44C9-BDE9-13E4CF969A48}" destId="{2FD001CB-C3CF-4FDA-A6DE-46EE21708223}" srcOrd="0" destOrd="0" presId="urn:microsoft.com/office/officeart/2008/layout/VerticalCurvedList"/>
    <dgm:cxn modelId="{9CF714F9-A5FE-41C4-B5A5-A16253A45043}" type="presOf" srcId="{4F885767-D822-4522-872E-6F539D6E4CD8}" destId="{9F06CE35-F7E5-4190-BD6C-539CC53DF970}" srcOrd="0" destOrd="0" presId="urn:microsoft.com/office/officeart/2008/layout/VerticalCurvedList"/>
    <dgm:cxn modelId="{CB20F95E-6DD9-48FC-8787-EB6FE60547FC}" type="presOf" srcId="{49AC6294-B9C7-4919-A733-E4E4DAC2EA8F}" destId="{7E96AC02-6C2D-420D-B4FA-E0A1BB446FA6}" srcOrd="0" destOrd="0" presId="urn:microsoft.com/office/officeart/2008/layout/VerticalCurvedList"/>
    <dgm:cxn modelId="{3C31CBD2-A4DD-4A2E-AE24-DCDD33FA9B87}" srcId="{49AC6294-B9C7-4919-A733-E4E4DAC2EA8F}" destId="{5EC93E93-A518-48AD-8289-BA348E88D5F3}" srcOrd="5" destOrd="0" parTransId="{8E312E26-32A2-4DFA-BBAD-67F6A407E9F0}" sibTransId="{4981565A-A916-4E84-977C-0B8FEE742E69}"/>
    <dgm:cxn modelId="{86AF3B39-37F0-4670-9F74-1FC870E010F6}" type="presOf" srcId="{EA3216F0-A393-4026-8298-A28C05F0F1F0}" destId="{4AB0417F-EB9C-44A6-B151-83E2DE174E4F}" srcOrd="0" destOrd="0" presId="urn:microsoft.com/office/officeart/2008/layout/VerticalCurvedList"/>
    <dgm:cxn modelId="{4EC72344-6E7D-4B17-8BBD-838C6095A170}" srcId="{49AC6294-B9C7-4919-A733-E4E4DAC2EA8F}" destId="{54D37D5A-CE09-4D87-9D92-44AEFC0918B9}" srcOrd="4" destOrd="0" parTransId="{8A54129F-2255-4FFB-A314-6A66F73278E4}" sibTransId="{95CFF842-6553-4B56-B230-AAB467D238C2}"/>
    <dgm:cxn modelId="{2C9121FF-3C78-4298-B574-BF73E44956EF}" type="presParOf" srcId="{7E96AC02-6C2D-420D-B4FA-E0A1BB446FA6}" destId="{B67EA81B-9E1E-4EC0-8C87-27D4984ABFCE}" srcOrd="0" destOrd="0" presId="urn:microsoft.com/office/officeart/2008/layout/VerticalCurvedList"/>
    <dgm:cxn modelId="{90978D15-2CF0-4486-81EF-CEE384EE60BB}" type="presParOf" srcId="{B67EA81B-9E1E-4EC0-8C87-27D4984ABFCE}" destId="{D75DED58-0515-436F-87DB-7914E8AF41A5}" srcOrd="0" destOrd="0" presId="urn:microsoft.com/office/officeart/2008/layout/VerticalCurvedList"/>
    <dgm:cxn modelId="{F0D5A33E-2A35-43A1-9751-A259DE72DFC3}" type="presParOf" srcId="{D75DED58-0515-436F-87DB-7914E8AF41A5}" destId="{F6E32AFE-9377-436D-834C-9D69A97523DC}" srcOrd="0" destOrd="0" presId="urn:microsoft.com/office/officeart/2008/layout/VerticalCurvedList"/>
    <dgm:cxn modelId="{A4E29EBE-71E6-4DFE-8753-D3209C34E1AC}" type="presParOf" srcId="{D75DED58-0515-436F-87DB-7914E8AF41A5}" destId="{94577284-9C49-4E96-9661-0A69D603C879}" srcOrd="1" destOrd="0" presId="urn:microsoft.com/office/officeart/2008/layout/VerticalCurvedList"/>
    <dgm:cxn modelId="{BFDCDFC8-B728-4772-932D-0BB8A03FC28A}" type="presParOf" srcId="{D75DED58-0515-436F-87DB-7914E8AF41A5}" destId="{4CB90E07-FE47-4397-ACD0-36D087A050D2}" srcOrd="2" destOrd="0" presId="urn:microsoft.com/office/officeart/2008/layout/VerticalCurvedList"/>
    <dgm:cxn modelId="{AF4E69ED-FBF8-468A-AD14-61094066B3FA}" type="presParOf" srcId="{D75DED58-0515-436F-87DB-7914E8AF41A5}" destId="{241A8B1E-A92C-49F6-B9CC-84B5039A410B}" srcOrd="3" destOrd="0" presId="urn:microsoft.com/office/officeart/2008/layout/VerticalCurvedList"/>
    <dgm:cxn modelId="{3056B82B-2291-4FB4-BAE2-D9922162746D}" type="presParOf" srcId="{B67EA81B-9E1E-4EC0-8C87-27D4984ABFCE}" destId="{0B27E2CE-67C9-4380-A339-4025BB1265AD}" srcOrd="1" destOrd="0" presId="urn:microsoft.com/office/officeart/2008/layout/VerticalCurvedList"/>
    <dgm:cxn modelId="{2DD6037F-2E23-4175-BFB1-43B59603AB89}" type="presParOf" srcId="{B67EA81B-9E1E-4EC0-8C87-27D4984ABFCE}" destId="{A05A858C-1762-4F9C-B2C1-93D56DD002F3}" srcOrd="2" destOrd="0" presId="urn:microsoft.com/office/officeart/2008/layout/VerticalCurvedList"/>
    <dgm:cxn modelId="{310569B5-A972-4682-AC39-75231C5B5A49}" type="presParOf" srcId="{A05A858C-1762-4F9C-B2C1-93D56DD002F3}" destId="{FF6E3F12-43F1-48C3-A71C-2276315EC031}" srcOrd="0" destOrd="0" presId="urn:microsoft.com/office/officeart/2008/layout/VerticalCurvedList"/>
    <dgm:cxn modelId="{ACB0BC13-2D8F-4EEC-A6AB-66F43C4A0BDC}" type="presParOf" srcId="{B67EA81B-9E1E-4EC0-8C87-27D4984ABFCE}" destId="{4AB0417F-EB9C-44A6-B151-83E2DE174E4F}" srcOrd="3" destOrd="0" presId="urn:microsoft.com/office/officeart/2008/layout/VerticalCurvedList"/>
    <dgm:cxn modelId="{79B5568B-05CE-460F-B38D-CA13302C2E35}" type="presParOf" srcId="{B67EA81B-9E1E-4EC0-8C87-27D4984ABFCE}" destId="{F7CD7CE6-02C1-47D5-8240-6F0A5ABC4955}" srcOrd="4" destOrd="0" presId="urn:microsoft.com/office/officeart/2008/layout/VerticalCurvedList"/>
    <dgm:cxn modelId="{3A0C2881-9F4C-459D-8035-59DB7E15040D}" type="presParOf" srcId="{F7CD7CE6-02C1-47D5-8240-6F0A5ABC4955}" destId="{928968D3-D212-4393-8AB2-3EECB7214A92}" srcOrd="0" destOrd="0" presId="urn:microsoft.com/office/officeart/2008/layout/VerticalCurvedList"/>
    <dgm:cxn modelId="{0D4794B2-6BCA-4452-ACD8-4C7878E2EE47}" type="presParOf" srcId="{B67EA81B-9E1E-4EC0-8C87-27D4984ABFCE}" destId="{0C5D709B-3ED4-4093-A49A-03CBFC058166}" srcOrd="5" destOrd="0" presId="urn:microsoft.com/office/officeart/2008/layout/VerticalCurvedList"/>
    <dgm:cxn modelId="{2B9E0E45-C190-46AA-94DB-596ED1600056}" type="presParOf" srcId="{B67EA81B-9E1E-4EC0-8C87-27D4984ABFCE}" destId="{16967526-7F54-42A2-B58D-DDD59FCF7B11}" srcOrd="6" destOrd="0" presId="urn:microsoft.com/office/officeart/2008/layout/VerticalCurvedList"/>
    <dgm:cxn modelId="{9DE4D05D-9AD3-4E9C-A9A2-0F4643621092}" type="presParOf" srcId="{16967526-7F54-42A2-B58D-DDD59FCF7B11}" destId="{D15CE6A5-27D8-4406-AFFC-E5ADAF803AB2}" srcOrd="0" destOrd="0" presId="urn:microsoft.com/office/officeart/2008/layout/VerticalCurvedList"/>
    <dgm:cxn modelId="{43BAFDFB-C130-4FBE-9D48-1150355EE8A0}" type="presParOf" srcId="{B67EA81B-9E1E-4EC0-8C87-27D4984ABFCE}" destId="{2FD001CB-C3CF-4FDA-A6DE-46EE21708223}" srcOrd="7" destOrd="0" presId="urn:microsoft.com/office/officeart/2008/layout/VerticalCurvedList"/>
    <dgm:cxn modelId="{9A0277D1-516B-4094-88B9-35610DE9C3CE}" type="presParOf" srcId="{B67EA81B-9E1E-4EC0-8C87-27D4984ABFCE}" destId="{B3E897A0-3755-4B35-9247-3555C8E3BF47}" srcOrd="8" destOrd="0" presId="urn:microsoft.com/office/officeart/2008/layout/VerticalCurvedList"/>
    <dgm:cxn modelId="{F65CE3EC-E804-45EB-BB8D-6FB806412325}" type="presParOf" srcId="{B3E897A0-3755-4B35-9247-3555C8E3BF47}" destId="{2CF1E6B9-2209-4C77-A905-25EAC2721EE9}" srcOrd="0" destOrd="0" presId="urn:microsoft.com/office/officeart/2008/layout/VerticalCurvedList"/>
    <dgm:cxn modelId="{7A06E32E-F924-4847-891E-3985B84D9DD3}" type="presParOf" srcId="{B67EA81B-9E1E-4EC0-8C87-27D4984ABFCE}" destId="{5D7455BA-E849-448C-AD96-EA1EFC9E1DE4}" srcOrd="9" destOrd="0" presId="urn:microsoft.com/office/officeart/2008/layout/VerticalCurvedList"/>
    <dgm:cxn modelId="{2B2D3580-2D24-49AC-9C24-D38A9A5268BA}" type="presParOf" srcId="{B67EA81B-9E1E-4EC0-8C87-27D4984ABFCE}" destId="{4A689112-7297-4B79-93D1-EB4142E92B0B}" srcOrd="10" destOrd="0" presId="urn:microsoft.com/office/officeart/2008/layout/VerticalCurvedList"/>
    <dgm:cxn modelId="{3464E9EC-28F7-4FD7-A382-46F613896BF5}" type="presParOf" srcId="{4A689112-7297-4B79-93D1-EB4142E92B0B}" destId="{DCB6D818-4F70-4C99-89C6-5D0AC527E2B2}" srcOrd="0" destOrd="0" presId="urn:microsoft.com/office/officeart/2008/layout/VerticalCurvedList"/>
    <dgm:cxn modelId="{D467B00E-DE35-48CB-9673-28C77A1AF2DD}" type="presParOf" srcId="{B67EA81B-9E1E-4EC0-8C87-27D4984ABFCE}" destId="{F1232FCA-18E6-4AC9-8B73-B81B2ADD0389}" srcOrd="11" destOrd="0" presId="urn:microsoft.com/office/officeart/2008/layout/VerticalCurvedList"/>
    <dgm:cxn modelId="{558D7D94-4F30-49FF-8B0D-4F29814048CA}" type="presParOf" srcId="{B67EA81B-9E1E-4EC0-8C87-27D4984ABFCE}" destId="{4A1D19F8-BC8E-454E-B5E2-B359E05892AD}" srcOrd="12" destOrd="0" presId="urn:microsoft.com/office/officeart/2008/layout/VerticalCurvedList"/>
    <dgm:cxn modelId="{B86327A2-A142-4CAB-AC71-F8E6413CEB22}" type="presParOf" srcId="{4A1D19F8-BC8E-454E-B5E2-B359E05892AD}" destId="{44633FC9-20AD-4DD4-84A3-29C7F12DFEE7}" srcOrd="0" destOrd="0" presId="urn:microsoft.com/office/officeart/2008/layout/VerticalCurvedList"/>
    <dgm:cxn modelId="{CD7F1399-A230-4A72-8A2E-95E0D8144CC6}" type="presParOf" srcId="{B67EA81B-9E1E-4EC0-8C87-27D4984ABFCE}" destId="{9F06CE35-F7E5-4190-BD6C-539CC53DF970}" srcOrd="13" destOrd="0" presId="urn:microsoft.com/office/officeart/2008/layout/VerticalCurvedList"/>
    <dgm:cxn modelId="{8E183147-2C5F-475F-B27B-333C258619C4}" type="presParOf" srcId="{B67EA81B-9E1E-4EC0-8C87-27D4984ABFCE}" destId="{12D82CCF-F5E8-43A7-BB3D-0DA86EA168B2}" srcOrd="14" destOrd="0" presId="urn:microsoft.com/office/officeart/2008/layout/VerticalCurvedList"/>
    <dgm:cxn modelId="{84F38029-4E14-4A6C-90C3-A418B59B5C16}" type="presParOf" srcId="{12D82CCF-F5E8-43A7-BB3D-0DA86EA168B2}" destId="{20B576AC-B6FF-4BE7-801F-928B543D6F4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6B4180-1FEC-4149-905D-FCCB6E2173C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EA9713B8-F039-49F0-A527-907A308B21C5}">
      <dgm:prSet phldrT="[Texto]"/>
      <dgm:spPr/>
      <dgm:t>
        <a:bodyPr/>
        <a:lstStyle/>
        <a:p>
          <a:r>
            <a:rPr lang="es-ES" dirty="0" smtClean="0"/>
            <a:t>Interpelación parlamentaria</a:t>
          </a:r>
          <a:endParaRPr lang="es-ES" dirty="0"/>
        </a:p>
      </dgm:t>
    </dgm:pt>
    <dgm:pt modelId="{9DA11D39-2378-4F25-BF50-211987B33B65}" type="parTrans" cxnId="{BB9EA70C-3A68-46C8-8EEC-529F10C44C2A}">
      <dgm:prSet/>
      <dgm:spPr/>
      <dgm:t>
        <a:bodyPr/>
        <a:lstStyle/>
        <a:p>
          <a:endParaRPr lang="es-ES"/>
        </a:p>
      </dgm:t>
    </dgm:pt>
    <dgm:pt modelId="{2D292F42-97C6-4018-9BC1-3A2C9BB88692}" type="sibTrans" cxnId="{BB9EA70C-3A68-46C8-8EEC-529F10C44C2A}">
      <dgm:prSet/>
      <dgm:spPr/>
      <dgm:t>
        <a:bodyPr/>
        <a:lstStyle/>
        <a:p>
          <a:endParaRPr lang="es-ES"/>
        </a:p>
      </dgm:t>
    </dgm:pt>
    <dgm:pt modelId="{42B273C7-C6D3-4DFD-A4E2-37F34D9CAA29}">
      <dgm:prSet phldrT="[Texto]"/>
      <dgm:spPr/>
      <dgm:t>
        <a:bodyPr/>
        <a:lstStyle/>
        <a:p>
          <a:r>
            <a:rPr lang="es-ES" dirty="0" smtClean="0"/>
            <a:t>Rotativa ministerial</a:t>
          </a:r>
          <a:endParaRPr lang="es-ES" dirty="0"/>
        </a:p>
      </dgm:t>
    </dgm:pt>
    <dgm:pt modelId="{430D42E6-4FAC-4F42-B7AB-152950EC66A4}" type="parTrans" cxnId="{D4390173-20FE-4255-8C2D-96F65C02FBE2}">
      <dgm:prSet/>
      <dgm:spPr/>
      <dgm:t>
        <a:bodyPr/>
        <a:lstStyle/>
        <a:p>
          <a:endParaRPr lang="es-ES"/>
        </a:p>
      </dgm:t>
    </dgm:pt>
    <dgm:pt modelId="{EC1064BB-EA25-409F-B9BD-114B795910CF}" type="sibTrans" cxnId="{D4390173-20FE-4255-8C2D-96F65C02FBE2}">
      <dgm:prSet/>
      <dgm:spPr/>
      <dgm:t>
        <a:bodyPr/>
        <a:lstStyle/>
        <a:p>
          <a:endParaRPr lang="es-ES"/>
        </a:p>
      </dgm:t>
    </dgm:pt>
    <dgm:pt modelId="{D2DDE945-A846-4691-8C31-52AE786558A3}">
      <dgm:prSet phldrT="[Texto]"/>
      <dgm:spPr/>
      <dgm:t>
        <a:bodyPr/>
        <a:lstStyle/>
        <a:p>
          <a:r>
            <a:rPr lang="es-ES" dirty="0" smtClean="0"/>
            <a:t>La no clausura de debate.</a:t>
          </a:r>
          <a:endParaRPr lang="es-ES" dirty="0"/>
        </a:p>
      </dgm:t>
    </dgm:pt>
    <dgm:pt modelId="{5EE93F18-A68A-4498-B8B7-DCEC5E0A1FF3}" type="parTrans" cxnId="{78D67CF6-DFED-4BF5-B4FF-F7278A984580}">
      <dgm:prSet/>
      <dgm:spPr/>
      <dgm:t>
        <a:bodyPr/>
        <a:lstStyle/>
        <a:p>
          <a:endParaRPr lang="es-ES"/>
        </a:p>
      </dgm:t>
    </dgm:pt>
    <dgm:pt modelId="{1493B56C-98D6-4CA8-B7DA-659313F9E133}" type="sibTrans" cxnId="{78D67CF6-DFED-4BF5-B4FF-F7278A984580}">
      <dgm:prSet/>
      <dgm:spPr/>
      <dgm:t>
        <a:bodyPr/>
        <a:lstStyle/>
        <a:p>
          <a:endParaRPr lang="es-ES"/>
        </a:p>
      </dgm:t>
    </dgm:pt>
    <dgm:pt modelId="{84479797-D56E-4C67-AA14-3F3DA071C655}">
      <dgm:prSet phldrT="[Texto]"/>
      <dgm:spPr/>
      <dgm:t>
        <a:bodyPr/>
        <a:lstStyle/>
        <a:p>
          <a:r>
            <a:rPr lang="es-ES" dirty="0" smtClean="0"/>
            <a:t>Cohecho (soborno, coima, compra de votos)</a:t>
          </a:r>
          <a:endParaRPr lang="es-ES" dirty="0"/>
        </a:p>
      </dgm:t>
    </dgm:pt>
    <dgm:pt modelId="{01740681-D24B-4249-9618-499497BF61C8}" type="parTrans" cxnId="{33076769-D376-41BB-B26C-D5CE0B695DDD}">
      <dgm:prSet/>
      <dgm:spPr/>
      <dgm:t>
        <a:bodyPr/>
        <a:lstStyle/>
        <a:p>
          <a:endParaRPr lang="es-ES"/>
        </a:p>
      </dgm:t>
    </dgm:pt>
    <dgm:pt modelId="{A7C23D4D-B4ED-47D5-ABAC-8EF6A0A48221}" type="sibTrans" cxnId="{33076769-D376-41BB-B26C-D5CE0B695DDD}">
      <dgm:prSet/>
      <dgm:spPr/>
      <dgm:t>
        <a:bodyPr/>
        <a:lstStyle/>
        <a:p>
          <a:endParaRPr lang="es-ES"/>
        </a:p>
      </dgm:t>
    </dgm:pt>
    <dgm:pt modelId="{4DA3DDE3-7716-4B83-971E-45AD2C5631BE}">
      <dgm:prSet phldrT="[Texto]"/>
      <dgm:spPr/>
      <dgm:t>
        <a:bodyPr/>
        <a:lstStyle/>
        <a:p>
          <a:r>
            <a:rPr lang="es-ES" dirty="0" smtClean="0"/>
            <a:t>Censura y obstrucción</a:t>
          </a:r>
          <a:endParaRPr lang="es-ES" dirty="0"/>
        </a:p>
      </dgm:t>
    </dgm:pt>
    <dgm:pt modelId="{87D86BD9-5416-4B63-9876-04CBA3DDC95E}" type="parTrans" cxnId="{ABCB7685-22EF-4CD7-88C9-57717BF709DD}">
      <dgm:prSet/>
      <dgm:spPr/>
      <dgm:t>
        <a:bodyPr/>
        <a:lstStyle/>
        <a:p>
          <a:endParaRPr lang="es-ES"/>
        </a:p>
      </dgm:t>
    </dgm:pt>
    <dgm:pt modelId="{DF151B0A-0556-4F07-B28D-10112232640B}" type="sibTrans" cxnId="{ABCB7685-22EF-4CD7-88C9-57717BF709DD}">
      <dgm:prSet/>
      <dgm:spPr/>
      <dgm:t>
        <a:bodyPr/>
        <a:lstStyle/>
        <a:p>
          <a:endParaRPr lang="es-ES"/>
        </a:p>
      </dgm:t>
    </dgm:pt>
    <dgm:pt modelId="{9223953C-CD14-424F-98E8-2DB880AF883D}">
      <dgm:prSet phldrT="[Texto]"/>
      <dgm:spPr/>
      <dgm:t>
        <a:bodyPr/>
        <a:lstStyle/>
        <a:p>
          <a:r>
            <a:rPr lang="es-ES" dirty="0" smtClean="0"/>
            <a:t>Corrupción. </a:t>
          </a:r>
          <a:endParaRPr lang="es-ES" dirty="0"/>
        </a:p>
      </dgm:t>
    </dgm:pt>
    <dgm:pt modelId="{32834314-E0B6-458F-BDF1-7CD5EB250C4E}" type="parTrans" cxnId="{DD166133-B86E-4E33-8378-E82603C8E796}">
      <dgm:prSet/>
      <dgm:spPr/>
      <dgm:t>
        <a:bodyPr/>
        <a:lstStyle/>
        <a:p>
          <a:endParaRPr lang="es-ES"/>
        </a:p>
      </dgm:t>
    </dgm:pt>
    <dgm:pt modelId="{4CC09C49-67A0-412E-825F-6F4357A46E9F}" type="sibTrans" cxnId="{DD166133-B86E-4E33-8378-E82603C8E796}">
      <dgm:prSet/>
      <dgm:spPr/>
      <dgm:t>
        <a:bodyPr/>
        <a:lstStyle/>
        <a:p>
          <a:endParaRPr lang="es-ES"/>
        </a:p>
      </dgm:t>
    </dgm:pt>
    <dgm:pt modelId="{5F2A352A-7243-4AA8-8AC7-2EE9DC4D9AA3}">
      <dgm:prSet phldrT="[Texto]"/>
      <dgm:spPr/>
      <dgm:t>
        <a:bodyPr/>
        <a:lstStyle/>
        <a:p>
          <a:r>
            <a:rPr lang="es-ES" dirty="0" smtClean="0"/>
            <a:t>Ineficiencia legislativa </a:t>
          </a:r>
          <a:endParaRPr lang="es-ES" dirty="0"/>
        </a:p>
      </dgm:t>
    </dgm:pt>
    <dgm:pt modelId="{EABF6F19-C185-4E0B-844B-09163AC693C6}" type="parTrans" cxnId="{A6D0C55A-E702-444E-A202-8C6309ADDC79}">
      <dgm:prSet/>
      <dgm:spPr/>
      <dgm:t>
        <a:bodyPr/>
        <a:lstStyle/>
        <a:p>
          <a:endParaRPr lang="es-ES"/>
        </a:p>
      </dgm:t>
    </dgm:pt>
    <dgm:pt modelId="{AC806A81-3162-4559-B7B4-9C7687029A47}" type="sibTrans" cxnId="{A6D0C55A-E702-444E-A202-8C6309ADDC79}">
      <dgm:prSet/>
      <dgm:spPr/>
      <dgm:t>
        <a:bodyPr/>
        <a:lstStyle/>
        <a:p>
          <a:endParaRPr lang="es-ES"/>
        </a:p>
      </dgm:t>
    </dgm:pt>
    <dgm:pt modelId="{44B495C0-B3AC-4D4A-8F6D-6799F765E86D}">
      <dgm:prSet phldrT="[Texto]"/>
      <dgm:spPr/>
      <dgm:t>
        <a:bodyPr/>
        <a:lstStyle/>
        <a:p>
          <a:endParaRPr lang="es-ES" dirty="0"/>
        </a:p>
      </dgm:t>
    </dgm:pt>
    <dgm:pt modelId="{63483384-9D8E-4129-87DD-98C5ABFBBF89}" type="parTrans" cxnId="{A7836368-2C68-4040-8D3C-36A38F1F51EC}">
      <dgm:prSet/>
      <dgm:spPr/>
      <dgm:t>
        <a:bodyPr/>
        <a:lstStyle/>
        <a:p>
          <a:endParaRPr lang="es-ES"/>
        </a:p>
      </dgm:t>
    </dgm:pt>
    <dgm:pt modelId="{1A1F46A0-3F0F-4DAC-8737-9B27DDED2051}" type="sibTrans" cxnId="{A7836368-2C68-4040-8D3C-36A38F1F51EC}">
      <dgm:prSet/>
      <dgm:spPr/>
      <dgm:t>
        <a:bodyPr/>
        <a:lstStyle/>
        <a:p>
          <a:endParaRPr lang="es-ES"/>
        </a:p>
      </dgm:t>
    </dgm:pt>
    <dgm:pt modelId="{47EF225C-09AA-49CB-8DBB-1A4C36947AB1}" type="pres">
      <dgm:prSet presAssocID="{956B4180-1FEC-4149-905D-FCCB6E2173CE}" presName="Name0" presStyleCnt="0">
        <dgm:presLayoutVars>
          <dgm:chMax val="7"/>
          <dgm:chPref val="7"/>
          <dgm:dir/>
        </dgm:presLayoutVars>
      </dgm:prSet>
      <dgm:spPr/>
      <dgm:t>
        <a:bodyPr/>
        <a:lstStyle/>
        <a:p>
          <a:endParaRPr lang="es-ES"/>
        </a:p>
      </dgm:t>
    </dgm:pt>
    <dgm:pt modelId="{22C2DCC2-5DD4-4C4E-9764-D7C2B5E3BE84}" type="pres">
      <dgm:prSet presAssocID="{956B4180-1FEC-4149-905D-FCCB6E2173CE}" presName="Name1" presStyleCnt="0"/>
      <dgm:spPr/>
    </dgm:pt>
    <dgm:pt modelId="{87495B1E-F841-4F4A-9613-0C539DD2E715}" type="pres">
      <dgm:prSet presAssocID="{956B4180-1FEC-4149-905D-FCCB6E2173CE}" presName="cycle" presStyleCnt="0"/>
      <dgm:spPr/>
    </dgm:pt>
    <dgm:pt modelId="{C4B2E525-9939-4C76-882A-E6AE25A08EC1}" type="pres">
      <dgm:prSet presAssocID="{956B4180-1FEC-4149-905D-FCCB6E2173CE}" presName="srcNode" presStyleLbl="node1" presStyleIdx="0" presStyleCnt="7"/>
      <dgm:spPr/>
    </dgm:pt>
    <dgm:pt modelId="{A8ECA3EF-0053-415B-A6C3-8B4EBE736F98}" type="pres">
      <dgm:prSet presAssocID="{956B4180-1FEC-4149-905D-FCCB6E2173CE}" presName="conn" presStyleLbl="parChTrans1D2" presStyleIdx="0" presStyleCnt="1"/>
      <dgm:spPr/>
      <dgm:t>
        <a:bodyPr/>
        <a:lstStyle/>
        <a:p>
          <a:endParaRPr lang="es-ES"/>
        </a:p>
      </dgm:t>
    </dgm:pt>
    <dgm:pt modelId="{84C9C6DD-111C-4E7A-B1EB-B46CA6B55CAF}" type="pres">
      <dgm:prSet presAssocID="{956B4180-1FEC-4149-905D-FCCB6E2173CE}" presName="extraNode" presStyleLbl="node1" presStyleIdx="0" presStyleCnt="7"/>
      <dgm:spPr/>
    </dgm:pt>
    <dgm:pt modelId="{08DF12B1-D4D2-4AE5-8EE4-7475AAE082BD}" type="pres">
      <dgm:prSet presAssocID="{956B4180-1FEC-4149-905D-FCCB6E2173CE}" presName="dstNode" presStyleLbl="node1" presStyleIdx="0" presStyleCnt="7"/>
      <dgm:spPr/>
    </dgm:pt>
    <dgm:pt modelId="{B3A741C5-B012-418C-B4CB-EF12AA50AB0B}" type="pres">
      <dgm:prSet presAssocID="{EA9713B8-F039-49F0-A527-907A308B21C5}" presName="text_1" presStyleLbl="node1" presStyleIdx="0" presStyleCnt="7">
        <dgm:presLayoutVars>
          <dgm:bulletEnabled val="1"/>
        </dgm:presLayoutVars>
      </dgm:prSet>
      <dgm:spPr/>
      <dgm:t>
        <a:bodyPr/>
        <a:lstStyle/>
        <a:p>
          <a:endParaRPr lang="es-ES"/>
        </a:p>
      </dgm:t>
    </dgm:pt>
    <dgm:pt modelId="{4356458A-54A7-43D6-B5DF-B5C97B7AA1BB}" type="pres">
      <dgm:prSet presAssocID="{EA9713B8-F039-49F0-A527-907A308B21C5}" presName="accent_1" presStyleCnt="0"/>
      <dgm:spPr/>
    </dgm:pt>
    <dgm:pt modelId="{F2E240BE-1521-4267-9D63-6305FC73EBFE}" type="pres">
      <dgm:prSet presAssocID="{EA9713B8-F039-49F0-A527-907A308B21C5}" presName="accentRepeatNode" presStyleLbl="solidFgAcc1" presStyleIdx="0" presStyleCnt="7"/>
      <dgm:spPr/>
    </dgm:pt>
    <dgm:pt modelId="{E852082C-77E8-4A0B-9D3C-325F42B7B419}" type="pres">
      <dgm:prSet presAssocID="{42B273C7-C6D3-4DFD-A4E2-37F34D9CAA29}" presName="text_2" presStyleLbl="node1" presStyleIdx="1" presStyleCnt="7">
        <dgm:presLayoutVars>
          <dgm:bulletEnabled val="1"/>
        </dgm:presLayoutVars>
      </dgm:prSet>
      <dgm:spPr/>
      <dgm:t>
        <a:bodyPr/>
        <a:lstStyle/>
        <a:p>
          <a:endParaRPr lang="es-ES"/>
        </a:p>
      </dgm:t>
    </dgm:pt>
    <dgm:pt modelId="{2686F396-B67C-4DD1-B68F-D75B2AA1234D}" type="pres">
      <dgm:prSet presAssocID="{42B273C7-C6D3-4DFD-A4E2-37F34D9CAA29}" presName="accent_2" presStyleCnt="0"/>
      <dgm:spPr/>
    </dgm:pt>
    <dgm:pt modelId="{23A4A03D-4550-45D8-BAD5-C0D51D1D90DD}" type="pres">
      <dgm:prSet presAssocID="{42B273C7-C6D3-4DFD-A4E2-37F34D9CAA29}" presName="accentRepeatNode" presStyleLbl="solidFgAcc1" presStyleIdx="1" presStyleCnt="7"/>
      <dgm:spPr/>
    </dgm:pt>
    <dgm:pt modelId="{8D9ADF2C-33A5-4688-98B9-1929CA912F09}" type="pres">
      <dgm:prSet presAssocID="{D2DDE945-A846-4691-8C31-52AE786558A3}" presName="text_3" presStyleLbl="node1" presStyleIdx="2" presStyleCnt="7">
        <dgm:presLayoutVars>
          <dgm:bulletEnabled val="1"/>
        </dgm:presLayoutVars>
      </dgm:prSet>
      <dgm:spPr/>
      <dgm:t>
        <a:bodyPr/>
        <a:lstStyle/>
        <a:p>
          <a:endParaRPr lang="es-ES"/>
        </a:p>
      </dgm:t>
    </dgm:pt>
    <dgm:pt modelId="{D1BCC91F-1A26-443E-A156-B93B4E1FEBC0}" type="pres">
      <dgm:prSet presAssocID="{D2DDE945-A846-4691-8C31-52AE786558A3}" presName="accent_3" presStyleCnt="0"/>
      <dgm:spPr/>
    </dgm:pt>
    <dgm:pt modelId="{F0A327C5-2D9B-4F8C-8D05-09D4CCCC44E2}" type="pres">
      <dgm:prSet presAssocID="{D2DDE945-A846-4691-8C31-52AE786558A3}" presName="accentRepeatNode" presStyleLbl="solidFgAcc1" presStyleIdx="2" presStyleCnt="7"/>
      <dgm:spPr/>
    </dgm:pt>
    <dgm:pt modelId="{58F5DDAC-9311-4912-B11C-1B88DB200A6A}" type="pres">
      <dgm:prSet presAssocID="{84479797-D56E-4C67-AA14-3F3DA071C655}" presName="text_4" presStyleLbl="node1" presStyleIdx="3" presStyleCnt="7">
        <dgm:presLayoutVars>
          <dgm:bulletEnabled val="1"/>
        </dgm:presLayoutVars>
      </dgm:prSet>
      <dgm:spPr/>
      <dgm:t>
        <a:bodyPr/>
        <a:lstStyle/>
        <a:p>
          <a:endParaRPr lang="es-ES"/>
        </a:p>
      </dgm:t>
    </dgm:pt>
    <dgm:pt modelId="{C3CAF1A1-30DC-467C-A4F5-E4F3CCC63C22}" type="pres">
      <dgm:prSet presAssocID="{84479797-D56E-4C67-AA14-3F3DA071C655}" presName="accent_4" presStyleCnt="0"/>
      <dgm:spPr/>
    </dgm:pt>
    <dgm:pt modelId="{4718799E-0FB2-4BA7-8333-5CE3D72B149C}" type="pres">
      <dgm:prSet presAssocID="{84479797-D56E-4C67-AA14-3F3DA071C655}" presName="accentRepeatNode" presStyleLbl="solidFgAcc1" presStyleIdx="3" presStyleCnt="7"/>
      <dgm:spPr/>
    </dgm:pt>
    <dgm:pt modelId="{5CE1E76D-A220-43DF-87EF-676B810FC6FD}" type="pres">
      <dgm:prSet presAssocID="{4DA3DDE3-7716-4B83-971E-45AD2C5631BE}" presName="text_5" presStyleLbl="node1" presStyleIdx="4" presStyleCnt="7">
        <dgm:presLayoutVars>
          <dgm:bulletEnabled val="1"/>
        </dgm:presLayoutVars>
      </dgm:prSet>
      <dgm:spPr/>
      <dgm:t>
        <a:bodyPr/>
        <a:lstStyle/>
        <a:p>
          <a:endParaRPr lang="es-ES"/>
        </a:p>
      </dgm:t>
    </dgm:pt>
    <dgm:pt modelId="{2D3E3E28-978A-43DE-B816-2A6A72FF7152}" type="pres">
      <dgm:prSet presAssocID="{4DA3DDE3-7716-4B83-971E-45AD2C5631BE}" presName="accent_5" presStyleCnt="0"/>
      <dgm:spPr/>
    </dgm:pt>
    <dgm:pt modelId="{46A52DD3-4835-4588-BC67-DBB324DFDF26}" type="pres">
      <dgm:prSet presAssocID="{4DA3DDE3-7716-4B83-971E-45AD2C5631BE}" presName="accentRepeatNode" presStyleLbl="solidFgAcc1" presStyleIdx="4" presStyleCnt="7"/>
      <dgm:spPr/>
    </dgm:pt>
    <dgm:pt modelId="{213BA5D5-9BC6-481A-B06A-8D0E005D8C4F}" type="pres">
      <dgm:prSet presAssocID="{9223953C-CD14-424F-98E8-2DB880AF883D}" presName="text_6" presStyleLbl="node1" presStyleIdx="5" presStyleCnt="7">
        <dgm:presLayoutVars>
          <dgm:bulletEnabled val="1"/>
        </dgm:presLayoutVars>
      </dgm:prSet>
      <dgm:spPr/>
      <dgm:t>
        <a:bodyPr/>
        <a:lstStyle/>
        <a:p>
          <a:endParaRPr lang="es-ES"/>
        </a:p>
      </dgm:t>
    </dgm:pt>
    <dgm:pt modelId="{B63E59E7-F5E2-4B93-A2E1-02640F0FBFF3}" type="pres">
      <dgm:prSet presAssocID="{9223953C-CD14-424F-98E8-2DB880AF883D}" presName="accent_6" presStyleCnt="0"/>
      <dgm:spPr/>
    </dgm:pt>
    <dgm:pt modelId="{850E0BFE-B7D9-43A9-9590-D331B1AA6D45}" type="pres">
      <dgm:prSet presAssocID="{9223953C-CD14-424F-98E8-2DB880AF883D}" presName="accentRepeatNode" presStyleLbl="solidFgAcc1" presStyleIdx="5" presStyleCnt="7"/>
      <dgm:spPr/>
    </dgm:pt>
    <dgm:pt modelId="{0989E91E-9412-4D88-97EA-49A487AF8F6E}" type="pres">
      <dgm:prSet presAssocID="{5F2A352A-7243-4AA8-8AC7-2EE9DC4D9AA3}" presName="text_7" presStyleLbl="node1" presStyleIdx="6" presStyleCnt="7">
        <dgm:presLayoutVars>
          <dgm:bulletEnabled val="1"/>
        </dgm:presLayoutVars>
      </dgm:prSet>
      <dgm:spPr/>
      <dgm:t>
        <a:bodyPr/>
        <a:lstStyle/>
        <a:p>
          <a:endParaRPr lang="es-ES"/>
        </a:p>
      </dgm:t>
    </dgm:pt>
    <dgm:pt modelId="{BB8112CF-5604-4949-ADC9-1B75D6CE6250}" type="pres">
      <dgm:prSet presAssocID="{5F2A352A-7243-4AA8-8AC7-2EE9DC4D9AA3}" presName="accent_7" presStyleCnt="0"/>
      <dgm:spPr/>
    </dgm:pt>
    <dgm:pt modelId="{E65ACCF3-D5E5-44E6-B206-3FC4DEF8FF97}" type="pres">
      <dgm:prSet presAssocID="{5F2A352A-7243-4AA8-8AC7-2EE9DC4D9AA3}" presName="accentRepeatNode" presStyleLbl="solidFgAcc1" presStyleIdx="6" presStyleCnt="7"/>
      <dgm:spPr/>
    </dgm:pt>
  </dgm:ptLst>
  <dgm:cxnLst>
    <dgm:cxn modelId="{33076769-D376-41BB-B26C-D5CE0B695DDD}" srcId="{956B4180-1FEC-4149-905D-FCCB6E2173CE}" destId="{84479797-D56E-4C67-AA14-3F3DA071C655}" srcOrd="3" destOrd="0" parTransId="{01740681-D24B-4249-9618-499497BF61C8}" sibTransId="{A7C23D4D-B4ED-47D5-ABAC-8EF6A0A48221}"/>
    <dgm:cxn modelId="{A587B549-0738-4228-BA86-2336C95B0D8B}" type="presOf" srcId="{9223953C-CD14-424F-98E8-2DB880AF883D}" destId="{213BA5D5-9BC6-481A-B06A-8D0E005D8C4F}" srcOrd="0" destOrd="0" presId="urn:microsoft.com/office/officeart/2008/layout/VerticalCurvedList"/>
    <dgm:cxn modelId="{18B84DA2-5D06-4E90-A5CF-7B3706AB5241}" type="presOf" srcId="{D2DDE945-A846-4691-8C31-52AE786558A3}" destId="{8D9ADF2C-33A5-4688-98B9-1929CA912F09}" srcOrd="0" destOrd="0" presId="urn:microsoft.com/office/officeart/2008/layout/VerticalCurvedList"/>
    <dgm:cxn modelId="{229D6FF0-F404-4FE9-B968-3105B6572E2B}" type="presOf" srcId="{42B273C7-C6D3-4DFD-A4E2-37F34D9CAA29}" destId="{E852082C-77E8-4A0B-9D3C-325F42B7B419}" srcOrd="0" destOrd="0" presId="urn:microsoft.com/office/officeart/2008/layout/VerticalCurvedList"/>
    <dgm:cxn modelId="{A7836368-2C68-4040-8D3C-36A38F1F51EC}" srcId="{956B4180-1FEC-4149-905D-FCCB6E2173CE}" destId="{44B495C0-B3AC-4D4A-8F6D-6799F765E86D}" srcOrd="7" destOrd="0" parTransId="{63483384-9D8E-4129-87DD-98C5ABFBBF89}" sibTransId="{1A1F46A0-3F0F-4DAC-8737-9B27DDED2051}"/>
    <dgm:cxn modelId="{BB9EA70C-3A68-46C8-8EEC-529F10C44C2A}" srcId="{956B4180-1FEC-4149-905D-FCCB6E2173CE}" destId="{EA9713B8-F039-49F0-A527-907A308B21C5}" srcOrd="0" destOrd="0" parTransId="{9DA11D39-2378-4F25-BF50-211987B33B65}" sibTransId="{2D292F42-97C6-4018-9BC1-3A2C9BB88692}"/>
    <dgm:cxn modelId="{7C051C32-374D-42E6-AE05-29CD9D851DDB}" type="presOf" srcId="{EA9713B8-F039-49F0-A527-907A308B21C5}" destId="{B3A741C5-B012-418C-B4CB-EF12AA50AB0B}" srcOrd="0" destOrd="0" presId="urn:microsoft.com/office/officeart/2008/layout/VerticalCurvedList"/>
    <dgm:cxn modelId="{DD166133-B86E-4E33-8378-E82603C8E796}" srcId="{956B4180-1FEC-4149-905D-FCCB6E2173CE}" destId="{9223953C-CD14-424F-98E8-2DB880AF883D}" srcOrd="5" destOrd="0" parTransId="{32834314-E0B6-458F-BDF1-7CD5EB250C4E}" sibTransId="{4CC09C49-67A0-412E-825F-6F4357A46E9F}"/>
    <dgm:cxn modelId="{DF617F54-61D9-4519-9FF0-6DD93CE7AC40}" type="presOf" srcId="{956B4180-1FEC-4149-905D-FCCB6E2173CE}" destId="{47EF225C-09AA-49CB-8DBB-1A4C36947AB1}" srcOrd="0" destOrd="0" presId="urn:microsoft.com/office/officeart/2008/layout/VerticalCurvedList"/>
    <dgm:cxn modelId="{ABCB7685-22EF-4CD7-88C9-57717BF709DD}" srcId="{956B4180-1FEC-4149-905D-FCCB6E2173CE}" destId="{4DA3DDE3-7716-4B83-971E-45AD2C5631BE}" srcOrd="4" destOrd="0" parTransId="{87D86BD9-5416-4B63-9876-04CBA3DDC95E}" sibTransId="{DF151B0A-0556-4F07-B28D-10112232640B}"/>
    <dgm:cxn modelId="{20837A15-7384-412B-9E31-4EAFEBAD58B6}" type="presOf" srcId="{5F2A352A-7243-4AA8-8AC7-2EE9DC4D9AA3}" destId="{0989E91E-9412-4D88-97EA-49A487AF8F6E}" srcOrd="0" destOrd="0" presId="urn:microsoft.com/office/officeart/2008/layout/VerticalCurvedList"/>
    <dgm:cxn modelId="{78D67CF6-DFED-4BF5-B4FF-F7278A984580}" srcId="{956B4180-1FEC-4149-905D-FCCB6E2173CE}" destId="{D2DDE945-A846-4691-8C31-52AE786558A3}" srcOrd="2" destOrd="0" parTransId="{5EE93F18-A68A-4498-B8B7-DCEC5E0A1FF3}" sibTransId="{1493B56C-98D6-4CA8-B7DA-659313F9E133}"/>
    <dgm:cxn modelId="{69CC013A-C4C8-40D7-AC2C-8F491AC4C6EE}" type="presOf" srcId="{4DA3DDE3-7716-4B83-971E-45AD2C5631BE}" destId="{5CE1E76D-A220-43DF-87EF-676B810FC6FD}" srcOrd="0" destOrd="0" presId="urn:microsoft.com/office/officeart/2008/layout/VerticalCurvedList"/>
    <dgm:cxn modelId="{A6D0C55A-E702-444E-A202-8C6309ADDC79}" srcId="{956B4180-1FEC-4149-905D-FCCB6E2173CE}" destId="{5F2A352A-7243-4AA8-8AC7-2EE9DC4D9AA3}" srcOrd="6" destOrd="0" parTransId="{EABF6F19-C185-4E0B-844B-09163AC693C6}" sibTransId="{AC806A81-3162-4559-B7B4-9C7687029A47}"/>
    <dgm:cxn modelId="{F4622780-598F-4879-BE27-10B7D662D01C}" type="presOf" srcId="{2D292F42-97C6-4018-9BC1-3A2C9BB88692}" destId="{A8ECA3EF-0053-415B-A6C3-8B4EBE736F98}" srcOrd="0" destOrd="0" presId="urn:microsoft.com/office/officeart/2008/layout/VerticalCurvedList"/>
    <dgm:cxn modelId="{D4390173-20FE-4255-8C2D-96F65C02FBE2}" srcId="{956B4180-1FEC-4149-905D-FCCB6E2173CE}" destId="{42B273C7-C6D3-4DFD-A4E2-37F34D9CAA29}" srcOrd="1" destOrd="0" parTransId="{430D42E6-4FAC-4F42-B7AB-152950EC66A4}" sibTransId="{EC1064BB-EA25-409F-B9BD-114B795910CF}"/>
    <dgm:cxn modelId="{AA8ACDE1-C245-4FD2-A595-904CA1DF5B49}" type="presOf" srcId="{84479797-D56E-4C67-AA14-3F3DA071C655}" destId="{58F5DDAC-9311-4912-B11C-1B88DB200A6A}" srcOrd="0" destOrd="0" presId="urn:microsoft.com/office/officeart/2008/layout/VerticalCurvedList"/>
    <dgm:cxn modelId="{D2EA653B-98FC-45E5-9168-CDE481E15179}" type="presParOf" srcId="{47EF225C-09AA-49CB-8DBB-1A4C36947AB1}" destId="{22C2DCC2-5DD4-4C4E-9764-D7C2B5E3BE84}" srcOrd="0" destOrd="0" presId="urn:microsoft.com/office/officeart/2008/layout/VerticalCurvedList"/>
    <dgm:cxn modelId="{A98010B3-F60B-4AAC-8762-F5F804DA1C11}" type="presParOf" srcId="{22C2DCC2-5DD4-4C4E-9764-D7C2B5E3BE84}" destId="{87495B1E-F841-4F4A-9613-0C539DD2E715}" srcOrd="0" destOrd="0" presId="urn:microsoft.com/office/officeart/2008/layout/VerticalCurvedList"/>
    <dgm:cxn modelId="{A27C319B-003C-40A8-830A-7BF16CB92DE2}" type="presParOf" srcId="{87495B1E-F841-4F4A-9613-0C539DD2E715}" destId="{C4B2E525-9939-4C76-882A-E6AE25A08EC1}" srcOrd="0" destOrd="0" presId="urn:microsoft.com/office/officeart/2008/layout/VerticalCurvedList"/>
    <dgm:cxn modelId="{98986192-27D7-4DB4-B6B5-E4482BC88F2A}" type="presParOf" srcId="{87495B1E-F841-4F4A-9613-0C539DD2E715}" destId="{A8ECA3EF-0053-415B-A6C3-8B4EBE736F98}" srcOrd="1" destOrd="0" presId="urn:microsoft.com/office/officeart/2008/layout/VerticalCurvedList"/>
    <dgm:cxn modelId="{597CA827-762E-4B79-9F48-BB6A1D9A53F8}" type="presParOf" srcId="{87495B1E-F841-4F4A-9613-0C539DD2E715}" destId="{84C9C6DD-111C-4E7A-B1EB-B46CA6B55CAF}" srcOrd="2" destOrd="0" presId="urn:microsoft.com/office/officeart/2008/layout/VerticalCurvedList"/>
    <dgm:cxn modelId="{A9255DDE-1664-47A9-B00F-16017ACA5B2D}" type="presParOf" srcId="{87495B1E-F841-4F4A-9613-0C539DD2E715}" destId="{08DF12B1-D4D2-4AE5-8EE4-7475AAE082BD}" srcOrd="3" destOrd="0" presId="urn:microsoft.com/office/officeart/2008/layout/VerticalCurvedList"/>
    <dgm:cxn modelId="{B619DD26-BEB4-4292-B781-B1495F99906A}" type="presParOf" srcId="{22C2DCC2-5DD4-4C4E-9764-D7C2B5E3BE84}" destId="{B3A741C5-B012-418C-B4CB-EF12AA50AB0B}" srcOrd="1" destOrd="0" presId="urn:microsoft.com/office/officeart/2008/layout/VerticalCurvedList"/>
    <dgm:cxn modelId="{2425033D-A0B0-4E83-926C-612AF3B905C1}" type="presParOf" srcId="{22C2DCC2-5DD4-4C4E-9764-D7C2B5E3BE84}" destId="{4356458A-54A7-43D6-B5DF-B5C97B7AA1BB}" srcOrd="2" destOrd="0" presId="urn:microsoft.com/office/officeart/2008/layout/VerticalCurvedList"/>
    <dgm:cxn modelId="{F1799EF7-ECE0-4D81-9793-6196261836FF}" type="presParOf" srcId="{4356458A-54A7-43D6-B5DF-B5C97B7AA1BB}" destId="{F2E240BE-1521-4267-9D63-6305FC73EBFE}" srcOrd="0" destOrd="0" presId="urn:microsoft.com/office/officeart/2008/layout/VerticalCurvedList"/>
    <dgm:cxn modelId="{47EAC54C-024C-4B91-B924-6D7F4CD2608E}" type="presParOf" srcId="{22C2DCC2-5DD4-4C4E-9764-D7C2B5E3BE84}" destId="{E852082C-77E8-4A0B-9D3C-325F42B7B419}" srcOrd="3" destOrd="0" presId="urn:microsoft.com/office/officeart/2008/layout/VerticalCurvedList"/>
    <dgm:cxn modelId="{7B9D9FAB-E62B-4DCD-BE3F-40EE57407925}" type="presParOf" srcId="{22C2DCC2-5DD4-4C4E-9764-D7C2B5E3BE84}" destId="{2686F396-B67C-4DD1-B68F-D75B2AA1234D}" srcOrd="4" destOrd="0" presId="urn:microsoft.com/office/officeart/2008/layout/VerticalCurvedList"/>
    <dgm:cxn modelId="{467711F8-C352-4C75-B26C-C9433DD6E309}" type="presParOf" srcId="{2686F396-B67C-4DD1-B68F-D75B2AA1234D}" destId="{23A4A03D-4550-45D8-BAD5-C0D51D1D90DD}" srcOrd="0" destOrd="0" presId="urn:microsoft.com/office/officeart/2008/layout/VerticalCurvedList"/>
    <dgm:cxn modelId="{C397C3DC-A751-496C-BED3-EC18D2D98272}" type="presParOf" srcId="{22C2DCC2-5DD4-4C4E-9764-D7C2B5E3BE84}" destId="{8D9ADF2C-33A5-4688-98B9-1929CA912F09}" srcOrd="5" destOrd="0" presId="urn:microsoft.com/office/officeart/2008/layout/VerticalCurvedList"/>
    <dgm:cxn modelId="{C272B9AD-5B16-4AEB-B5CC-1FFDE9B575E0}" type="presParOf" srcId="{22C2DCC2-5DD4-4C4E-9764-D7C2B5E3BE84}" destId="{D1BCC91F-1A26-443E-A156-B93B4E1FEBC0}" srcOrd="6" destOrd="0" presId="urn:microsoft.com/office/officeart/2008/layout/VerticalCurvedList"/>
    <dgm:cxn modelId="{402F4910-18FE-4E79-82E6-A6FA2D7EABC4}" type="presParOf" srcId="{D1BCC91F-1A26-443E-A156-B93B4E1FEBC0}" destId="{F0A327C5-2D9B-4F8C-8D05-09D4CCCC44E2}" srcOrd="0" destOrd="0" presId="urn:microsoft.com/office/officeart/2008/layout/VerticalCurvedList"/>
    <dgm:cxn modelId="{948045D1-1ECE-4610-AED0-0D166F197A7D}" type="presParOf" srcId="{22C2DCC2-5DD4-4C4E-9764-D7C2B5E3BE84}" destId="{58F5DDAC-9311-4912-B11C-1B88DB200A6A}" srcOrd="7" destOrd="0" presId="urn:microsoft.com/office/officeart/2008/layout/VerticalCurvedList"/>
    <dgm:cxn modelId="{A451A0E7-801A-4B7A-93C8-B01B0AF25AB7}" type="presParOf" srcId="{22C2DCC2-5DD4-4C4E-9764-D7C2B5E3BE84}" destId="{C3CAF1A1-30DC-467C-A4F5-E4F3CCC63C22}" srcOrd="8" destOrd="0" presId="urn:microsoft.com/office/officeart/2008/layout/VerticalCurvedList"/>
    <dgm:cxn modelId="{68B6A696-BAF4-4C87-91F1-0F540DB13A35}" type="presParOf" srcId="{C3CAF1A1-30DC-467C-A4F5-E4F3CCC63C22}" destId="{4718799E-0FB2-4BA7-8333-5CE3D72B149C}" srcOrd="0" destOrd="0" presId="urn:microsoft.com/office/officeart/2008/layout/VerticalCurvedList"/>
    <dgm:cxn modelId="{D75DD299-4BEB-46F0-AB93-959927D9C716}" type="presParOf" srcId="{22C2DCC2-5DD4-4C4E-9764-D7C2B5E3BE84}" destId="{5CE1E76D-A220-43DF-87EF-676B810FC6FD}" srcOrd="9" destOrd="0" presId="urn:microsoft.com/office/officeart/2008/layout/VerticalCurvedList"/>
    <dgm:cxn modelId="{225CA4B4-FF8D-45BF-98BB-51E7ACCCE610}" type="presParOf" srcId="{22C2DCC2-5DD4-4C4E-9764-D7C2B5E3BE84}" destId="{2D3E3E28-978A-43DE-B816-2A6A72FF7152}" srcOrd="10" destOrd="0" presId="urn:microsoft.com/office/officeart/2008/layout/VerticalCurvedList"/>
    <dgm:cxn modelId="{0D1BA2B4-FDD5-4EB9-96A3-61769AAA8E7A}" type="presParOf" srcId="{2D3E3E28-978A-43DE-B816-2A6A72FF7152}" destId="{46A52DD3-4835-4588-BC67-DBB324DFDF26}" srcOrd="0" destOrd="0" presId="urn:microsoft.com/office/officeart/2008/layout/VerticalCurvedList"/>
    <dgm:cxn modelId="{662515F9-F90F-452D-9A52-D0C6CBE93BDE}" type="presParOf" srcId="{22C2DCC2-5DD4-4C4E-9764-D7C2B5E3BE84}" destId="{213BA5D5-9BC6-481A-B06A-8D0E005D8C4F}" srcOrd="11" destOrd="0" presId="urn:microsoft.com/office/officeart/2008/layout/VerticalCurvedList"/>
    <dgm:cxn modelId="{E414FA60-5F2B-4029-9B69-610886BF5B3B}" type="presParOf" srcId="{22C2DCC2-5DD4-4C4E-9764-D7C2B5E3BE84}" destId="{B63E59E7-F5E2-4B93-A2E1-02640F0FBFF3}" srcOrd="12" destOrd="0" presId="urn:microsoft.com/office/officeart/2008/layout/VerticalCurvedList"/>
    <dgm:cxn modelId="{195FE09B-3A8E-4DE5-8E10-24A4437F485A}" type="presParOf" srcId="{B63E59E7-F5E2-4B93-A2E1-02640F0FBFF3}" destId="{850E0BFE-B7D9-43A9-9590-D331B1AA6D45}" srcOrd="0" destOrd="0" presId="urn:microsoft.com/office/officeart/2008/layout/VerticalCurvedList"/>
    <dgm:cxn modelId="{D1269F3E-C61A-4B04-8C7A-A572B203039C}" type="presParOf" srcId="{22C2DCC2-5DD4-4C4E-9764-D7C2B5E3BE84}" destId="{0989E91E-9412-4D88-97EA-49A487AF8F6E}" srcOrd="13" destOrd="0" presId="urn:microsoft.com/office/officeart/2008/layout/VerticalCurvedList"/>
    <dgm:cxn modelId="{AEAEB795-04B9-42E3-9ECB-475AD6899840}" type="presParOf" srcId="{22C2DCC2-5DD4-4C4E-9764-D7C2B5E3BE84}" destId="{BB8112CF-5604-4949-ADC9-1B75D6CE6250}" srcOrd="14" destOrd="0" presId="urn:microsoft.com/office/officeart/2008/layout/VerticalCurvedList"/>
    <dgm:cxn modelId="{A60CD7E5-217D-46FC-A89A-103D3F8AB09E}" type="presParOf" srcId="{BB8112CF-5604-4949-ADC9-1B75D6CE6250}" destId="{E65ACCF3-D5E5-44E6-B206-3FC4DEF8FF9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FA8711-489E-4F00-B5EF-6840F27FEFD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S"/>
        </a:p>
      </dgm:t>
    </dgm:pt>
    <dgm:pt modelId="{A9C0DD8A-BAA1-4906-8818-060BCE55ED15}">
      <dgm:prSet phldrT="[Texto]"/>
      <dgm:spPr/>
      <dgm:t>
        <a:bodyPr/>
        <a:lstStyle/>
        <a:p>
          <a:r>
            <a:rPr lang="es-ES" dirty="0" smtClean="0"/>
            <a:t>Partidos políticos </a:t>
          </a:r>
          <a:endParaRPr lang="es-ES" dirty="0"/>
        </a:p>
      </dgm:t>
    </dgm:pt>
    <dgm:pt modelId="{0A7BC60C-675A-4F56-BBF5-446081EEE9BD}" type="parTrans" cxnId="{ABC1A952-B13E-4BA7-BAB2-61319F6E88D2}">
      <dgm:prSet/>
      <dgm:spPr/>
      <dgm:t>
        <a:bodyPr/>
        <a:lstStyle/>
        <a:p>
          <a:endParaRPr lang="es-ES"/>
        </a:p>
      </dgm:t>
    </dgm:pt>
    <dgm:pt modelId="{42A5EB0D-6B61-4215-9985-18CE8265BA63}" type="sibTrans" cxnId="{ABC1A952-B13E-4BA7-BAB2-61319F6E88D2}">
      <dgm:prSet/>
      <dgm:spPr/>
      <dgm:t>
        <a:bodyPr/>
        <a:lstStyle/>
        <a:p>
          <a:endParaRPr lang="es-ES"/>
        </a:p>
      </dgm:t>
    </dgm:pt>
    <dgm:pt modelId="{8B5B4F5D-F911-41DF-BD92-EEC4F029F93F}">
      <dgm:prSet phldrT="[Texto]"/>
      <dgm:spPr/>
      <dgm:t>
        <a:bodyPr/>
        <a:lstStyle/>
        <a:p>
          <a:r>
            <a:rPr lang="es-ES" dirty="0" smtClean="0"/>
            <a:t>Partido conservador</a:t>
          </a:r>
          <a:endParaRPr lang="es-ES" dirty="0"/>
        </a:p>
      </dgm:t>
    </dgm:pt>
    <dgm:pt modelId="{18948F72-085D-4FEB-9877-86AF4DFD949F}" type="parTrans" cxnId="{704E9C53-B4BA-4734-9FA5-08821D5D1646}">
      <dgm:prSet/>
      <dgm:spPr/>
      <dgm:t>
        <a:bodyPr/>
        <a:lstStyle/>
        <a:p>
          <a:endParaRPr lang="es-ES"/>
        </a:p>
      </dgm:t>
    </dgm:pt>
    <dgm:pt modelId="{71C04C6F-3CA9-4B2E-9FB4-903F673F8408}" type="sibTrans" cxnId="{704E9C53-B4BA-4734-9FA5-08821D5D1646}">
      <dgm:prSet/>
      <dgm:spPr/>
      <dgm:t>
        <a:bodyPr/>
        <a:lstStyle/>
        <a:p>
          <a:endParaRPr lang="es-ES"/>
        </a:p>
      </dgm:t>
    </dgm:pt>
    <dgm:pt modelId="{618BB896-93DA-4E14-BF35-AC06DE97A75A}">
      <dgm:prSet phldrT="[Texto]"/>
      <dgm:spPr/>
      <dgm:t>
        <a:bodyPr/>
        <a:lstStyle/>
        <a:p>
          <a:r>
            <a:rPr lang="es-ES" dirty="0" smtClean="0"/>
            <a:t>Partido Nacional</a:t>
          </a:r>
          <a:endParaRPr lang="es-ES" dirty="0"/>
        </a:p>
      </dgm:t>
    </dgm:pt>
    <dgm:pt modelId="{0005D960-ECFC-4949-91AD-D854B3CA89E4}" type="parTrans" cxnId="{024DF521-F4FD-429B-8E30-F86C3CEF16B6}">
      <dgm:prSet/>
      <dgm:spPr/>
      <dgm:t>
        <a:bodyPr/>
        <a:lstStyle/>
        <a:p>
          <a:endParaRPr lang="es-ES"/>
        </a:p>
      </dgm:t>
    </dgm:pt>
    <dgm:pt modelId="{08579D54-9889-4785-99CA-043A8885E839}" type="sibTrans" cxnId="{024DF521-F4FD-429B-8E30-F86C3CEF16B6}">
      <dgm:prSet/>
      <dgm:spPr/>
      <dgm:t>
        <a:bodyPr/>
        <a:lstStyle/>
        <a:p>
          <a:endParaRPr lang="es-ES"/>
        </a:p>
      </dgm:t>
    </dgm:pt>
    <dgm:pt modelId="{2F32EE9C-E1B2-476B-8B2D-763F2EDE4253}">
      <dgm:prSet phldrT="[Texto]"/>
      <dgm:spPr/>
      <dgm:t>
        <a:bodyPr/>
        <a:lstStyle/>
        <a:p>
          <a:r>
            <a:rPr lang="es-ES" dirty="0" smtClean="0"/>
            <a:t>Partido liberal</a:t>
          </a:r>
          <a:endParaRPr lang="es-ES" dirty="0"/>
        </a:p>
      </dgm:t>
    </dgm:pt>
    <dgm:pt modelId="{11881587-0D4A-406B-A4E4-1528FAC51A67}" type="parTrans" cxnId="{9D389C12-12B8-4654-A8C0-45D707515D98}">
      <dgm:prSet/>
      <dgm:spPr/>
      <dgm:t>
        <a:bodyPr/>
        <a:lstStyle/>
        <a:p>
          <a:endParaRPr lang="es-ES"/>
        </a:p>
      </dgm:t>
    </dgm:pt>
    <dgm:pt modelId="{91E32790-DC83-44B1-9EC9-C79353F8BD0A}" type="sibTrans" cxnId="{9D389C12-12B8-4654-A8C0-45D707515D98}">
      <dgm:prSet/>
      <dgm:spPr/>
      <dgm:t>
        <a:bodyPr/>
        <a:lstStyle/>
        <a:p>
          <a:endParaRPr lang="es-ES"/>
        </a:p>
      </dgm:t>
    </dgm:pt>
    <dgm:pt modelId="{5FEDD977-B207-4900-B0F7-F9E35E3DCD1C}">
      <dgm:prSet phldrT="[Texto]"/>
      <dgm:spPr/>
      <dgm:t>
        <a:bodyPr/>
        <a:lstStyle/>
        <a:p>
          <a:r>
            <a:rPr lang="es-ES" dirty="0" smtClean="0"/>
            <a:t>Partido liberal democrático</a:t>
          </a:r>
          <a:endParaRPr lang="es-ES" dirty="0"/>
        </a:p>
      </dgm:t>
    </dgm:pt>
    <dgm:pt modelId="{6906223A-C74F-4D64-B8BC-AA3BAA05B996}" type="parTrans" cxnId="{853F8A9E-0C44-40DD-A295-A1BCBC828737}">
      <dgm:prSet/>
      <dgm:spPr/>
      <dgm:t>
        <a:bodyPr/>
        <a:lstStyle/>
        <a:p>
          <a:endParaRPr lang="es-ES"/>
        </a:p>
      </dgm:t>
    </dgm:pt>
    <dgm:pt modelId="{C88A4E4D-BAA6-4FBB-8E42-ABC1DE032E05}" type="sibTrans" cxnId="{853F8A9E-0C44-40DD-A295-A1BCBC828737}">
      <dgm:prSet/>
      <dgm:spPr/>
      <dgm:t>
        <a:bodyPr/>
        <a:lstStyle/>
        <a:p>
          <a:endParaRPr lang="es-ES"/>
        </a:p>
      </dgm:t>
    </dgm:pt>
    <dgm:pt modelId="{4EDBFB8E-C407-40F2-BCF8-909D4C381268}">
      <dgm:prSet phldrT="[Texto]"/>
      <dgm:spPr/>
      <dgm:t>
        <a:bodyPr/>
        <a:lstStyle/>
        <a:p>
          <a:r>
            <a:rPr lang="es-ES" dirty="0" smtClean="0"/>
            <a:t>Partido radical </a:t>
          </a:r>
          <a:endParaRPr lang="es-ES" dirty="0"/>
        </a:p>
      </dgm:t>
    </dgm:pt>
    <dgm:pt modelId="{6AA5024C-B3DC-4CEE-9135-D8DC6F02E922}" type="parTrans" cxnId="{A6A057CA-5940-4C4B-8494-CA09AE7E2875}">
      <dgm:prSet/>
      <dgm:spPr/>
      <dgm:t>
        <a:bodyPr/>
        <a:lstStyle/>
        <a:p>
          <a:endParaRPr lang="es-ES"/>
        </a:p>
      </dgm:t>
    </dgm:pt>
    <dgm:pt modelId="{4B3F9AF2-F15E-4A38-9AF8-80D9A9ADBB62}" type="sibTrans" cxnId="{A6A057CA-5940-4C4B-8494-CA09AE7E2875}">
      <dgm:prSet/>
      <dgm:spPr/>
      <dgm:t>
        <a:bodyPr/>
        <a:lstStyle/>
        <a:p>
          <a:endParaRPr lang="es-ES"/>
        </a:p>
      </dgm:t>
    </dgm:pt>
    <dgm:pt modelId="{21778BDA-CD02-4AF3-837B-9806B755D178}">
      <dgm:prSet phldrT="[Texto]"/>
      <dgm:spPr/>
      <dgm:t>
        <a:bodyPr/>
        <a:lstStyle/>
        <a:p>
          <a:r>
            <a:rPr lang="es-ES" dirty="0" smtClean="0"/>
            <a:t>Partido democrático</a:t>
          </a:r>
          <a:endParaRPr lang="es-ES" dirty="0"/>
        </a:p>
      </dgm:t>
    </dgm:pt>
    <dgm:pt modelId="{D8D36972-D1E9-4939-97EC-1321FBE71EDE}" type="parTrans" cxnId="{4EAEE2AF-2FD5-499F-B04D-5D2B37D2C784}">
      <dgm:prSet/>
      <dgm:spPr/>
      <dgm:t>
        <a:bodyPr/>
        <a:lstStyle/>
        <a:p>
          <a:endParaRPr lang="es-ES"/>
        </a:p>
      </dgm:t>
    </dgm:pt>
    <dgm:pt modelId="{C4D27919-FDED-4A53-BED3-2C2833154F26}" type="sibTrans" cxnId="{4EAEE2AF-2FD5-499F-B04D-5D2B37D2C784}">
      <dgm:prSet/>
      <dgm:spPr/>
      <dgm:t>
        <a:bodyPr/>
        <a:lstStyle/>
        <a:p>
          <a:endParaRPr lang="es-ES"/>
        </a:p>
      </dgm:t>
    </dgm:pt>
    <dgm:pt modelId="{F8AC32E5-65ED-4F3D-B273-5F3ED60776D7}" type="pres">
      <dgm:prSet presAssocID="{E0FA8711-489E-4F00-B5EF-6840F27FEFDB}" presName="Name0" presStyleCnt="0">
        <dgm:presLayoutVars>
          <dgm:chMax val="1"/>
          <dgm:dir/>
          <dgm:animLvl val="ctr"/>
          <dgm:resizeHandles val="exact"/>
        </dgm:presLayoutVars>
      </dgm:prSet>
      <dgm:spPr/>
      <dgm:t>
        <a:bodyPr/>
        <a:lstStyle/>
        <a:p>
          <a:endParaRPr lang="es-ES"/>
        </a:p>
      </dgm:t>
    </dgm:pt>
    <dgm:pt modelId="{6C300A9B-FFFB-4AD5-BE77-44EEBF5ABB05}" type="pres">
      <dgm:prSet presAssocID="{A9C0DD8A-BAA1-4906-8818-060BCE55ED15}" presName="centerShape" presStyleLbl="node0" presStyleIdx="0" presStyleCnt="1"/>
      <dgm:spPr/>
      <dgm:t>
        <a:bodyPr/>
        <a:lstStyle/>
        <a:p>
          <a:endParaRPr lang="es-ES"/>
        </a:p>
      </dgm:t>
    </dgm:pt>
    <dgm:pt modelId="{902A317C-967E-4EC7-88BE-3CBBEB4AB84A}" type="pres">
      <dgm:prSet presAssocID="{18948F72-085D-4FEB-9877-86AF4DFD949F}" presName="parTrans" presStyleLbl="sibTrans2D1" presStyleIdx="0" presStyleCnt="6"/>
      <dgm:spPr/>
      <dgm:t>
        <a:bodyPr/>
        <a:lstStyle/>
        <a:p>
          <a:endParaRPr lang="es-ES"/>
        </a:p>
      </dgm:t>
    </dgm:pt>
    <dgm:pt modelId="{B595C46E-B1A8-4483-B67D-3521E568038E}" type="pres">
      <dgm:prSet presAssocID="{18948F72-085D-4FEB-9877-86AF4DFD949F}" presName="connectorText" presStyleLbl="sibTrans2D1" presStyleIdx="0" presStyleCnt="6"/>
      <dgm:spPr/>
      <dgm:t>
        <a:bodyPr/>
        <a:lstStyle/>
        <a:p>
          <a:endParaRPr lang="es-ES"/>
        </a:p>
      </dgm:t>
    </dgm:pt>
    <dgm:pt modelId="{54398D84-EF38-41B3-9717-CA9A0C1BDB18}" type="pres">
      <dgm:prSet presAssocID="{8B5B4F5D-F911-41DF-BD92-EEC4F029F93F}" presName="node" presStyleLbl="node1" presStyleIdx="0" presStyleCnt="6">
        <dgm:presLayoutVars>
          <dgm:bulletEnabled val="1"/>
        </dgm:presLayoutVars>
      </dgm:prSet>
      <dgm:spPr/>
      <dgm:t>
        <a:bodyPr/>
        <a:lstStyle/>
        <a:p>
          <a:endParaRPr lang="es-ES"/>
        </a:p>
      </dgm:t>
    </dgm:pt>
    <dgm:pt modelId="{B0DF42B4-032B-4FBD-A582-BDDA2FD8B58B}" type="pres">
      <dgm:prSet presAssocID="{0005D960-ECFC-4949-91AD-D854B3CA89E4}" presName="parTrans" presStyleLbl="sibTrans2D1" presStyleIdx="1" presStyleCnt="6"/>
      <dgm:spPr/>
      <dgm:t>
        <a:bodyPr/>
        <a:lstStyle/>
        <a:p>
          <a:endParaRPr lang="es-ES"/>
        </a:p>
      </dgm:t>
    </dgm:pt>
    <dgm:pt modelId="{4B862E25-ADF9-402D-83EA-B741D4B8308A}" type="pres">
      <dgm:prSet presAssocID="{0005D960-ECFC-4949-91AD-D854B3CA89E4}" presName="connectorText" presStyleLbl="sibTrans2D1" presStyleIdx="1" presStyleCnt="6"/>
      <dgm:spPr/>
      <dgm:t>
        <a:bodyPr/>
        <a:lstStyle/>
        <a:p>
          <a:endParaRPr lang="es-ES"/>
        </a:p>
      </dgm:t>
    </dgm:pt>
    <dgm:pt modelId="{866B60DB-B8BD-45D7-9CD5-640B076CB2D9}" type="pres">
      <dgm:prSet presAssocID="{618BB896-93DA-4E14-BF35-AC06DE97A75A}" presName="node" presStyleLbl="node1" presStyleIdx="1" presStyleCnt="6">
        <dgm:presLayoutVars>
          <dgm:bulletEnabled val="1"/>
        </dgm:presLayoutVars>
      </dgm:prSet>
      <dgm:spPr/>
      <dgm:t>
        <a:bodyPr/>
        <a:lstStyle/>
        <a:p>
          <a:endParaRPr lang="es-ES"/>
        </a:p>
      </dgm:t>
    </dgm:pt>
    <dgm:pt modelId="{0697EA5D-AD11-40FA-9F24-6A0D4485F56C}" type="pres">
      <dgm:prSet presAssocID="{11881587-0D4A-406B-A4E4-1528FAC51A67}" presName="parTrans" presStyleLbl="sibTrans2D1" presStyleIdx="2" presStyleCnt="6"/>
      <dgm:spPr/>
      <dgm:t>
        <a:bodyPr/>
        <a:lstStyle/>
        <a:p>
          <a:endParaRPr lang="es-ES"/>
        </a:p>
      </dgm:t>
    </dgm:pt>
    <dgm:pt modelId="{4396E550-58F4-41BB-A952-64F4A2E64614}" type="pres">
      <dgm:prSet presAssocID="{11881587-0D4A-406B-A4E4-1528FAC51A67}" presName="connectorText" presStyleLbl="sibTrans2D1" presStyleIdx="2" presStyleCnt="6"/>
      <dgm:spPr/>
      <dgm:t>
        <a:bodyPr/>
        <a:lstStyle/>
        <a:p>
          <a:endParaRPr lang="es-ES"/>
        </a:p>
      </dgm:t>
    </dgm:pt>
    <dgm:pt modelId="{2FDA63DE-0F74-495F-BB77-3B9828FD08D1}" type="pres">
      <dgm:prSet presAssocID="{2F32EE9C-E1B2-476B-8B2D-763F2EDE4253}" presName="node" presStyleLbl="node1" presStyleIdx="2" presStyleCnt="6">
        <dgm:presLayoutVars>
          <dgm:bulletEnabled val="1"/>
        </dgm:presLayoutVars>
      </dgm:prSet>
      <dgm:spPr/>
      <dgm:t>
        <a:bodyPr/>
        <a:lstStyle/>
        <a:p>
          <a:endParaRPr lang="es-ES"/>
        </a:p>
      </dgm:t>
    </dgm:pt>
    <dgm:pt modelId="{B30BCC3C-5BC1-4C7F-A579-003BD789594E}" type="pres">
      <dgm:prSet presAssocID="{6906223A-C74F-4D64-B8BC-AA3BAA05B996}" presName="parTrans" presStyleLbl="sibTrans2D1" presStyleIdx="3" presStyleCnt="6"/>
      <dgm:spPr/>
      <dgm:t>
        <a:bodyPr/>
        <a:lstStyle/>
        <a:p>
          <a:endParaRPr lang="es-ES"/>
        </a:p>
      </dgm:t>
    </dgm:pt>
    <dgm:pt modelId="{821C425D-32DF-400B-B6EC-8D41A955899E}" type="pres">
      <dgm:prSet presAssocID="{6906223A-C74F-4D64-B8BC-AA3BAA05B996}" presName="connectorText" presStyleLbl="sibTrans2D1" presStyleIdx="3" presStyleCnt="6"/>
      <dgm:spPr/>
      <dgm:t>
        <a:bodyPr/>
        <a:lstStyle/>
        <a:p>
          <a:endParaRPr lang="es-ES"/>
        </a:p>
      </dgm:t>
    </dgm:pt>
    <dgm:pt modelId="{C360B57F-D408-4071-81E8-384E913210C8}" type="pres">
      <dgm:prSet presAssocID="{5FEDD977-B207-4900-B0F7-F9E35E3DCD1C}" presName="node" presStyleLbl="node1" presStyleIdx="3" presStyleCnt="6">
        <dgm:presLayoutVars>
          <dgm:bulletEnabled val="1"/>
        </dgm:presLayoutVars>
      </dgm:prSet>
      <dgm:spPr/>
      <dgm:t>
        <a:bodyPr/>
        <a:lstStyle/>
        <a:p>
          <a:endParaRPr lang="es-ES"/>
        </a:p>
      </dgm:t>
    </dgm:pt>
    <dgm:pt modelId="{7C057036-D133-485D-86CC-8DD0DF40E96A}" type="pres">
      <dgm:prSet presAssocID="{6AA5024C-B3DC-4CEE-9135-D8DC6F02E922}" presName="parTrans" presStyleLbl="sibTrans2D1" presStyleIdx="4" presStyleCnt="6"/>
      <dgm:spPr/>
      <dgm:t>
        <a:bodyPr/>
        <a:lstStyle/>
        <a:p>
          <a:endParaRPr lang="es-ES"/>
        </a:p>
      </dgm:t>
    </dgm:pt>
    <dgm:pt modelId="{CE9B132A-4FFC-4FF2-AB97-68BFB30DA16C}" type="pres">
      <dgm:prSet presAssocID="{6AA5024C-B3DC-4CEE-9135-D8DC6F02E922}" presName="connectorText" presStyleLbl="sibTrans2D1" presStyleIdx="4" presStyleCnt="6"/>
      <dgm:spPr/>
      <dgm:t>
        <a:bodyPr/>
        <a:lstStyle/>
        <a:p>
          <a:endParaRPr lang="es-ES"/>
        </a:p>
      </dgm:t>
    </dgm:pt>
    <dgm:pt modelId="{B4793586-89E5-4DED-9087-C62F34D121AE}" type="pres">
      <dgm:prSet presAssocID="{4EDBFB8E-C407-40F2-BCF8-909D4C381268}" presName="node" presStyleLbl="node1" presStyleIdx="4" presStyleCnt="6">
        <dgm:presLayoutVars>
          <dgm:bulletEnabled val="1"/>
        </dgm:presLayoutVars>
      </dgm:prSet>
      <dgm:spPr/>
      <dgm:t>
        <a:bodyPr/>
        <a:lstStyle/>
        <a:p>
          <a:endParaRPr lang="es-ES"/>
        </a:p>
      </dgm:t>
    </dgm:pt>
    <dgm:pt modelId="{4191DC5B-53BF-4006-BE6C-8315F3958825}" type="pres">
      <dgm:prSet presAssocID="{D8D36972-D1E9-4939-97EC-1321FBE71EDE}" presName="parTrans" presStyleLbl="sibTrans2D1" presStyleIdx="5" presStyleCnt="6"/>
      <dgm:spPr/>
      <dgm:t>
        <a:bodyPr/>
        <a:lstStyle/>
        <a:p>
          <a:endParaRPr lang="es-ES"/>
        </a:p>
      </dgm:t>
    </dgm:pt>
    <dgm:pt modelId="{49816FC5-D4BA-487A-9694-F6F3DB39C64A}" type="pres">
      <dgm:prSet presAssocID="{D8D36972-D1E9-4939-97EC-1321FBE71EDE}" presName="connectorText" presStyleLbl="sibTrans2D1" presStyleIdx="5" presStyleCnt="6"/>
      <dgm:spPr/>
      <dgm:t>
        <a:bodyPr/>
        <a:lstStyle/>
        <a:p>
          <a:endParaRPr lang="es-ES"/>
        </a:p>
      </dgm:t>
    </dgm:pt>
    <dgm:pt modelId="{A0E41584-F352-4784-937B-E5B1D8313A5F}" type="pres">
      <dgm:prSet presAssocID="{21778BDA-CD02-4AF3-837B-9806B755D178}" presName="node" presStyleLbl="node1" presStyleIdx="5" presStyleCnt="6">
        <dgm:presLayoutVars>
          <dgm:bulletEnabled val="1"/>
        </dgm:presLayoutVars>
      </dgm:prSet>
      <dgm:spPr/>
      <dgm:t>
        <a:bodyPr/>
        <a:lstStyle/>
        <a:p>
          <a:endParaRPr lang="es-ES"/>
        </a:p>
      </dgm:t>
    </dgm:pt>
  </dgm:ptLst>
  <dgm:cxnLst>
    <dgm:cxn modelId="{D957D3A2-0F7F-479C-98EA-B0AA75A69469}" type="presOf" srcId="{6AA5024C-B3DC-4CEE-9135-D8DC6F02E922}" destId="{7C057036-D133-485D-86CC-8DD0DF40E96A}" srcOrd="0" destOrd="0" presId="urn:microsoft.com/office/officeart/2005/8/layout/radial5"/>
    <dgm:cxn modelId="{03598CD7-B9BE-499F-8E9E-83AB536AC88C}" type="presOf" srcId="{A9C0DD8A-BAA1-4906-8818-060BCE55ED15}" destId="{6C300A9B-FFFB-4AD5-BE77-44EEBF5ABB05}" srcOrd="0" destOrd="0" presId="urn:microsoft.com/office/officeart/2005/8/layout/radial5"/>
    <dgm:cxn modelId="{872DC0B9-C842-4A4B-AD0D-3D182F8A25D6}" type="presOf" srcId="{18948F72-085D-4FEB-9877-86AF4DFD949F}" destId="{902A317C-967E-4EC7-88BE-3CBBEB4AB84A}" srcOrd="0" destOrd="0" presId="urn:microsoft.com/office/officeart/2005/8/layout/radial5"/>
    <dgm:cxn modelId="{278DBEE2-62BF-4FFF-B749-F047576945E2}" type="presOf" srcId="{618BB896-93DA-4E14-BF35-AC06DE97A75A}" destId="{866B60DB-B8BD-45D7-9CD5-640B076CB2D9}" srcOrd="0" destOrd="0" presId="urn:microsoft.com/office/officeart/2005/8/layout/radial5"/>
    <dgm:cxn modelId="{853F8A9E-0C44-40DD-A295-A1BCBC828737}" srcId="{A9C0DD8A-BAA1-4906-8818-060BCE55ED15}" destId="{5FEDD977-B207-4900-B0F7-F9E35E3DCD1C}" srcOrd="3" destOrd="0" parTransId="{6906223A-C74F-4D64-B8BC-AA3BAA05B996}" sibTransId="{C88A4E4D-BAA6-4FBB-8E42-ABC1DE032E05}"/>
    <dgm:cxn modelId="{853A6805-F239-4345-9B45-4A6E80739C7A}" type="presOf" srcId="{5FEDD977-B207-4900-B0F7-F9E35E3DCD1C}" destId="{C360B57F-D408-4071-81E8-384E913210C8}" srcOrd="0" destOrd="0" presId="urn:microsoft.com/office/officeart/2005/8/layout/radial5"/>
    <dgm:cxn modelId="{C59E3E8F-A8AE-4140-9295-D0713FFBB57D}" type="presOf" srcId="{21778BDA-CD02-4AF3-837B-9806B755D178}" destId="{A0E41584-F352-4784-937B-E5B1D8313A5F}" srcOrd="0" destOrd="0" presId="urn:microsoft.com/office/officeart/2005/8/layout/radial5"/>
    <dgm:cxn modelId="{FA3DFB62-F585-42AE-BD8E-2DF86424FBED}" type="presOf" srcId="{18948F72-085D-4FEB-9877-86AF4DFD949F}" destId="{B595C46E-B1A8-4483-B67D-3521E568038E}" srcOrd="1" destOrd="0" presId="urn:microsoft.com/office/officeart/2005/8/layout/radial5"/>
    <dgm:cxn modelId="{9D31CF6D-6586-41B8-BF9E-AC963ACC01A5}" type="presOf" srcId="{6906223A-C74F-4D64-B8BC-AA3BAA05B996}" destId="{B30BCC3C-5BC1-4C7F-A579-003BD789594E}" srcOrd="0" destOrd="0" presId="urn:microsoft.com/office/officeart/2005/8/layout/radial5"/>
    <dgm:cxn modelId="{F6F61F08-D79A-4615-8A0E-2C72BC6A1194}" type="presOf" srcId="{E0FA8711-489E-4F00-B5EF-6840F27FEFDB}" destId="{F8AC32E5-65ED-4F3D-B273-5F3ED60776D7}" srcOrd="0" destOrd="0" presId="urn:microsoft.com/office/officeart/2005/8/layout/radial5"/>
    <dgm:cxn modelId="{71694A31-93C3-4D93-9D9C-6E61E389C1BC}" type="presOf" srcId="{0005D960-ECFC-4949-91AD-D854B3CA89E4}" destId="{B0DF42B4-032B-4FBD-A582-BDDA2FD8B58B}" srcOrd="0" destOrd="0" presId="urn:microsoft.com/office/officeart/2005/8/layout/radial5"/>
    <dgm:cxn modelId="{D490D4BE-7AC5-47BE-876E-133909EFE103}" type="presOf" srcId="{4EDBFB8E-C407-40F2-BCF8-909D4C381268}" destId="{B4793586-89E5-4DED-9087-C62F34D121AE}" srcOrd="0" destOrd="0" presId="urn:microsoft.com/office/officeart/2005/8/layout/radial5"/>
    <dgm:cxn modelId="{9D389C12-12B8-4654-A8C0-45D707515D98}" srcId="{A9C0DD8A-BAA1-4906-8818-060BCE55ED15}" destId="{2F32EE9C-E1B2-476B-8B2D-763F2EDE4253}" srcOrd="2" destOrd="0" parTransId="{11881587-0D4A-406B-A4E4-1528FAC51A67}" sibTransId="{91E32790-DC83-44B1-9EC9-C79353F8BD0A}"/>
    <dgm:cxn modelId="{ABC1A952-B13E-4BA7-BAB2-61319F6E88D2}" srcId="{E0FA8711-489E-4F00-B5EF-6840F27FEFDB}" destId="{A9C0DD8A-BAA1-4906-8818-060BCE55ED15}" srcOrd="0" destOrd="0" parTransId="{0A7BC60C-675A-4F56-BBF5-446081EEE9BD}" sibTransId="{42A5EB0D-6B61-4215-9985-18CE8265BA63}"/>
    <dgm:cxn modelId="{36258A98-BEF7-40C4-8EF9-3905B4FF9861}" type="presOf" srcId="{0005D960-ECFC-4949-91AD-D854B3CA89E4}" destId="{4B862E25-ADF9-402D-83EA-B741D4B8308A}" srcOrd="1" destOrd="0" presId="urn:microsoft.com/office/officeart/2005/8/layout/radial5"/>
    <dgm:cxn modelId="{4EAEE2AF-2FD5-499F-B04D-5D2B37D2C784}" srcId="{A9C0DD8A-BAA1-4906-8818-060BCE55ED15}" destId="{21778BDA-CD02-4AF3-837B-9806B755D178}" srcOrd="5" destOrd="0" parTransId="{D8D36972-D1E9-4939-97EC-1321FBE71EDE}" sibTransId="{C4D27919-FDED-4A53-BED3-2C2833154F26}"/>
    <dgm:cxn modelId="{704E9C53-B4BA-4734-9FA5-08821D5D1646}" srcId="{A9C0DD8A-BAA1-4906-8818-060BCE55ED15}" destId="{8B5B4F5D-F911-41DF-BD92-EEC4F029F93F}" srcOrd="0" destOrd="0" parTransId="{18948F72-085D-4FEB-9877-86AF4DFD949F}" sibTransId="{71C04C6F-3CA9-4B2E-9FB4-903F673F8408}"/>
    <dgm:cxn modelId="{9AFE4596-05E7-4FF4-8130-7595EA5DD8EB}" type="presOf" srcId="{2F32EE9C-E1B2-476B-8B2D-763F2EDE4253}" destId="{2FDA63DE-0F74-495F-BB77-3B9828FD08D1}" srcOrd="0" destOrd="0" presId="urn:microsoft.com/office/officeart/2005/8/layout/radial5"/>
    <dgm:cxn modelId="{7B75A3ED-FC0D-4228-9611-DED04084D784}" type="presOf" srcId="{6906223A-C74F-4D64-B8BC-AA3BAA05B996}" destId="{821C425D-32DF-400B-B6EC-8D41A955899E}" srcOrd="1" destOrd="0" presId="urn:microsoft.com/office/officeart/2005/8/layout/radial5"/>
    <dgm:cxn modelId="{C7B66BF4-78F6-42C6-8304-DB9E69A19144}" type="presOf" srcId="{D8D36972-D1E9-4939-97EC-1321FBE71EDE}" destId="{49816FC5-D4BA-487A-9694-F6F3DB39C64A}" srcOrd="1" destOrd="0" presId="urn:microsoft.com/office/officeart/2005/8/layout/radial5"/>
    <dgm:cxn modelId="{024DF521-F4FD-429B-8E30-F86C3CEF16B6}" srcId="{A9C0DD8A-BAA1-4906-8818-060BCE55ED15}" destId="{618BB896-93DA-4E14-BF35-AC06DE97A75A}" srcOrd="1" destOrd="0" parTransId="{0005D960-ECFC-4949-91AD-D854B3CA89E4}" sibTransId="{08579D54-9889-4785-99CA-043A8885E839}"/>
    <dgm:cxn modelId="{B59DAC4D-1C08-40E4-91D7-A375258C6B12}" type="presOf" srcId="{11881587-0D4A-406B-A4E4-1528FAC51A67}" destId="{4396E550-58F4-41BB-A952-64F4A2E64614}" srcOrd="1" destOrd="0" presId="urn:microsoft.com/office/officeart/2005/8/layout/radial5"/>
    <dgm:cxn modelId="{D45EDD7F-095C-4BBC-923B-19A25416E0AC}" type="presOf" srcId="{11881587-0D4A-406B-A4E4-1528FAC51A67}" destId="{0697EA5D-AD11-40FA-9F24-6A0D4485F56C}" srcOrd="0" destOrd="0" presId="urn:microsoft.com/office/officeart/2005/8/layout/radial5"/>
    <dgm:cxn modelId="{6C6D945F-01EB-4896-84F2-F9501B3EA548}" type="presOf" srcId="{6AA5024C-B3DC-4CEE-9135-D8DC6F02E922}" destId="{CE9B132A-4FFC-4FF2-AB97-68BFB30DA16C}" srcOrd="1" destOrd="0" presId="urn:microsoft.com/office/officeart/2005/8/layout/radial5"/>
    <dgm:cxn modelId="{31F7F661-62E6-4406-8205-26727DEB1CBD}" type="presOf" srcId="{8B5B4F5D-F911-41DF-BD92-EEC4F029F93F}" destId="{54398D84-EF38-41B3-9717-CA9A0C1BDB18}" srcOrd="0" destOrd="0" presId="urn:microsoft.com/office/officeart/2005/8/layout/radial5"/>
    <dgm:cxn modelId="{B2F1F421-94D5-49A4-BBFC-5D10F3BE510A}" type="presOf" srcId="{D8D36972-D1E9-4939-97EC-1321FBE71EDE}" destId="{4191DC5B-53BF-4006-BE6C-8315F3958825}" srcOrd="0" destOrd="0" presId="urn:microsoft.com/office/officeart/2005/8/layout/radial5"/>
    <dgm:cxn modelId="{A6A057CA-5940-4C4B-8494-CA09AE7E2875}" srcId="{A9C0DD8A-BAA1-4906-8818-060BCE55ED15}" destId="{4EDBFB8E-C407-40F2-BCF8-909D4C381268}" srcOrd="4" destOrd="0" parTransId="{6AA5024C-B3DC-4CEE-9135-D8DC6F02E922}" sibTransId="{4B3F9AF2-F15E-4A38-9AF8-80D9A9ADBB62}"/>
    <dgm:cxn modelId="{08989A36-8AA0-447D-B0F0-01DCCBDF6FA6}" type="presParOf" srcId="{F8AC32E5-65ED-4F3D-B273-5F3ED60776D7}" destId="{6C300A9B-FFFB-4AD5-BE77-44EEBF5ABB05}" srcOrd="0" destOrd="0" presId="urn:microsoft.com/office/officeart/2005/8/layout/radial5"/>
    <dgm:cxn modelId="{409DFC75-795B-462F-9E87-C7CA01546D82}" type="presParOf" srcId="{F8AC32E5-65ED-4F3D-B273-5F3ED60776D7}" destId="{902A317C-967E-4EC7-88BE-3CBBEB4AB84A}" srcOrd="1" destOrd="0" presId="urn:microsoft.com/office/officeart/2005/8/layout/radial5"/>
    <dgm:cxn modelId="{6E329981-B534-4515-8A79-E957E011038A}" type="presParOf" srcId="{902A317C-967E-4EC7-88BE-3CBBEB4AB84A}" destId="{B595C46E-B1A8-4483-B67D-3521E568038E}" srcOrd="0" destOrd="0" presId="urn:microsoft.com/office/officeart/2005/8/layout/radial5"/>
    <dgm:cxn modelId="{84AD8B77-5265-42A0-B8A4-76D1313B16B9}" type="presParOf" srcId="{F8AC32E5-65ED-4F3D-B273-5F3ED60776D7}" destId="{54398D84-EF38-41B3-9717-CA9A0C1BDB18}" srcOrd="2" destOrd="0" presId="urn:microsoft.com/office/officeart/2005/8/layout/radial5"/>
    <dgm:cxn modelId="{7584B1FB-3E3B-472A-B309-D558DCBBCC00}" type="presParOf" srcId="{F8AC32E5-65ED-4F3D-B273-5F3ED60776D7}" destId="{B0DF42B4-032B-4FBD-A582-BDDA2FD8B58B}" srcOrd="3" destOrd="0" presId="urn:microsoft.com/office/officeart/2005/8/layout/radial5"/>
    <dgm:cxn modelId="{3D7D67AC-2575-4754-877E-BEE213347269}" type="presParOf" srcId="{B0DF42B4-032B-4FBD-A582-BDDA2FD8B58B}" destId="{4B862E25-ADF9-402D-83EA-B741D4B8308A}" srcOrd="0" destOrd="0" presId="urn:microsoft.com/office/officeart/2005/8/layout/radial5"/>
    <dgm:cxn modelId="{09B51CB0-0397-4BF7-91D1-2C1252849930}" type="presParOf" srcId="{F8AC32E5-65ED-4F3D-B273-5F3ED60776D7}" destId="{866B60DB-B8BD-45D7-9CD5-640B076CB2D9}" srcOrd="4" destOrd="0" presId="urn:microsoft.com/office/officeart/2005/8/layout/radial5"/>
    <dgm:cxn modelId="{CDB3F39C-7AE9-4C3F-AB6A-3D639C1FB9CC}" type="presParOf" srcId="{F8AC32E5-65ED-4F3D-B273-5F3ED60776D7}" destId="{0697EA5D-AD11-40FA-9F24-6A0D4485F56C}" srcOrd="5" destOrd="0" presId="urn:microsoft.com/office/officeart/2005/8/layout/radial5"/>
    <dgm:cxn modelId="{43A89EAD-8C6D-4C85-8BFE-E066466B5FB2}" type="presParOf" srcId="{0697EA5D-AD11-40FA-9F24-6A0D4485F56C}" destId="{4396E550-58F4-41BB-A952-64F4A2E64614}" srcOrd="0" destOrd="0" presId="urn:microsoft.com/office/officeart/2005/8/layout/radial5"/>
    <dgm:cxn modelId="{272EEB4B-77E2-4ECF-80B1-695260DE6A70}" type="presParOf" srcId="{F8AC32E5-65ED-4F3D-B273-5F3ED60776D7}" destId="{2FDA63DE-0F74-495F-BB77-3B9828FD08D1}" srcOrd="6" destOrd="0" presId="urn:microsoft.com/office/officeart/2005/8/layout/radial5"/>
    <dgm:cxn modelId="{1AEB3E5B-EC30-455F-8B13-363058B89244}" type="presParOf" srcId="{F8AC32E5-65ED-4F3D-B273-5F3ED60776D7}" destId="{B30BCC3C-5BC1-4C7F-A579-003BD789594E}" srcOrd="7" destOrd="0" presId="urn:microsoft.com/office/officeart/2005/8/layout/radial5"/>
    <dgm:cxn modelId="{EF8F0AE1-3FF0-410D-B9DF-B64EA479BD8D}" type="presParOf" srcId="{B30BCC3C-5BC1-4C7F-A579-003BD789594E}" destId="{821C425D-32DF-400B-B6EC-8D41A955899E}" srcOrd="0" destOrd="0" presId="urn:microsoft.com/office/officeart/2005/8/layout/radial5"/>
    <dgm:cxn modelId="{C9EB9DF5-7A1C-459B-BFC5-5BCEFA93D14A}" type="presParOf" srcId="{F8AC32E5-65ED-4F3D-B273-5F3ED60776D7}" destId="{C360B57F-D408-4071-81E8-384E913210C8}" srcOrd="8" destOrd="0" presId="urn:microsoft.com/office/officeart/2005/8/layout/radial5"/>
    <dgm:cxn modelId="{B68CDC00-8250-4461-97B3-1597FD5E83EE}" type="presParOf" srcId="{F8AC32E5-65ED-4F3D-B273-5F3ED60776D7}" destId="{7C057036-D133-485D-86CC-8DD0DF40E96A}" srcOrd="9" destOrd="0" presId="urn:microsoft.com/office/officeart/2005/8/layout/radial5"/>
    <dgm:cxn modelId="{50EC60E1-EFB5-4064-B35B-6B3869BD7A13}" type="presParOf" srcId="{7C057036-D133-485D-86CC-8DD0DF40E96A}" destId="{CE9B132A-4FFC-4FF2-AB97-68BFB30DA16C}" srcOrd="0" destOrd="0" presId="urn:microsoft.com/office/officeart/2005/8/layout/radial5"/>
    <dgm:cxn modelId="{2F0FBF3B-6E1E-4BC4-BECE-6C00722906CF}" type="presParOf" srcId="{F8AC32E5-65ED-4F3D-B273-5F3ED60776D7}" destId="{B4793586-89E5-4DED-9087-C62F34D121AE}" srcOrd="10" destOrd="0" presId="urn:microsoft.com/office/officeart/2005/8/layout/radial5"/>
    <dgm:cxn modelId="{562A3E7B-06DE-4B1D-9E86-71EA8EEEFD34}" type="presParOf" srcId="{F8AC32E5-65ED-4F3D-B273-5F3ED60776D7}" destId="{4191DC5B-53BF-4006-BE6C-8315F3958825}" srcOrd="11" destOrd="0" presId="urn:microsoft.com/office/officeart/2005/8/layout/radial5"/>
    <dgm:cxn modelId="{DF1F3F6E-33A8-4ED3-A38A-B94E1FB532EC}" type="presParOf" srcId="{4191DC5B-53BF-4006-BE6C-8315F3958825}" destId="{49816FC5-D4BA-487A-9694-F6F3DB39C64A}" srcOrd="0" destOrd="0" presId="urn:microsoft.com/office/officeart/2005/8/layout/radial5"/>
    <dgm:cxn modelId="{39ABFEC5-6B7D-43F3-A5F8-4B4BA1833EDB}" type="presParOf" srcId="{F8AC32E5-65ED-4F3D-B273-5F3ED60776D7}" destId="{A0E41584-F352-4784-937B-E5B1D8313A5F}"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449870-17F7-4335-805F-4A801EADD35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A3AC5AFC-0F8D-4F63-BF8A-A02D232D4E2F}">
      <dgm:prSet phldrT="[Texto]"/>
      <dgm:spPr/>
      <dgm:t>
        <a:bodyPr/>
        <a:lstStyle/>
        <a:p>
          <a:r>
            <a:rPr lang="es-ES" dirty="0" smtClean="0"/>
            <a:t>Solución a problemas limítrofes </a:t>
          </a:r>
          <a:endParaRPr lang="es-ES" dirty="0"/>
        </a:p>
      </dgm:t>
    </dgm:pt>
    <dgm:pt modelId="{C1186D9E-7007-4D92-984D-71D31F28389E}" type="parTrans" cxnId="{CD3FF2E5-A6B2-4FD9-A93B-27D9BE7216DD}">
      <dgm:prSet/>
      <dgm:spPr/>
      <dgm:t>
        <a:bodyPr/>
        <a:lstStyle/>
        <a:p>
          <a:endParaRPr lang="es-ES"/>
        </a:p>
      </dgm:t>
    </dgm:pt>
    <dgm:pt modelId="{FD2219B8-F5A5-4D3F-889E-7A31E7EF4A49}" type="sibTrans" cxnId="{CD3FF2E5-A6B2-4FD9-A93B-27D9BE7216DD}">
      <dgm:prSet/>
      <dgm:spPr/>
      <dgm:t>
        <a:bodyPr/>
        <a:lstStyle/>
        <a:p>
          <a:endParaRPr lang="es-ES"/>
        </a:p>
      </dgm:t>
    </dgm:pt>
    <dgm:pt modelId="{FC44EA88-923E-4CC5-ABE9-1FE3FDFF400C}">
      <dgm:prSet phldrT="[Texto]" custT="1"/>
      <dgm:spPr/>
      <dgm:t>
        <a:bodyPr/>
        <a:lstStyle/>
        <a:p>
          <a:r>
            <a:rPr lang="es-ES" sz="1200" dirty="0" smtClean="0"/>
            <a:t>Federico Errázuriz debió enfrentar un grave problema limítrofe con Argentina en el tratado de límites de 1881 referente a la Patagonia y l Estrecho de Magallanes. Además de la cuestión de Puna de Atacama. </a:t>
          </a:r>
          <a:endParaRPr lang="es-ES" sz="1200" dirty="0"/>
        </a:p>
      </dgm:t>
    </dgm:pt>
    <dgm:pt modelId="{88384990-D84C-4EC1-AD44-9F40E65DF405}" type="parTrans" cxnId="{8593E34E-16F0-4856-84AF-0653139D2B1B}">
      <dgm:prSet/>
      <dgm:spPr/>
      <dgm:t>
        <a:bodyPr/>
        <a:lstStyle/>
        <a:p>
          <a:endParaRPr lang="es-ES"/>
        </a:p>
      </dgm:t>
    </dgm:pt>
    <dgm:pt modelId="{8238A47E-ECDA-42D3-BF57-998E3C5A1D95}" type="sibTrans" cxnId="{8593E34E-16F0-4856-84AF-0653139D2B1B}">
      <dgm:prSet/>
      <dgm:spPr/>
      <dgm:t>
        <a:bodyPr/>
        <a:lstStyle/>
        <a:p>
          <a:endParaRPr lang="es-ES"/>
        </a:p>
      </dgm:t>
    </dgm:pt>
    <dgm:pt modelId="{38A87E94-76FE-4291-B562-87D385E947CF}">
      <dgm:prSet custT="1"/>
      <dgm:spPr/>
      <dgm:t>
        <a:bodyPr/>
        <a:lstStyle/>
        <a:p>
          <a:r>
            <a:rPr lang="es-ES" sz="1200" dirty="0" smtClean="0"/>
            <a:t>La Puna de Atacama fue un problema que se originó cuando Bolivia y Argentina negociaban sus límites fronterizos, Bolivia sede la punta de Atacama a Argentina (territorio ocupado por Chile). En 1898 casi estalla una guerra entre ambos países y para evitarla actuó como arbitro un ministro de EEUU, quien dijo que la mayor parte quedaba para Argentina. </a:t>
          </a:r>
          <a:endParaRPr lang="es-ES" sz="1200" dirty="0"/>
        </a:p>
      </dgm:t>
    </dgm:pt>
    <dgm:pt modelId="{ED80730C-24E4-4013-908E-A1D6F1631C70}" type="parTrans" cxnId="{D747E765-2769-4929-A385-D65929EC581E}">
      <dgm:prSet/>
      <dgm:spPr/>
      <dgm:t>
        <a:bodyPr/>
        <a:lstStyle/>
        <a:p>
          <a:endParaRPr lang="es-ES"/>
        </a:p>
      </dgm:t>
    </dgm:pt>
    <dgm:pt modelId="{8ACD7656-537E-4DA0-83DE-FB71A028C764}" type="sibTrans" cxnId="{D747E765-2769-4929-A385-D65929EC581E}">
      <dgm:prSet/>
      <dgm:spPr/>
      <dgm:t>
        <a:bodyPr/>
        <a:lstStyle/>
        <a:p>
          <a:endParaRPr lang="es-ES"/>
        </a:p>
      </dgm:t>
    </dgm:pt>
    <dgm:pt modelId="{16DCD673-E3C1-4CE5-85C1-E3C1E1971287}">
      <dgm:prSet/>
      <dgm:spPr/>
      <dgm:t>
        <a:bodyPr/>
        <a:lstStyle/>
        <a:p>
          <a:r>
            <a:rPr lang="es-ES" dirty="0" smtClean="0"/>
            <a:t>Se firmaron los pactos de mayo. (28 de mayo 1902):</a:t>
          </a:r>
          <a:endParaRPr lang="es-ES" dirty="0"/>
        </a:p>
      </dgm:t>
    </dgm:pt>
    <dgm:pt modelId="{FDAEA2A3-F1F6-428B-A1DB-6DBAB0051F13}" type="parTrans" cxnId="{56EEB8B6-B843-4A4C-BAED-BF76D443DA09}">
      <dgm:prSet/>
      <dgm:spPr/>
      <dgm:t>
        <a:bodyPr/>
        <a:lstStyle/>
        <a:p>
          <a:endParaRPr lang="es-ES"/>
        </a:p>
      </dgm:t>
    </dgm:pt>
    <dgm:pt modelId="{4B4E087F-3B05-4C39-B9DD-48D1FED7533D}" type="sibTrans" cxnId="{56EEB8B6-B843-4A4C-BAED-BF76D443DA09}">
      <dgm:prSet/>
      <dgm:spPr/>
      <dgm:t>
        <a:bodyPr/>
        <a:lstStyle/>
        <a:p>
          <a:endParaRPr lang="es-ES"/>
        </a:p>
      </dgm:t>
    </dgm:pt>
    <dgm:pt modelId="{E5012826-C6B2-4652-85F3-2D3DF0AC2F0E}">
      <dgm:prSet/>
      <dgm:spPr/>
      <dgm:t>
        <a:bodyPr/>
        <a:lstStyle/>
        <a:p>
          <a:r>
            <a:rPr lang="es-ES" dirty="0" smtClean="0"/>
            <a:t>El compromiso de Argentina de  renunciar a su deseo expansionista en Chile. </a:t>
          </a:r>
          <a:endParaRPr lang="es-ES" dirty="0"/>
        </a:p>
      </dgm:t>
    </dgm:pt>
    <dgm:pt modelId="{7313B955-6437-426C-A2E9-67A9C1C5C08E}" type="parTrans" cxnId="{EE19AD06-48EF-470F-9B9B-244E4439ED62}">
      <dgm:prSet/>
      <dgm:spPr/>
      <dgm:t>
        <a:bodyPr/>
        <a:lstStyle/>
        <a:p>
          <a:endParaRPr lang="es-ES"/>
        </a:p>
      </dgm:t>
    </dgm:pt>
    <dgm:pt modelId="{1F05D7CC-1E8B-4000-A7BC-66EB391B7500}" type="sibTrans" cxnId="{EE19AD06-48EF-470F-9B9B-244E4439ED62}">
      <dgm:prSet/>
      <dgm:spPr/>
      <dgm:t>
        <a:bodyPr/>
        <a:lstStyle/>
        <a:p>
          <a:endParaRPr lang="es-ES"/>
        </a:p>
      </dgm:t>
    </dgm:pt>
    <dgm:pt modelId="{FE25F553-318F-43A3-BE04-BAE45B047592}">
      <dgm:prSet/>
      <dgm:spPr/>
      <dgm:t>
        <a:bodyPr/>
        <a:lstStyle/>
        <a:p>
          <a:r>
            <a:rPr lang="es-ES" dirty="0" smtClean="0"/>
            <a:t>La designación de Gran Bretaña como árbitro del conflicto.</a:t>
          </a:r>
          <a:endParaRPr lang="es-ES" dirty="0"/>
        </a:p>
      </dgm:t>
    </dgm:pt>
    <dgm:pt modelId="{6324DD49-9826-49F4-A990-6CB93C5AF35C}" type="parTrans" cxnId="{8E79FE5C-43D6-4D91-B450-DF6523E2338A}">
      <dgm:prSet/>
      <dgm:spPr/>
      <dgm:t>
        <a:bodyPr/>
        <a:lstStyle/>
        <a:p>
          <a:endParaRPr lang="es-ES"/>
        </a:p>
      </dgm:t>
    </dgm:pt>
    <dgm:pt modelId="{82BDF97A-BF95-436F-9184-6436FE8FFCE9}" type="sibTrans" cxnId="{8E79FE5C-43D6-4D91-B450-DF6523E2338A}">
      <dgm:prSet/>
      <dgm:spPr/>
      <dgm:t>
        <a:bodyPr/>
        <a:lstStyle/>
        <a:p>
          <a:endParaRPr lang="es-ES"/>
        </a:p>
      </dgm:t>
    </dgm:pt>
    <dgm:pt modelId="{4B217370-4D3A-4621-9240-E3B823CC3131}">
      <dgm:prSet/>
      <dgm:spPr/>
      <dgm:t>
        <a:bodyPr/>
        <a:lstStyle/>
        <a:p>
          <a:r>
            <a:rPr lang="es-ES" dirty="0" smtClean="0"/>
            <a:t>Limitación de armamento naval por parte de ambas naciones. </a:t>
          </a:r>
          <a:endParaRPr lang="es-ES" dirty="0"/>
        </a:p>
      </dgm:t>
    </dgm:pt>
    <dgm:pt modelId="{098E7EDB-15A0-465B-8F48-56D595B6C408}" type="parTrans" cxnId="{67E3E842-AAE1-45B0-98CF-072B4FBC9632}">
      <dgm:prSet/>
      <dgm:spPr/>
      <dgm:t>
        <a:bodyPr/>
        <a:lstStyle/>
        <a:p>
          <a:endParaRPr lang="es-ES"/>
        </a:p>
      </dgm:t>
    </dgm:pt>
    <dgm:pt modelId="{F8041B35-EE9C-43E4-9968-34D2A9D93820}" type="sibTrans" cxnId="{67E3E842-AAE1-45B0-98CF-072B4FBC9632}">
      <dgm:prSet/>
      <dgm:spPr/>
      <dgm:t>
        <a:bodyPr/>
        <a:lstStyle/>
        <a:p>
          <a:endParaRPr lang="es-ES"/>
        </a:p>
      </dgm:t>
    </dgm:pt>
    <dgm:pt modelId="{6025FD5E-29A1-4AFD-9EC9-69508563812D}" type="pres">
      <dgm:prSet presAssocID="{35449870-17F7-4335-805F-4A801EADD352}" presName="Name0" presStyleCnt="0">
        <dgm:presLayoutVars>
          <dgm:chPref val="1"/>
          <dgm:dir/>
          <dgm:animOne val="branch"/>
          <dgm:animLvl val="lvl"/>
          <dgm:resizeHandles val="exact"/>
        </dgm:presLayoutVars>
      </dgm:prSet>
      <dgm:spPr/>
      <dgm:t>
        <a:bodyPr/>
        <a:lstStyle/>
        <a:p>
          <a:endParaRPr lang="es-ES"/>
        </a:p>
      </dgm:t>
    </dgm:pt>
    <dgm:pt modelId="{4F2EAE81-573A-44FA-B76D-0AABFA7FD7C0}" type="pres">
      <dgm:prSet presAssocID="{A3AC5AFC-0F8D-4F63-BF8A-A02D232D4E2F}" presName="root1" presStyleCnt="0"/>
      <dgm:spPr/>
    </dgm:pt>
    <dgm:pt modelId="{292E459A-1A4E-428F-B86B-DFDC40737356}" type="pres">
      <dgm:prSet presAssocID="{A3AC5AFC-0F8D-4F63-BF8A-A02D232D4E2F}" presName="LevelOneTextNode" presStyleLbl="node0" presStyleIdx="0" presStyleCnt="1" custScaleX="222462" custScaleY="172620">
        <dgm:presLayoutVars>
          <dgm:chPref val="3"/>
        </dgm:presLayoutVars>
      </dgm:prSet>
      <dgm:spPr/>
      <dgm:t>
        <a:bodyPr/>
        <a:lstStyle/>
        <a:p>
          <a:endParaRPr lang="es-ES"/>
        </a:p>
      </dgm:t>
    </dgm:pt>
    <dgm:pt modelId="{E17BFDEA-7C5B-4BAE-9E8D-2F88B87A28D7}" type="pres">
      <dgm:prSet presAssocID="{A3AC5AFC-0F8D-4F63-BF8A-A02D232D4E2F}" presName="level2hierChild" presStyleCnt="0"/>
      <dgm:spPr/>
    </dgm:pt>
    <dgm:pt modelId="{C1789E03-1BC8-4C99-A0EB-4A47A041E25C}" type="pres">
      <dgm:prSet presAssocID="{88384990-D84C-4EC1-AD44-9F40E65DF405}" presName="conn2-1" presStyleLbl="parChTrans1D2" presStyleIdx="0" presStyleCnt="1"/>
      <dgm:spPr/>
      <dgm:t>
        <a:bodyPr/>
        <a:lstStyle/>
        <a:p>
          <a:endParaRPr lang="es-ES"/>
        </a:p>
      </dgm:t>
    </dgm:pt>
    <dgm:pt modelId="{3E1BAAE9-7CA0-42DC-AD5C-A6D28639C29D}" type="pres">
      <dgm:prSet presAssocID="{88384990-D84C-4EC1-AD44-9F40E65DF405}" presName="connTx" presStyleLbl="parChTrans1D2" presStyleIdx="0" presStyleCnt="1"/>
      <dgm:spPr/>
      <dgm:t>
        <a:bodyPr/>
        <a:lstStyle/>
        <a:p>
          <a:endParaRPr lang="es-ES"/>
        </a:p>
      </dgm:t>
    </dgm:pt>
    <dgm:pt modelId="{249C1548-2E54-454C-904A-CC3992660FD2}" type="pres">
      <dgm:prSet presAssocID="{FC44EA88-923E-4CC5-ABE9-1FE3FDFF400C}" presName="root2" presStyleCnt="0"/>
      <dgm:spPr/>
    </dgm:pt>
    <dgm:pt modelId="{797744CC-C75C-44C7-82B2-2449EF0DFAD7}" type="pres">
      <dgm:prSet presAssocID="{FC44EA88-923E-4CC5-ABE9-1FE3FDFF400C}" presName="LevelTwoTextNode" presStyleLbl="node2" presStyleIdx="0" presStyleCnt="1" custScaleY="476603">
        <dgm:presLayoutVars>
          <dgm:chPref val="3"/>
        </dgm:presLayoutVars>
      </dgm:prSet>
      <dgm:spPr/>
      <dgm:t>
        <a:bodyPr/>
        <a:lstStyle/>
        <a:p>
          <a:endParaRPr lang="es-ES"/>
        </a:p>
      </dgm:t>
    </dgm:pt>
    <dgm:pt modelId="{E9C41853-E93E-4855-A6F1-EAEE6D942BAF}" type="pres">
      <dgm:prSet presAssocID="{FC44EA88-923E-4CC5-ABE9-1FE3FDFF400C}" presName="level3hierChild" presStyleCnt="0"/>
      <dgm:spPr/>
    </dgm:pt>
    <dgm:pt modelId="{25811A98-E783-483A-91B8-A63E8B2889D3}" type="pres">
      <dgm:prSet presAssocID="{ED80730C-24E4-4013-908E-A1D6F1631C70}" presName="conn2-1" presStyleLbl="parChTrans1D3" presStyleIdx="0" presStyleCnt="1"/>
      <dgm:spPr/>
      <dgm:t>
        <a:bodyPr/>
        <a:lstStyle/>
        <a:p>
          <a:endParaRPr lang="es-ES"/>
        </a:p>
      </dgm:t>
    </dgm:pt>
    <dgm:pt modelId="{FB26B158-F8BC-4DD3-90E8-5D849A5DC4F4}" type="pres">
      <dgm:prSet presAssocID="{ED80730C-24E4-4013-908E-A1D6F1631C70}" presName="connTx" presStyleLbl="parChTrans1D3" presStyleIdx="0" presStyleCnt="1"/>
      <dgm:spPr/>
      <dgm:t>
        <a:bodyPr/>
        <a:lstStyle/>
        <a:p>
          <a:endParaRPr lang="es-ES"/>
        </a:p>
      </dgm:t>
    </dgm:pt>
    <dgm:pt modelId="{4798EB3D-8009-4622-AA55-3C4B71885027}" type="pres">
      <dgm:prSet presAssocID="{38A87E94-76FE-4291-B562-87D385E947CF}" presName="root2" presStyleCnt="0"/>
      <dgm:spPr/>
    </dgm:pt>
    <dgm:pt modelId="{0653575C-34F6-46A4-8D31-1897E86625DC}" type="pres">
      <dgm:prSet presAssocID="{38A87E94-76FE-4291-B562-87D385E947CF}" presName="LevelTwoTextNode" presStyleLbl="node3" presStyleIdx="0" presStyleCnt="1" custScaleY="641063">
        <dgm:presLayoutVars>
          <dgm:chPref val="3"/>
        </dgm:presLayoutVars>
      </dgm:prSet>
      <dgm:spPr/>
      <dgm:t>
        <a:bodyPr/>
        <a:lstStyle/>
        <a:p>
          <a:endParaRPr lang="es-ES"/>
        </a:p>
      </dgm:t>
    </dgm:pt>
    <dgm:pt modelId="{D27851C3-51F5-4C97-8C24-B757385FA59F}" type="pres">
      <dgm:prSet presAssocID="{38A87E94-76FE-4291-B562-87D385E947CF}" presName="level3hierChild" presStyleCnt="0"/>
      <dgm:spPr/>
    </dgm:pt>
    <dgm:pt modelId="{3051FE88-6824-47A4-8970-11112C3749FF}" type="pres">
      <dgm:prSet presAssocID="{FDAEA2A3-F1F6-428B-A1DB-6DBAB0051F13}" presName="conn2-1" presStyleLbl="parChTrans1D4" presStyleIdx="0" presStyleCnt="4"/>
      <dgm:spPr/>
      <dgm:t>
        <a:bodyPr/>
        <a:lstStyle/>
        <a:p>
          <a:endParaRPr lang="es-ES"/>
        </a:p>
      </dgm:t>
    </dgm:pt>
    <dgm:pt modelId="{BEBA2DDE-C4A1-49F4-990E-237406867C4E}" type="pres">
      <dgm:prSet presAssocID="{FDAEA2A3-F1F6-428B-A1DB-6DBAB0051F13}" presName="connTx" presStyleLbl="parChTrans1D4" presStyleIdx="0" presStyleCnt="4"/>
      <dgm:spPr/>
      <dgm:t>
        <a:bodyPr/>
        <a:lstStyle/>
        <a:p>
          <a:endParaRPr lang="es-ES"/>
        </a:p>
      </dgm:t>
    </dgm:pt>
    <dgm:pt modelId="{73E1DD4F-2DAD-4730-A506-78B2B367C4CB}" type="pres">
      <dgm:prSet presAssocID="{16DCD673-E3C1-4CE5-85C1-E3C1E1971287}" presName="root2" presStyleCnt="0"/>
      <dgm:spPr/>
    </dgm:pt>
    <dgm:pt modelId="{4666A861-2805-4BE7-B7BC-E27377DD3AD9}" type="pres">
      <dgm:prSet presAssocID="{16DCD673-E3C1-4CE5-85C1-E3C1E1971287}" presName="LevelTwoTextNode" presStyleLbl="node4" presStyleIdx="0" presStyleCnt="4" custScaleY="436887">
        <dgm:presLayoutVars>
          <dgm:chPref val="3"/>
        </dgm:presLayoutVars>
      </dgm:prSet>
      <dgm:spPr/>
      <dgm:t>
        <a:bodyPr/>
        <a:lstStyle/>
        <a:p>
          <a:endParaRPr lang="es-ES"/>
        </a:p>
      </dgm:t>
    </dgm:pt>
    <dgm:pt modelId="{A5BF2C5F-31FC-42E9-93AF-CFCE44D4E1E9}" type="pres">
      <dgm:prSet presAssocID="{16DCD673-E3C1-4CE5-85C1-E3C1E1971287}" presName="level3hierChild" presStyleCnt="0"/>
      <dgm:spPr/>
    </dgm:pt>
    <dgm:pt modelId="{96951487-33AA-47A7-A034-40C3C249274D}" type="pres">
      <dgm:prSet presAssocID="{7313B955-6437-426C-A2E9-67A9C1C5C08E}" presName="conn2-1" presStyleLbl="parChTrans1D4" presStyleIdx="1" presStyleCnt="4"/>
      <dgm:spPr/>
      <dgm:t>
        <a:bodyPr/>
        <a:lstStyle/>
        <a:p>
          <a:endParaRPr lang="es-ES"/>
        </a:p>
      </dgm:t>
    </dgm:pt>
    <dgm:pt modelId="{ED3D9A6B-4664-4449-9599-D63F0B82F2E1}" type="pres">
      <dgm:prSet presAssocID="{7313B955-6437-426C-A2E9-67A9C1C5C08E}" presName="connTx" presStyleLbl="parChTrans1D4" presStyleIdx="1" presStyleCnt="4"/>
      <dgm:spPr/>
      <dgm:t>
        <a:bodyPr/>
        <a:lstStyle/>
        <a:p>
          <a:endParaRPr lang="es-ES"/>
        </a:p>
      </dgm:t>
    </dgm:pt>
    <dgm:pt modelId="{64221AED-71A7-4213-B21C-B92FD24FACCD}" type="pres">
      <dgm:prSet presAssocID="{E5012826-C6B2-4652-85F3-2D3DF0AC2F0E}" presName="root2" presStyleCnt="0"/>
      <dgm:spPr/>
    </dgm:pt>
    <dgm:pt modelId="{6ED68C8C-C624-4F2B-9C34-A1BEA661263B}" type="pres">
      <dgm:prSet presAssocID="{E5012826-C6B2-4652-85F3-2D3DF0AC2F0E}" presName="LevelTwoTextNode" presStyleLbl="node4" presStyleIdx="1" presStyleCnt="4" custScaleY="301073">
        <dgm:presLayoutVars>
          <dgm:chPref val="3"/>
        </dgm:presLayoutVars>
      </dgm:prSet>
      <dgm:spPr/>
      <dgm:t>
        <a:bodyPr/>
        <a:lstStyle/>
        <a:p>
          <a:endParaRPr lang="es-ES"/>
        </a:p>
      </dgm:t>
    </dgm:pt>
    <dgm:pt modelId="{E237AC52-D89B-462B-86CA-7E5DCD246BD3}" type="pres">
      <dgm:prSet presAssocID="{E5012826-C6B2-4652-85F3-2D3DF0AC2F0E}" presName="level3hierChild" presStyleCnt="0"/>
      <dgm:spPr/>
    </dgm:pt>
    <dgm:pt modelId="{F2F5547B-428E-4E15-939A-DE3F8963A089}" type="pres">
      <dgm:prSet presAssocID="{6324DD49-9826-49F4-A990-6CB93C5AF35C}" presName="conn2-1" presStyleLbl="parChTrans1D4" presStyleIdx="2" presStyleCnt="4"/>
      <dgm:spPr/>
      <dgm:t>
        <a:bodyPr/>
        <a:lstStyle/>
        <a:p>
          <a:endParaRPr lang="es-ES"/>
        </a:p>
      </dgm:t>
    </dgm:pt>
    <dgm:pt modelId="{5F5411CE-0042-472F-BF48-8E5DACC0C09E}" type="pres">
      <dgm:prSet presAssocID="{6324DD49-9826-49F4-A990-6CB93C5AF35C}" presName="connTx" presStyleLbl="parChTrans1D4" presStyleIdx="2" presStyleCnt="4"/>
      <dgm:spPr/>
      <dgm:t>
        <a:bodyPr/>
        <a:lstStyle/>
        <a:p>
          <a:endParaRPr lang="es-ES"/>
        </a:p>
      </dgm:t>
    </dgm:pt>
    <dgm:pt modelId="{07F59884-0CE4-4C32-BDDD-CD0A77807B45}" type="pres">
      <dgm:prSet presAssocID="{FE25F553-318F-43A3-BE04-BAE45B047592}" presName="root2" presStyleCnt="0"/>
      <dgm:spPr/>
    </dgm:pt>
    <dgm:pt modelId="{6096D5AD-15AD-40A6-9BB2-9B8665657715}" type="pres">
      <dgm:prSet presAssocID="{FE25F553-318F-43A3-BE04-BAE45B047592}" presName="LevelTwoTextNode" presStyleLbl="node4" presStyleIdx="2" presStyleCnt="4" custScaleY="255684">
        <dgm:presLayoutVars>
          <dgm:chPref val="3"/>
        </dgm:presLayoutVars>
      </dgm:prSet>
      <dgm:spPr/>
      <dgm:t>
        <a:bodyPr/>
        <a:lstStyle/>
        <a:p>
          <a:endParaRPr lang="es-ES"/>
        </a:p>
      </dgm:t>
    </dgm:pt>
    <dgm:pt modelId="{EC9CC694-C9A0-44FA-ABC7-A7392399DCDD}" type="pres">
      <dgm:prSet presAssocID="{FE25F553-318F-43A3-BE04-BAE45B047592}" presName="level3hierChild" presStyleCnt="0"/>
      <dgm:spPr/>
    </dgm:pt>
    <dgm:pt modelId="{387EF952-93C8-4457-97AE-A90307B6AC12}" type="pres">
      <dgm:prSet presAssocID="{098E7EDB-15A0-465B-8F48-56D595B6C408}" presName="conn2-1" presStyleLbl="parChTrans1D4" presStyleIdx="3" presStyleCnt="4"/>
      <dgm:spPr/>
      <dgm:t>
        <a:bodyPr/>
        <a:lstStyle/>
        <a:p>
          <a:endParaRPr lang="es-ES"/>
        </a:p>
      </dgm:t>
    </dgm:pt>
    <dgm:pt modelId="{4A88F97B-EC84-470C-9C85-C801277ED6A8}" type="pres">
      <dgm:prSet presAssocID="{098E7EDB-15A0-465B-8F48-56D595B6C408}" presName="connTx" presStyleLbl="parChTrans1D4" presStyleIdx="3" presStyleCnt="4"/>
      <dgm:spPr/>
      <dgm:t>
        <a:bodyPr/>
        <a:lstStyle/>
        <a:p>
          <a:endParaRPr lang="es-ES"/>
        </a:p>
      </dgm:t>
    </dgm:pt>
    <dgm:pt modelId="{FD14790F-57A7-4627-8868-290EC4AD6DE1}" type="pres">
      <dgm:prSet presAssocID="{4B217370-4D3A-4621-9240-E3B823CC3131}" presName="root2" presStyleCnt="0"/>
      <dgm:spPr/>
    </dgm:pt>
    <dgm:pt modelId="{3C2050A4-BF1C-4DCE-A638-379B3DEBEED7}" type="pres">
      <dgm:prSet presAssocID="{4B217370-4D3A-4621-9240-E3B823CC3131}" presName="LevelTwoTextNode" presStyleLbl="node4" presStyleIdx="3" presStyleCnt="4" custScaleY="293985">
        <dgm:presLayoutVars>
          <dgm:chPref val="3"/>
        </dgm:presLayoutVars>
      </dgm:prSet>
      <dgm:spPr/>
      <dgm:t>
        <a:bodyPr/>
        <a:lstStyle/>
        <a:p>
          <a:endParaRPr lang="es-ES"/>
        </a:p>
      </dgm:t>
    </dgm:pt>
    <dgm:pt modelId="{9091775F-BB2E-42E6-BC9C-D45707D91A77}" type="pres">
      <dgm:prSet presAssocID="{4B217370-4D3A-4621-9240-E3B823CC3131}" presName="level3hierChild" presStyleCnt="0"/>
      <dgm:spPr/>
    </dgm:pt>
  </dgm:ptLst>
  <dgm:cxnLst>
    <dgm:cxn modelId="{A8598876-ED42-44C3-A67C-DEE9C1E9A03B}" type="presOf" srcId="{7313B955-6437-426C-A2E9-67A9C1C5C08E}" destId="{96951487-33AA-47A7-A034-40C3C249274D}" srcOrd="0" destOrd="0" presId="urn:microsoft.com/office/officeart/2008/layout/HorizontalMultiLevelHierarchy"/>
    <dgm:cxn modelId="{6BB3E829-2F39-4F16-9CEC-17058446C9A0}" type="presOf" srcId="{FDAEA2A3-F1F6-428B-A1DB-6DBAB0051F13}" destId="{BEBA2DDE-C4A1-49F4-990E-237406867C4E}" srcOrd="1" destOrd="0" presId="urn:microsoft.com/office/officeart/2008/layout/HorizontalMultiLevelHierarchy"/>
    <dgm:cxn modelId="{AA374F04-8307-4A3B-A6CE-963CD3F9D9C9}" type="presOf" srcId="{6324DD49-9826-49F4-A990-6CB93C5AF35C}" destId="{5F5411CE-0042-472F-BF48-8E5DACC0C09E}" srcOrd="1" destOrd="0" presId="urn:microsoft.com/office/officeart/2008/layout/HorizontalMultiLevelHierarchy"/>
    <dgm:cxn modelId="{71AC93B3-5B74-40AD-9E14-33996A3EA18B}" type="presOf" srcId="{4B217370-4D3A-4621-9240-E3B823CC3131}" destId="{3C2050A4-BF1C-4DCE-A638-379B3DEBEED7}" srcOrd="0" destOrd="0" presId="urn:microsoft.com/office/officeart/2008/layout/HorizontalMultiLevelHierarchy"/>
    <dgm:cxn modelId="{8CB2ECED-BB2D-44CC-A050-A2F049738F95}" type="presOf" srcId="{E5012826-C6B2-4652-85F3-2D3DF0AC2F0E}" destId="{6ED68C8C-C624-4F2B-9C34-A1BEA661263B}" srcOrd="0" destOrd="0" presId="urn:microsoft.com/office/officeart/2008/layout/HorizontalMultiLevelHierarchy"/>
    <dgm:cxn modelId="{B166E2A9-9DF4-4EE9-92A0-0FA9681E6CFD}" type="presOf" srcId="{38A87E94-76FE-4291-B562-87D385E947CF}" destId="{0653575C-34F6-46A4-8D31-1897E86625DC}" srcOrd="0" destOrd="0" presId="urn:microsoft.com/office/officeart/2008/layout/HorizontalMultiLevelHierarchy"/>
    <dgm:cxn modelId="{67E3E842-AAE1-45B0-98CF-072B4FBC9632}" srcId="{16DCD673-E3C1-4CE5-85C1-E3C1E1971287}" destId="{4B217370-4D3A-4621-9240-E3B823CC3131}" srcOrd="2" destOrd="0" parTransId="{098E7EDB-15A0-465B-8F48-56D595B6C408}" sibTransId="{F8041B35-EE9C-43E4-9968-34D2A9D93820}"/>
    <dgm:cxn modelId="{87EA4675-7C1E-487F-A8B1-EE21D995157F}" type="presOf" srcId="{16DCD673-E3C1-4CE5-85C1-E3C1E1971287}" destId="{4666A861-2805-4BE7-B7BC-E27377DD3AD9}" srcOrd="0" destOrd="0" presId="urn:microsoft.com/office/officeart/2008/layout/HorizontalMultiLevelHierarchy"/>
    <dgm:cxn modelId="{F14CB75C-6EFB-4433-BA36-2C30065534A5}" type="presOf" srcId="{ED80730C-24E4-4013-908E-A1D6F1631C70}" destId="{FB26B158-F8BC-4DD3-90E8-5D849A5DC4F4}" srcOrd="1" destOrd="0" presId="urn:microsoft.com/office/officeart/2008/layout/HorizontalMultiLevelHierarchy"/>
    <dgm:cxn modelId="{8E79FE5C-43D6-4D91-B450-DF6523E2338A}" srcId="{16DCD673-E3C1-4CE5-85C1-E3C1E1971287}" destId="{FE25F553-318F-43A3-BE04-BAE45B047592}" srcOrd="1" destOrd="0" parTransId="{6324DD49-9826-49F4-A990-6CB93C5AF35C}" sibTransId="{82BDF97A-BF95-436F-9184-6436FE8FFCE9}"/>
    <dgm:cxn modelId="{56EEB8B6-B843-4A4C-BAED-BF76D443DA09}" srcId="{38A87E94-76FE-4291-B562-87D385E947CF}" destId="{16DCD673-E3C1-4CE5-85C1-E3C1E1971287}" srcOrd="0" destOrd="0" parTransId="{FDAEA2A3-F1F6-428B-A1DB-6DBAB0051F13}" sibTransId="{4B4E087F-3B05-4C39-B9DD-48D1FED7533D}"/>
    <dgm:cxn modelId="{53632B5C-2112-4C3C-A477-29FFC5D0E0C4}" type="presOf" srcId="{FE25F553-318F-43A3-BE04-BAE45B047592}" destId="{6096D5AD-15AD-40A6-9BB2-9B8665657715}" srcOrd="0" destOrd="0" presId="urn:microsoft.com/office/officeart/2008/layout/HorizontalMultiLevelHierarchy"/>
    <dgm:cxn modelId="{EE19AD06-48EF-470F-9B9B-244E4439ED62}" srcId="{16DCD673-E3C1-4CE5-85C1-E3C1E1971287}" destId="{E5012826-C6B2-4652-85F3-2D3DF0AC2F0E}" srcOrd="0" destOrd="0" parTransId="{7313B955-6437-426C-A2E9-67A9C1C5C08E}" sibTransId="{1F05D7CC-1E8B-4000-A7BC-66EB391B7500}"/>
    <dgm:cxn modelId="{592FE39A-B7F5-4096-827C-B3882296E735}" type="presOf" srcId="{ED80730C-24E4-4013-908E-A1D6F1631C70}" destId="{25811A98-E783-483A-91B8-A63E8B2889D3}" srcOrd="0" destOrd="0" presId="urn:microsoft.com/office/officeart/2008/layout/HorizontalMultiLevelHierarchy"/>
    <dgm:cxn modelId="{9B90A1E0-0FBE-46A4-8B87-0182843C2152}" type="presOf" srcId="{A3AC5AFC-0F8D-4F63-BF8A-A02D232D4E2F}" destId="{292E459A-1A4E-428F-B86B-DFDC40737356}" srcOrd="0" destOrd="0" presId="urn:microsoft.com/office/officeart/2008/layout/HorizontalMultiLevelHierarchy"/>
    <dgm:cxn modelId="{2DB20786-BA92-4666-BBC8-1B4011CE0C9C}" type="presOf" srcId="{88384990-D84C-4EC1-AD44-9F40E65DF405}" destId="{3E1BAAE9-7CA0-42DC-AD5C-A6D28639C29D}" srcOrd="1" destOrd="0" presId="urn:microsoft.com/office/officeart/2008/layout/HorizontalMultiLevelHierarchy"/>
    <dgm:cxn modelId="{EA68792A-646B-4B4E-B71F-4FD52BCF5EB2}" type="presOf" srcId="{7313B955-6437-426C-A2E9-67A9C1C5C08E}" destId="{ED3D9A6B-4664-4449-9599-D63F0B82F2E1}" srcOrd="1" destOrd="0" presId="urn:microsoft.com/office/officeart/2008/layout/HorizontalMultiLevelHierarchy"/>
    <dgm:cxn modelId="{8593E34E-16F0-4856-84AF-0653139D2B1B}" srcId="{A3AC5AFC-0F8D-4F63-BF8A-A02D232D4E2F}" destId="{FC44EA88-923E-4CC5-ABE9-1FE3FDFF400C}" srcOrd="0" destOrd="0" parTransId="{88384990-D84C-4EC1-AD44-9F40E65DF405}" sibTransId="{8238A47E-ECDA-42D3-BF57-998E3C5A1D95}"/>
    <dgm:cxn modelId="{DD1986C6-82C5-48D4-95B1-B14CB731C02D}" type="presOf" srcId="{6324DD49-9826-49F4-A990-6CB93C5AF35C}" destId="{F2F5547B-428E-4E15-939A-DE3F8963A089}" srcOrd="0" destOrd="0" presId="urn:microsoft.com/office/officeart/2008/layout/HorizontalMultiLevelHierarchy"/>
    <dgm:cxn modelId="{68B41C49-736C-42B1-AAC0-572126FCCBF5}" type="presOf" srcId="{FDAEA2A3-F1F6-428B-A1DB-6DBAB0051F13}" destId="{3051FE88-6824-47A4-8970-11112C3749FF}" srcOrd="0" destOrd="0" presId="urn:microsoft.com/office/officeart/2008/layout/HorizontalMultiLevelHierarchy"/>
    <dgm:cxn modelId="{A6F28438-B4F8-42AC-9EBD-629F4564D669}" type="presOf" srcId="{098E7EDB-15A0-465B-8F48-56D595B6C408}" destId="{387EF952-93C8-4457-97AE-A90307B6AC12}" srcOrd="0" destOrd="0" presId="urn:microsoft.com/office/officeart/2008/layout/HorizontalMultiLevelHierarchy"/>
    <dgm:cxn modelId="{D8B60AA9-9C9B-4744-B6C0-55A2EE85C19E}" type="presOf" srcId="{098E7EDB-15A0-465B-8F48-56D595B6C408}" destId="{4A88F97B-EC84-470C-9C85-C801277ED6A8}" srcOrd="1" destOrd="0" presId="urn:microsoft.com/office/officeart/2008/layout/HorizontalMultiLevelHierarchy"/>
    <dgm:cxn modelId="{CA8452B3-E80B-424C-9644-44FC1EB16C02}" type="presOf" srcId="{35449870-17F7-4335-805F-4A801EADD352}" destId="{6025FD5E-29A1-4AFD-9EC9-69508563812D}" srcOrd="0" destOrd="0" presId="urn:microsoft.com/office/officeart/2008/layout/HorizontalMultiLevelHierarchy"/>
    <dgm:cxn modelId="{28892A43-35AC-4AD7-A20A-0ECA717FD191}" type="presOf" srcId="{88384990-D84C-4EC1-AD44-9F40E65DF405}" destId="{C1789E03-1BC8-4C99-A0EB-4A47A041E25C}" srcOrd="0" destOrd="0" presId="urn:microsoft.com/office/officeart/2008/layout/HorizontalMultiLevelHierarchy"/>
    <dgm:cxn modelId="{0C03A590-EAC6-408B-B8E4-147508EC1C45}" type="presOf" srcId="{FC44EA88-923E-4CC5-ABE9-1FE3FDFF400C}" destId="{797744CC-C75C-44C7-82B2-2449EF0DFAD7}" srcOrd="0" destOrd="0" presId="urn:microsoft.com/office/officeart/2008/layout/HorizontalMultiLevelHierarchy"/>
    <dgm:cxn modelId="{CD3FF2E5-A6B2-4FD9-A93B-27D9BE7216DD}" srcId="{35449870-17F7-4335-805F-4A801EADD352}" destId="{A3AC5AFC-0F8D-4F63-BF8A-A02D232D4E2F}" srcOrd="0" destOrd="0" parTransId="{C1186D9E-7007-4D92-984D-71D31F28389E}" sibTransId="{FD2219B8-F5A5-4D3F-889E-7A31E7EF4A49}"/>
    <dgm:cxn modelId="{D747E765-2769-4929-A385-D65929EC581E}" srcId="{FC44EA88-923E-4CC5-ABE9-1FE3FDFF400C}" destId="{38A87E94-76FE-4291-B562-87D385E947CF}" srcOrd="0" destOrd="0" parTransId="{ED80730C-24E4-4013-908E-A1D6F1631C70}" sibTransId="{8ACD7656-537E-4DA0-83DE-FB71A028C764}"/>
    <dgm:cxn modelId="{3E7CABBD-0B5E-4A12-B262-3B297EC680E0}" type="presParOf" srcId="{6025FD5E-29A1-4AFD-9EC9-69508563812D}" destId="{4F2EAE81-573A-44FA-B76D-0AABFA7FD7C0}" srcOrd="0" destOrd="0" presId="urn:microsoft.com/office/officeart/2008/layout/HorizontalMultiLevelHierarchy"/>
    <dgm:cxn modelId="{A9DB0FD6-470B-44D4-831D-CAF2676243AE}" type="presParOf" srcId="{4F2EAE81-573A-44FA-B76D-0AABFA7FD7C0}" destId="{292E459A-1A4E-428F-B86B-DFDC40737356}" srcOrd="0" destOrd="0" presId="urn:microsoft.com/office/officeart/2008/layout/HorizontalMultiLevelHierarchy"/>
    <dgm:cxn modelId="{C30F855A-C41C-429D-B34A-B4E1E2981498}" type="presParOf" srcId="{4F2EAE81-573A-44FA-B76D-0AABFA7FD7C0}" destId="{E17BFDEA-7C5B-4BAE-9E8D-2F88B87A28D7}" srcOrd="1" destOrd="0" presId="urn:microsoft.com/office/officeart/2008/layout/HorizontalMultiLevelHierarchy"/>
    <dgm:cxn modelId="{FF4916E4-83A9-4308-99EA-F7AF24253E92}" type="presParOf" srcId="{E17BFDEA-7C5B-4BAE-9E8D-2F88B87A28D7}" destId="{C1789E03-1BC8-4C99-A0EB-4A47A041E25C}" srcOrd="0" destOrd="0" presId="urn:microsoft.com/office/officeart/2008/layout/HorizontalMultiLevelHierarchy"/>
    <dgm:cxn modelId="{4F5C0AA9-987D-4952-8223-144C5E1B018D}" type="presParOf" srcId="{C1789E03-1BC8-4C99-A0EB-4A47A041E25C}" destId="{3E1BAAE9-7CA0-42DC-AD5C-A6D28639C29D}" srcOrd="0" destOrd="0" presId="urn:microsoft.com/office/officeart/2008/layout/HorizontalMultiLevelHierarchy"/>
    <dgm:cxn modelId="{CE95E657-0CC2-431D-AAFE-6AC4FA76165E}" type="presParOf" srcId="{E17BFDEA-7C5B-4BAE-9E8D-2F88B87A28D7}" destId="{249C1548-2E54-454C-904A-CC3992660FD2}" srcOrd="1" destOrd="0" presId="urn:microsoft.com/office/officeart/2008/layout/HorizontalMultiLevelHierarchy"/>
    <dgm:cxn modelId="{F6A63D1F-B383-43BA-B757-8A08BC19FBBC}" type="presParOf" srcId="{249C1548-2E54-454C-904A-CC3992660FD2}" destId="{797744CC-C75C-44C7-82B2-2449EF0DFAD7}" srcOrd="0" destOrd="0" presId="urn:microsoft.com/office/officeart/2008/layout/HorizontalMultiLevelHierarchy"/>
    <dgm:cxn modelId="{A86061B4-E3C1-4D9C-9D83-50DAE093658E}" type="presParOf" srcId="{249C1548-2E54-454C-904A-CC3992660FD2}" destId="{E9C41853-E93E-4855-A6F1-EAEE6D942BAF}" srcOrd="1" destOrd="0" presId="urn:microsoft.com/office/officeart/2008/layout/HorizontalMultiLevelHierarchy"/>
    <dgm:cxn modelId="{B76D3975-5677-4E03-B809-3D82B15AAD22}" type="presParOf" srcId="{E9C41853-E93E-4855-A6F1-EAEE6D942BAF}" destId="{25811A98-E783-483A-91B8-A63E8B2889D3}" srcOrd="0" destOrd="0" presId="urn:microsoft.com/office/officeart/2008/layout/HorizontalMultiLevelHierarchy"/>
    <dgm:cxn modelId="{77E564CC-AA37-4DE1-B406-25EE6E9220B6}" type="presParOf" srcId="{25811A98-E783-483A-91B8-A63E8B2889D3}" destId="{FB26B158-F8BC-4DD3-90E8-5D849A5DC4F4}" srcOrd="0" destOrd="0" presId="urn:microsoft.com/office/officeart/2008/layout/HorizontalMultiLevelHierarchy"/>
    <dgm:cxn modelId="{A8EABE79-5ED0-4C8C-A447-CCAA5EA6F28D}" type="presParOf" srcId="{E9C41853-E93E-4855-A6F1-EAEE6D942BAF}" destId="{4798EB3D-8009-4622-AA55-3C4B71885027}" srcOrd="1" destOrd="0" presId="urn:microsoft.com/office/officeart/2008/layout/HorizontalMultiLevelHierarchy"/>
    <dgm:cxn modelId="{8C66B6F0-7A9C-48E4-8EA4-741DE08BE8E3}" type="presParOf" srcId="{4798EB3D-8009-4622-AA55-3C4B71885027}" destId="{0653575C-34F6-46A4-8D31-1897E86625DC}" srcOrd="0" destOrd="0" presId="urn:microsoft.com/office/officeart/2008/layout/HorizontalMultiLevelHierarchy"/>
    <dgm:cxn modelId="{0C22989F-4540-4E01-AB23-1267ADD32FB1}" type="presParOf" srcId="{4798EB3D-8009-4622-AA55-3C4B71885027}" destId="{D27851C3-51F5-4C97-8C24-B757385FA59F}" srcOrd="1" destOrd="0" presId="urn:microsoft.com/office/officeart/2008/layout/HorizontalMultiLevelHierarchy"/>
    <dgm:cxn modelId="{CFF2F93C-295A-4F61-86FF-2E3177DBC3E1}" type="presParOf" srcId="{D27851C3-51F5-4C97-8C24-B757385FA59F}" destId="{3051FE88-6824-47A4-8970-11112C3749FF}" srcOrd="0" destOrd="0" presId="urn:microsoft.com/office/officeart/2008/layout/HorizontalMultiLevelHierarchy"/>
    <dgm:cxn modelId="{DDF508BB-3ED8-4F62-96AB-10C200B24ADD}" type="presParOf" srcId="{3051FE88-6824-47A4-8970-11112C3749FF}" destId="{BEBA2DDE-C4A1-49F4-990E-237406867C4E}" srcOrd="0" destOrd="0" presId="urn:microsoft.com/office/officeart/2008/layout/HorizontalMultiLevelHierarchy"/>
    <dgm:cxn modelId="{E960BB01-C662-483D-9B30-2B6DC33DA247}" type="presParOf" srcId="{D27851C3-51F5-4C97-8C24-B757385FA59F}" destId="{73E1DD4F-2DAD-4730-A506-78B2B367C4CB}" srcOrd="1" destOrd="0" presId="urn:microsoft.com/office/officeart/2008/layout/HorizontalMultiLevelHierarchy"/>
    <dgm:cxn modelId="{DDE65A02-E5B5-4410-BC1D-D114FE88A308}" type="presParOf" srcId="{73E1DD4F-2DAD-4730-A506-78B2B367C4CB}" destId="{4666A861-2805-4BE7-B7BC-E27377DD3AD9}" srcOrd="0" destOrd="0" presId="urn:microsoft.com/office/officeart/2008/layout/HorizontalMultiLevelHierarchy"/>
    <dgm:cxn modelId="{89BCA497-0F87-4A66-8F7C-522C6FDB5253}" type="presParOf" srcId="{73E1DD4F-2DAD-4730-A506-78B2B367C4CB}" destId="{A5BF2C5F-31FC-42E9-93AF-CFCE44D4E1E9}" srcOrd="1" destOrd="0" presId="urn:microsoft.com/office/officeart/2008/layout/HorizontalMultiLevelHierarchy"/>
    <dgm:cxn modelId="{87D8FA3E-9F19-48D6-A8AD-B62DC04AD477}" type="presParOf" srcId="{A5BF2C5F-31FC-42E9-93AF-CFCE44D4E1E9}" destId="{96951487-33AA-47A7-A034-40C3C249274D}" srcOrd="0" destOrd="0" presId="urn:microsoft.com/office/officeart/2008/layout/HorizontalMultiLevelHierarchy"/>
    <dgm:cxn modelId="{75BBAFA5-6AA4-4845-9FA5-187D3277AB31}" type="presParOf" srcId="{96951487-33AA-47A7-A034-40C3C249274D}" destId="{ED3D9A6B-4664-4449-9599-D63F0B82F2E1}" srcOrd="0" destOrd="0" presId="urn:microsoft.com/office/officeart/2008/layout/HorizontalMultiLevelHierarchy"/>
    <dgm:cxn modelId="{7C3EA5D7-D139-4789-AFA8-6F30325F87C6}" type="presParOf" srcId="{A5BF2C5F-31FC-42E9-93AF-CFCE44D4E1E9}" destId="{64221AED-71A7-4213-B21C-B92FD24FACCD}" srcOrd="1" destOrd="0" presId="urn:microsoft.com/office/officeart/2008/layout/HorizontalMultiLevelHierarchy"/>
    <dgm:cxn modelId="{4815EAFE-8490-4277-AADF-E8F75D9CAC64}" type="presParOf" srcId="{64221AED-71A7-4213-B21C-B92FD24FACCD}" destId="{6ED68C8C-C624-4F2B-9C34-A1BEA661263B}" srcOrd="0" destOrd="0" presId="urn:microsoft.com/office/officeart/2008/layout/HorizontalMultiLevelHierarchy"/>
    <dgm:cxn modelId="{FCAF035B-D0A2-4325-9D88-003458922117}" type="presParOf" srcId="{64221AED-71A7-4213-B21C-B92FD24FACCD}" destId="{E237AC52-D89B-462B-86CA-7E5DCD246BD3}" srcOrd="1" destOrd="0" presId="urn:microsoft.com/office/officeart/2008/layout/HorizontalMultiLevelHierarchy"/>
    <dgm:cxn modelId="{55B3D417-F54E-4A58-B3D6-A0A736873FDF}" type="presParOf" srcId="{A5BF2C5F-31FC-42E9-93AF-CFCE44D4E1E9}" destId="{F2F5547B-428E-4E15-939A-DE3F8963A089}" srcOrd="2" destOrd="0" presId="urn:microsoft.com/office/officeart/2008/layout/HorizontalMultiLevelHierarchy"/>
    <dgm:cxn modelId="{2A736B99-F3CD-4520-9ACC-6A2BD5020BEA}" type="presParOf" srcId="{F2F5547B-428E-4E15-939A-DE3F8963A089}" destId="{5F5411CE-0042-472F-BF48-8E5DACC0C09E}" srcOrd="0" destOrd="0" presId="urn:microsoft.com/office/officeart/2008/layout/HorizontalMultiLevelHierarchy"/>
    <dgm:cxn modelId="{FA26DE0E-7C3F-4DD8-8736-5072E4743401}" type="presParOf" srcId="{A5BF2C5F-31FC-42E9-93AF-CFCE44D4E1E9}" destId="{07F59884-0CE4-4C32-BDDD-CD0A77807B45}" srcOrd="3" destOrd="0" presId="urn:microsoft.com/office/officeart/2008/layout/HorizontalMultiLevelHierarchy"/>
    <dgm:cxn modelId="{960BC1FE-CF94-491A-B893-9D5EFFE9B8EB}" type="presParOf" srcId="{07F59884-0CE4-4C32-BDDD-CD0A77807B45}" destId="{6096D5AD-15AD-40A6-9BB2-9B8665657715}" srcOrd="0" destOrd="0" presId="urn:microsoft.com/office/officeart/2008/layout/HorizontalMultiLevelHierarchy"/>
    <dgm:cxn modelId="{BECC6E57-4865-406D-B471-8D01D82A6F50}" type="presParOf" srcId="{07F59884-0CE4-4C32-BDDD-CD0A77807B45}" destId="{EC9CC694-C9A0-44FA-ABC7-A7392399DCDD}" srcOrd="1" destOrd="0" presId="urn:microsoft.com/office/officeart/2008/layout/HorizontalMultiLevelHierarchy"/>
    <dgm:cxn modelId="{B3816CA4-AF01-4956-ABCF-47C651492A6E}" type="presParOf" srcId="{A5BF2C5F-31FC-42E9-93AF-CFCE44D4E1E9}" destId="{387EF952-93C8-4457-97AE-A90307B6AC12}" srcOrd="4" destOrd="0" presId="urn:microsoft.com/office/officeart/2008/layout/HorizontalMultiLevelHierarchy"/>
    <dgm:cxn modelId="{C64F5866-00D9-4C51-9EC2-04CFE796FC53}" type="presParOf" srcId="{387EF952-93C8-4457-97AE-A90307B6AC12}" destId="{4A88F97B-EC84-470C-9C85-C801277ED6A8}" srcOrd="0" destOrd="0" presId="urn:microsoft.com/office/officeart/2008/layout/HorizontalMultiLevelHierarchy"/>
    <dgm:cxn modelId="{23AB1C02-1432-4525-8E23-0028495BAB38}" type="presParOf" srcId="{A5BF2C5F-31FC-42E9-93AF-CFCE44D4E1E9}" destId="{FD14790F-57A7-4627-8868-290EC4AD6DE1}" srcOrd="5" destOrd="0" presId="urn:microsoft.com/office/officeart/2008/layout/HorizontalMultiLevelHierarchy"/>
    <dgm:cxn modelId="{04DC62A4-FA2D-4659-A5C6-1E74D492A6B3}" type="presParOf" srcId="{FD14790F-57A7-4627-8868-290EC4AD6DE1}" destId="{3C2050A4-BF1C-4DCE-A638-379B3DEBEED7}" srcOrd="0" destOrd="0" presId="urn:microsoft.com/office/officeart/2008/layout/HorizontalMultiLevelHierarchy"/>
    <dgm:cxn modelId="{3C4D351F-3F1C-4441-91D9-7844DC8BAA1F}" type="presParOf" srcId="{FD14790F-57A7-4627-8868-290EC4AD6DE1}" destId="{9091775F-BB2E-42E6-BC9C-D45707D91A7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11F03D-8512-44EE-A85B-7A55A8B3C97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9EC0A0F2-A9CE-4B6C-86EB-4C63F1C46480}">
      <dgm:prSet phldrT="[Texto]"/>
      <dgm:spPr/>
      <dgm:t>
        <a:bodyPr/>
        <a:lstStyle/>
        <a:p>
          <a:r>
            <a:rPr lang="es-ES" dirty="0" smtClean="0"/>
            <a:t>Solución de problemas limítrofes </a:t>
          </a:r>
          <a:endParaRPr lang="es-ES" dirty="0"/>
        </a:p>
      </dgm:t>
    </dgm:pt>
    <dgm:pt modelId="{A3439065-4A79-4664-955C-5E3C94DB184E}" type="parTrans" cxnId="{B37688BB-8EA4-45CB-83E4-C97F8C3EA53E}">
      <dgm:prSet/>
      <dgm:spPr/>
      <dgm:t>
        <a:bodyPr/>
        <a:lstStyle/>
        <a:p>
          <a:endParaRPr lang="es-ES"/>
        </a:p>
      </dgm:t>
    </dgm:pt>
    <dgm:pt modelId="{21A581E8-7FF4-452A-ADCF-41FA57A9B0AC}" type="sibTrans" cxnId="{B37688BB-8EA4-45CB-83E4-C97F8C3EA53E}">
      <dgm:prSet/>
      <dgm:spPr/>
      <dgm:t>
        <a:bodyPr/>
        <a:lstStyle/>
        <a:p>
          <a:endParaRPr lang="es-ES"/>
        </a:p>
      </dgm:t>
    </dgm:pt>
    <dgm:pt modelId="{E85686BF-6996-4ABC-95FC-2991EE669678}">
      <dgm:prSet phldrT="[Texto]"/>
      <dgm:spPr/>
      <dgm:t>
        <a:bodyPr/>
        <a:lstStyle/>
        <a:p>
          <a:r>
            <a:rPr lang="es-ES" dirty="0" smtClean="0"/>
            <a:t>Germán Riesco tuvo que solucionar el problema limítrofe entre Chile y Bolivia que tenían después de la Guerra del Salitre. </a:t>
          </a:r>
          <a:endParaRPr lang="es-ES" dirty="0"/>
        </a:p>
      </dgm:t>
    </dgm:pt>
    <dgm:pt modelId="{366910D3-5692-4FEF-AFB1-E84C8D89C5BD}" type="parTrans" cxnId="{56DA3724-A6DC-4789-BA5C-F54A32D9970C}">
      <dgm:prSet/>
      <dgm:spPr/>
      <dgm:t>
        <a:bodyPr/>
        <a:lstStyle/>
        <a:p>
          <a:endParaRPr lang="es-ES"/>
        </a:p>
      </dgm:t>
    </dgm:pt>
    <dgm:pt modelId="{7EA1433C-8A14-4FA9-9587-113547FE9801}" type="sibTrans" cxnId="{56DA3724-A6DC-4789-BA5C-F54A32D9970C}">
      <dgm:prSet/>
      <dgm:spPr/>
      <dgm:t>
        <a:bodyPr/>
        <a:lstStyle/>
        <a:p>
          <a:endParaRPr lang="es-ES"/>
        </a:p>
      </dgm:t>
    </dgm:pt>
    <dgm:pt modelId="{5FC196A9-6812-4D9A-9E11-6589A8CFD9B2}">
      <dgm:prSet phldrT="[Texto]"/>
      <dgm:spPr/>
      <dgm:t>
        <a:bodyPr/>
        <a:lstStyle/>
        <a:p>
          <a:r>
            <a:rPr lang="es-ES" dirty="0" smtClean="0"/>
            <a:t>1904 se firmó el tratado de Paz  y Amistad con Bolivia (20 de octubre)</a:t>
          </a:r>
          <a:endParaRPr lang="es-ES" dirty="0"/>
        </a:p>
      </dgm:t>
    </dgm:pt>
    <dgm:pt modelId="{35DE22E0-5A74-4BD1-909E-2DB3F29DF992}" type="parTrans" cxnId="{348E56A8-3A4A-49BB-B7EA-9D9E7FE2308C}">
      <dgm:prSet/>
      <dgm:spPr/>
      <dgm:t>
        <a:bodyPr/>
        <a:lstStyle/>
        <a:p>
          <a:endParaRPr lang="es-ES"/>
        </a:p>
      </dgm:t>
    </dgm:pt>
    <dgm:pt modelId="{43C8DFD3-C484-4F77-A987-0D655656375A}" type="sibTrans" cxnId="{348E56A8-3A4A-49BB-B7EA-9D9E7FE2308C}">
      <dgm:prSet/>
      <dgm:spPr/>
      <dgm:t>
        <a:bodyPr/>
        <a:lstStyle/>
        <a:p>
          <a:endParaRPr lang="es-ES"/>
        </a:p>
      </dgm:t>
    </dgm:pt>
    <dgm:pt modelId="{0978CEFD-3D51-4424-8710-F87292B8897E}" type="pres">
      <dgm:prSet presAssocID="{4111F03D-8512-44EE-A85B-7A55A8B3C975}" presName="Name0" presStyleCnt="0">
        <dgm:presLayoutVars>
          <dgm:chPref val="1"/>
          <dgm:dir/>
          <dgm:animOne val="branch"/>
          <dgm:animLvl val="lvl"/>
          <dgm:resizeHandles val="exact"/>
        </dgm:presLayoutVars>
      </dgm:prSet>
      <dgm:spPr/>
      <dgm:t>
        <a:bodyPr/>
        <a:lstStyle/>
        <a:p>
          <a:endParaRPr lang="es-ES"/>
        </a:p>
      </dgm:t>
    </dgm:pt>
    <dgm:pt modelId="{FC86B444-97AD-4B45-AB3E-A0A7D2A6E50A}" type="pres">
      <dgm:prSet presAssocID="{9EC0A0F2-A9CE-4B6C-86EB-4C63F1C46480}" presName="root1" presStyleCnt="0"/>
      <dgm:spPr/>
    </dgm:pt>
    <dgm:pt modelId="{51B5B0F2-2991-43A6-BF85-974A140951AA}" type="pres">
      <dgm:prSet presAssocID="{9EC0A0F2-A9CE-4B6C-86EB-4C63F1C46480}" presName="LevelOneTextNode" presStyleLbl="node0" presStyleIdx="0" presStyleCnt="1">
        <dgm:presLayoutVars>
          <dgm:chPref val="3"/>
        </dgm:presLayoutVars>
      </dgm:prSet>
      <dgm:spPr/>
      <dgm:t>
        <a:bodyPr/>
        <a:lstStyle/>
        <a:p>
          <a:endParaRPr lang="es-ES"/>
        </a:p>
      </dgm:t>
    </dgm:pt>
    <dgm:pt modelId="{EADC6D26-B565-48A8-852F-B45AD1A2C137}" type="pres">
      <dgm:prSet presAssocID="{9EC0A0F2-A9CE-4B6C-86EB-4C63F1C46480}" presName="level2hierChild" presStyleCnt="0"/>
      <dgm:spPr/>
    </dgm:pt>
    <dgm:pt modelId="{F0BED37B-7865-4CA9-B7D5-D19283DE1C6A}" type="pres">
      <dgm:prSet presAssocID="{366910D3-5692-4FEF-AFB1-E84C8D89C5BD}" presName="conn2-1" presStyleLbl="parChTrans1D2" presStyleIdx="0" presStyleCnt="2"/>
      <dgm:spPr/>
      <dgm:t>
        <a:bodyPr/>
        <a:lstStyle/>
        <a:p>
          <a:endParaRPr lang="es-ES"/>
        </a:p>
      </dgm:t>
    </dgm:pt>
    <dgm:pt modelId="{20E9F371-9640-48A8-A073-672EB6661FED}" type="pres">
      <dgm:prSet presAssocID="{366910D3-5692-4FEF-AFB1-E84C8D89C5BD}" presName="connTx" presStyleLbl="parChTrans1D2" presStyleIdx="0" presStyleCnt="2"/>
      <dgm:spPr/>
      <dgm:t>
        <a:bodyPr/>
        <a:lstStyle/>
        <a:p>
          <a:endParaRPr lang="es-ES"/>
        </a:p>
      </dgm:t>
    </dgm:pt>
    <dgm:pt modelId="{333B238C-0883-47A4-BC61-52C917216752}" type="pres">
      <dgm:prSet presAssocID="{E85686BF-6996-4ABC-95FC-2991EE669678}" presName="root2" presStyleCnt="0"/>
      <dgm:spPr/>
    </dgm:pt>
    <dgm:pt modelId="{F1D8DE94-1D97-4760-BEF5-F16E21593627}" type="pres">
      <dgm:prSet presAssocID="{E85686BF-6996-4ABC-95FC-2991EE669678}" presName="LevelTwoTextNode" presStyleLbl="node2" presStyleIdx="0" presStyleCnt="2">
        <dgm:presLayoutVars>
          <dgm:chPref val="3"/>
        </dgm:presLayoutVars>
      </dgm:prSet>
      <dgm:spPr/>
      <dgm:t>
        <a:bodyPr/>
        <a:lstStyle/>
        <a:p>
          <a:endParaRPr lang="es-ES"/>
        </a:p>
      </dgm:t>
    </dgm:pt>
    <dgm:pt modelId="{66023A1B-4386-4E9B-9062-233636883283}" type="pres">
      <dgm:prSet presAssocID="{E85686BF-6996-4ABC-95FC-2991EE669678}" presName="level3hierChild" presStyleCnt="0"/>
      <dgm:spPr/>
    </dgm:pt>
    <dgm:pt modelId="{ED586BE2-A3D1-4D37-B9C2-B9E88E914288}" type="pres">
      <dgm:prSet presAssocID="{35DE22E0-5A74-4BD1-909E-2DB3F29DF992}" presName="conn2-1" presStyleLbl="parChTrans1D2" presStyleIdx="1" presStyleCnt="2"/>
      <dgm:spPr/>
      <dgm:t>
        <a:bodyPr/>
        <a:lstStyle/>
        <a:p>
          <a:endParaRPr lang="es-ES"/>
        </a:p>
      </dgm:t>
    </dgm:pt>
    <dgm:pt modelId="{E399248E-7369-4886-B7E9-7770679FEC8E}" type="pres">
      <dgm:prSet presAssocID="{35DE22E0-5A74-4BD1-909E-2DB3F29DF992}" presName="connTx" presStyleLbl="parChTrans1D2" presStyleIdx="1" presStyleCnt="2"/>
      <dgm:spPr/>
      <dgm:t>
        <a:bodyPr/>
        <a:lstStyle/>
        <a:p>
          <a:endParaRPr lang="es-ES"/>
        </a:p>
      </dgm:t>
    </dgm:pt>
    <dgm:pt modelId="{5CDE3482-4DE9-4E25-B847-FB6851BAE4E0}" type="pres">
      <dgm:prSet presAssocID="{5FC196A9-6812-4D9A-9E11-6589A8CFD9B2}" presName="root2" presStyleCnt="0"/>
      <dgm:spPr/>
    </dgm:pt>
    <dgm:pt modelId="{1F8852DA-DF92-4EFE-AD0C-36F76D535762}" type="pres">
      <dgm:prSet presAssocID="{5FC196A9-6812-4D9A-9E11-6589A8CFD9B2}" presName="LevelTwoTextNode" presStyleLbl="node2" presStyleIdx="1" presStyleCnt="2">
        <dgm:presLayoutVars>
          <dgm:chPref val="3"/>
        </dgm:presLayoutVars>
      </dgm:prSet>
      <dgm:spPr/>
      <dgm:t>
        <a:bodyPr/>
        <a:lstStyle/>
        <a:p>
          <a:endParaRPr lang="es-ES"/>
        </a:p>
      </dgm:t>
    </dgm:pt>
    <dgm:pt modelId="{C3F43ACC-DB99-4C4E-B479-DBDC7935895B}" type="pres">
      <dgm:prSet presAssocID="{5FC196A9-6812-4D9A-9E11-6589A8CFD9B2}" presName="level3hierChild" presStyleCnt="0"/>
      <dgm:spPr/>
    </dgm:pt>
  </dgm:ptLst>
  <dgm:cxnLst>
    <dgm:cxn modelId="{52F83EB4-4A66-4371-AB4C-74FD247490A3}" type="presOf" srcId="{366910D3-5692-4FEF-AFB1-E84C8D89C5BD}" destId="{F0BED37B-7865-4CA9-B7D5-D19283DE1C6A}" srcOrd="0" destOrd="0" presId="urn:microsoft.com/office/officeart/2008/layout/HorizontalMultiLevelHierarchy"/>
    <dgm:cxn modelId="{348E56A8-3A4A-49BB-B7EA-9D9E7FE2308C}" srcId="{9EC0A0F2-A9CE-4B6C-86EB-4C63F1C46480}" destId="{5FC196A9-6812-4D9A-9E11-6589A8CFD9B2}" srcOrd="1" destOrd="0" parTransId="{35DE22E0-5A74-4BD1-909E-2DB3F29DF992}" sibTransId="{43C8DFD3-C484-4F77-A987-0D655656375A}"/>
    <dgm:cxn modelId="{02440BCF-7828-4823-88C1-8CC142CDD135}" type="presOf" srcId="{35DE22E0-5A74-4BD1-909E-2DB3F29DF992}" destId="{ED586BE2-A3D1-4D37-B9C2-B9E88E914288}" srcOrd="0" destOrd="0" presId="urn:microsoft.com/office/officeart/2008/layout/HorizontalMultiLevelHierarchy"/>
    <dgm:cxn modelId="{45EEB5F3-BDCA-49F0-82AD-3BE20B1232B5}" type="presOf" srcId="{E85686BF-6996-4ABC-95FC-2991EE669678}" destId="{F1D8DE94-1D97-4760-BEF5-F16E21593627}" srcOrd="0" destOrd="0" presId="urn:microsoft.com/office/officeart/2008/layout/HorizontalMultiLevelHierarchy"/>
    <dgm:cxn modelId="{8C4B38A3-B0F9-478B-8D05-294997677094}" type="presOf" srcId="{4111F03D-8512-44EE-A85B-7A55A8B3C975}" destId="{0978CEFD-3D51-4424-8710-F87292B8897E}" srcOrd="0" destOrd="0" presId="urn:microsoft.com/office/officeart/2008/layout/HorizontalMultiLevelHierarchy"/>
    <dgm:cxn modelId="{CA539B1A-3F6F-4931-9796-B58D5B090925}" type="presOf" srcId="{35DE22E0-5A74-4BD1-909E-2DB3F29DF992}" destId="{E399248E-7369-4886-B7E9-7770679FEC8E}" srcOrd="1" destOrd="0" presId="urn:microsoft.com/office/officeart/2008/layout/HorizontalMultiLevelHierarchy"/>
    <dgm:cxn modelId="{56DA3724-A6DC-4789-BA5C-F54A32D9970C}" srcId="{9EC0A0F2-A9CE-4B6C-86EB-4C63F1C46480}" destId="{E85686BF-6996-4ABC-95FC-2991EE669678}" srcOrd="0" destOrd="0" parTransId="{366910D3-5692-4FEF-AFB1-E84C8D89C5BD}" sibTransId="{7EA1433C-8A14-4FA9-9587-113547FE9801}"/>
    <dgm:cxn modelId="{0D4258EE-CF58-4EEE-9600-F4B22C906924}" type="presOf" srcId="{9EC0A0F2-A9CE-4B6C-86EB-4C63F1C46480}" destId="{51B5B0F2-2991-43A6-BF85-974A140951AA}" srcOrd="0" destOrd="0" presId="urn:microsoft.com/office/officeart/2008/layout/HorizontalMultiLevelHierarchy"/>
    <dgm:cxn modelId="{B37688BB-8EA4-45CB-83E4-C97F8C3EA53E}" srcId="{4111F03D-8512-44EE-A85B-7A55A8B3C975}" destId="{9EC0A0F2-A9CE-4B6C-86EB-4C63F1C46480}" srcOrd="0" destOrd="0" parTransId="{A3439065-4A79-4664-955C-5E3C94DB184E}" sibTransId="{21A581E8-7FF4-452A-ADCF-41FA57A9B0AC}"/>
    <dgm:cxn modelId="{690A599A-878D-4113-AD3E-655A1D1E53CA}" type="presOf" srcId="{5FC196A9-6812-4D9A-9E11-6589A8CFD9B2}" destId="{1F8852DA-DF92-4EFE-AD0C-36F76D535762}" srcOrd="0" destOrd="0" presId="urn:microsoft.com/office/officeart/2008/layout/HorizontalMultiLevelHierarchy"/>
    <dgm:cxn modelId="{BE689EA5-C31D-45DB-A33D-FAC74EA276AB}" type="presOf" srcId="{366910D3-5692-4FEF-AFB1-E84C8D89C5BD}" destId="{20E9F371-9640-48A8-A073-672EB6661FED}" srcOrd="1" destOrd="0" presId="urn:microsoft.com/office/officeart/2008/layout/HorizontalMultiLevelHierarchy"/>
    <dgm:cxn modelId="{B7B20C98-25BE-406F-AF63-F1D854BDF61F}" type="presParOf" srcId="{0978CEFD-3D51-4424-8710-F87292B8897E}" destId="{FC86B444-97AD-4B45-AB3E-A0A7D2A6E50A}" srcOrd="0" destOrd="0" presId="urn:microsoft.com/office/officeart/2008/layout/HorizontalMultiLevelHierarchy"/>
    <dgm:cxn modelId="{CFE14172-7FC5-45D4-98F6-304D59DC488A}" type="presParOf" srcId="{FC86B444-97AD-4B45-AB3E-A0A7D2A6E50A}" destId="{51B5B0F2-2991-43A6-BF85-974A140951AA}" srcOrd="0" destOrd="0" presId="urn:microsoft.com/office/officeart/2008/layout/HorizontalMultiLevelHierarchy"/>
    <dgm:cxn modelId="{9B2FCC9F-FD6D-4B7A-A6B5-795B07208052}" type="presParOf" srcId="{FC86B444-97AD-4B45-AB3E-A0A7D2A6E50A}" destId="{EADC6D26-B565-48A8-852F-B45AD1A2C137}" srcOrd="1" destOrd="0" presId="urn:microsoft.com/office/officeart/2008/layout/HorizontalMultiLevelHierarchy"/>
    <dgm:cxn modelId="{0B317416-1D83-4E70-9669-27FC6BD7AE70}" type="presParOf" srcId="{EADC6D26-B565-48A8-852F-B45AD1A2C137}" destId="{F0BED37B-7865-4CA9-B7D5-D19283DE1C6A}" srcOrd="0" destOrd="0" presId="urn:microsoft.com/office/officeart/2008/layout/HorizontalMultiLevelHierarchy"/>
    <dgm:cxn modelId="{7DA0BCED-6042-4AD4-A049-274DA7733012}" type="presParOf" srcId="{F0BED37B-7865-4CA9-B7D5-D19283DE1C6A}" destId="{20E9F371-9640-48A8-A073-672EB6661FED}" srcOrd="0" destOrd="0" presId="urn:microsoft.com/office/officeart/2008/layout/HorizontalMultiLevelHierarchy"/>
    <dgm:cxn modelId="{F61D0763-5DBC-41DC-86D5-B49BE9B6623E}" type="presParOf" srcId="{EADC6D26-B565-48A8-852F-B45AD1A2C137}" destId="{333B238C-0883-47A4-BC61-52C917216752}" srcOrd="1" destOrd="0" presId="urn:microsoft.com/office/officeart/2008/layout/HorizontalMultiLevelHierarchy"/>
    <dgm:cxn modelId="{664C6655-0915-4C63-984A-A9A843BE9C09}" type="presParOf" srcId="{333B238C-0883-47A4-BC61-52C917216752}" destId="{F1D8DE94-1D97-4760-BEF5-F16E21593627}" srcOrd="0" destOrd="0" presId="urn:microsoft.com/office/officeart/2008/layout/HorizontalMultiLevelHierarchy"/>
    <dgm:cxn modelId="{BFB1A36C-EDF3-4205-9236-0F7579D4DD6B}" type="presParOf" srcId="{333B238C-0883-47A4-BC61-52C917216752}" destId="{66023A1B-4386-4E9B-9062-233636883283}" srcOrd="1" destOrd="0" presId="urn:microsoft.com/office/officeart/2008/layout/HorizontalMultiLevelHierarchy"/>
    <dgm:cxn modelId="{4EE847B9-E4F3-4AA6-86A1-DA540C214E4D}" type="presParOf" srcId="{EADC6D26-B565-48A8-852F-B45AD1A2C137}" destId="{ED586BE2-A3D1-4D37-B9C2-B9E88E914288}" srcOrd="2" destOrd="0" presId="urn:microsoft.com/office/officeart/2008/layout/HorizontalMultiLevelHierarchy"/>
    <dgm:cxn modelId="{7315566F-D85A-458F-BA90-E41A1DE4656C}" type="presParOf" srcId="{ED586BE2-A3D1-4D37-B9C2-B9E88E914288}" destId="{E399248E-7369-4886-B7E9-7770679FEC8E}" srcOrd="0" destOrd="0" presId="urn:microsoft.com/office/officeart/2008/layout/HorizontalMultiLevelHierarchy"/>
    <dgm:cxn modelId="{DC61C4B1-75FF-4AE6-901E-907ECA11C34D}" type="presParOf" srcId="{EADC6D26-B565-48A8-852F-B45AD1A2C137}" destId="{5CDE3482-4DE9-4E25-B847-FB6851BAE4E0}" srcOrd="3" destOrd="0" presId="urn:microsoft.com/office/officeart/2008/layout/HorizontalMultiLevelHierarchy"/>
    <dgm:cxn modelId="{C0CC2621-1A20-41EE-8DB4-7008ACC14D93}" type="presParOf" srcId="{5CDE3482-4DE9-4E25-B847-FB6851BAE4E0}" destId="{1F8852DA-DF92-4EFE-AD0C-36F76D535762}" srcOrd="0" destOrd="0" presId="urn:microsoft.com/office/officeart/2008/layout/HorizontalMultiLevelHierarchy"/>
    <dgm:cxn modelId="{3170FFE0-E89C-4A7D-B2EC-EC55E97438D7}" type="presParOf" srcId="{5CDE3482-4DE9-4E25-B847-FB6851BAE4E0}" destId="{C3F43ACC-DB99-4C4E-B479-DBDC7935895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584897-6BE4-4F5C-9710-D9C453DB1C2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787EF4A1-E512-446A-A2FE-23B2FC831A3C}">
      <dgm:prSet phldrT="[Texto]"/>
      <dgm:spPr/>
      <dgm:t>
        <a:bodyPr/>
        <a:lstStyle/>
        <a:p>
          <a:r>
            <a:rPr lang="es-ES" dirty="0" smtClean="0"/>
            <a:t>Se caracteriza por </a:t>
          </a:r>
          <a:endParaRPr lang="es-ES" dirty="0"/>
        </a:p>
      </dgm:t>
    </dgm:pt>
    <dgm:pt modelId="{9FA59B99-FDA3-4D2A-BCA0-57D85B12A94C}" type="parTrans" cxnId="{7D96D41B-ED35-48F5-8046-3D3F8A6D41DA}">
      <dgm:prSet/>
      <dgm:spPr/>
      <dgm:t>
        <a:bodyPr/>
        <a:lstStyle/>
        <a:p>
          <a:endParaRPr lang="es-ES"/>
        </a:p>
      </dgm:t>
    </dgm:pt>
    <dgm:pt modelId="{C25022D1-801C-4F4D-A0E9-116581F61023}" type="sibTrans" cxnId="{7D96D41B-ED35-48F5-8046-3D3F8A6D41DA}">
      <dgm:prSet/>
      <dgm:spPr/>
      <dgm:t>
        <a:bodyPr/>
        <a:lstStyle/>
        <a:p>
          <a:endParaRPr lang="es-ES"/>
        </a:p>
      </dgm:t>
    </dgm:pt>
    <dgm:pt modelId="{D112A599-0B72-44B2-BA13-12D05458CBEF}">
      <dgm:prSet phldrT="[Texto]"/>
      <dgm:spPr/>
      <dgm:t>
        <a:bodyPr/>
        <a:lstStyle/>
        <a:p>
          <a:r>
            <a:rPr lang="es-ES" dirty="0" smtClean="0"/>
            <a:t>Crisis 1929</a:t>
          </a:r>
          <a:endParaRPr lang="es-ES" dirty="0"/>
        </a:p>
      </dgm:t>
    </dgm:pt>
    <dgm:pt modelId="{09514FE0-CC71-42B3-83C3-03665EDA384C}" type="parTrans" cxnId="{743AEB4F-80D1-4641-9229-F7EF37E54BC7}">
      <dgm:prSet/>
      <dgm:spPr/>
      <dgm:t>
        <a:bodyPr/>
        <a:lstStyle/>
        <a:p>
          <a:endParaRPr lang="es-ES"/>
        </a:p>
      </dgm:t>
    </dgm:pt>
    <dgm:pt modelId="{DABF10DC-C25B-4A17-AE9D-1A84EDCA6602}" type="sibTrans" cxnId="{743AEB4F-80D1-4641-9229-F7EF37E54BC7}">
      <dgm:prSet/>
      <dgm:spPr/>
      <dgm:t>
        <a:bodyPr/>
        <a:lstStyle/>
        <a:p>
          <a:endParaRPr lang="es-ES"/>
        </a:p>
      </dgm:t>
    </dgm:pt>
    <dgm:pt modelId="{BBF0CFE6-D640-4677-84DE-BBD54AE1CF47}">
      <dgm:prSet phldrT="[Texto]"/>
      <dgm:spPr/>
      <dgm:t>
        <a:bodyPr/>
        <a:lstStyle/>
        <a:p>
          <a:r>
            <a:rPr lang="es-ES" dirty="0" smtClean="0"/>
            <a:t>Régimen estalinista 1927-1953</a:t>
          </a:r>
          <a:endParaRPr lang="es-ES" dirty="0"/>
        </a:p>
      </dgm:t>
    </dgm:pt>
    <dgm:pt modelId="{52C48841-C61C-4877-AB94-4EE41096AE3F}" type="parTrans" cxnId="{F3B26581-EA8A-4994-900D-F34ED05BBEF2}">
      <dgm:prSet/>
      <dgm:spPr/>
      <dgm:t>
        <a:bodyPr/>
        <a:lstStyle/>
        <a:p>
          <a:endParaRPr lang="es-ES"/>
        </a:p>
      </dgm:t>
    </dgm:pt>
    <dgm:pt modelId="{F6BD0A59-7599-4B37-A384-69C6BE0E37EC}" type="sibTrans" cxnId="{F3B26581-EA8A-4994-900D-F34ED05BBEF2}">
      <dgm:prSet/>
      <dgm:spPr/>
      <dgm:t>
        <a:bodyPr/>
        <a:lstStyle/>
        <a:p>
          <a:endParaRPr lang="es-ES"/>
        </a:p>
      </dgm:t>
    </dgm:pt>
    <dgm:pt modelId="{682C7BB8-C9E4-404D-9750-72AC9361FABD}">
      <dgm:prSet phldrT="[Texto]"/>
      <dgm:spPr/>
      <dgm:t>
        <a:bodyPr/>
        <a:lstStyle/>
        <a:p>
          <a:r>
            <a:rPr lang="es-ES" dirty="0" smtClean="0"/>
            <a:t>Fascismo en Italia</a:t>
          </a:r>
          <a:endParaRPr lang="es-ES" dirty="0"/>
        </a:p>
      </dgm:t>
    </dgm:pt>
    <dgm:pt modelId="{E81EEFAB-1BB4-4D2C-8924-0C3A74BC2B78}" type="parTrans" cxnId="{6BC72381-CEEF-47BD-8544-2BC6D2B846BF}">
      <dgm:prSet/>
      <dgm:spPr/>
      <dgm:t>
        <a:bodyPr/>
        <a:lstStyle/>
        <a:p>
          <a:endParaRPr lang="es-ES"/>
        </a:p>
      </dgm:t>
    </dgm:pt>
    <dgm:pt modelId="{BFE544AA-71B5-4C59-B3B8-CDC741300A3B}" type="sibTrans" cxnId="{6BC72381-CEEF-47BD-8544-2BC6D2B846BF}">
      <dgm:prSet/>
      <dgm:spPr/>
      <dgm:t>
        <a:bodyPr/>
        <a:lstStyle/>
        <a:p>
          <a:endParaRPr lang="es-ES"/>
        </a:p>
      </dgm:t>
    </dgm:pt>
    <dgm:pt modelId="{BBE3C3FF-2D8F-4581-A32E-848946FDD3A0}">
      <dgm:prSet phldrT="[Texto]"/>
      <dgm:spPr/>
      <dgm:t>
        <a:bodyPr/>
        <a:lstStyle/>
        <a:p>
          <a:r>
            <a:rPr lang="es-ES" dirty="0" smtClean="0"/>
            <a:t>Nacismo en Alemania</a:t>
          </a:r>
          <a:endParaRPr lang="es-ES" dirty="0"/>
        </a:p>
      </dgm:t>
    </dgm:pt>
    <dgm:pt modelId="{8765F5DB-06A4-4FBA-AD6C-10A43EAE904A}" type="parTrans" cxnId="{96D3D8B3-74C2-4150-9ADB-14A31FF928FD}">
      <dgm:prSet/>
      <dgm:spPr/>
      <dgm:t>
        <a:bodyPr/>
        <a:lstStyle/>
        <a:p>
          <a:endParaRPr lang="es-ES"/>
        </a:p>
      </dgm:t>
    </dgm:pt>
    <dgm:pt modelId="{45AA68AE-2F2D-4BB0-BFB0-0EA848FD00D3}" type="sibTrans" cxnId="{96D3D8B3-74C2-4150-9ADB-14A31FF928FD}">
      <dgm:prSet/>
      <dgm:spPr/>
      <dgm:t>
        <a:bodyPr/>
        <a:lstStyle/>
        <a:p>
          <a:endParaRPr lang="es-ES"/>
        </a:p>
      </dgm:t>
    </dgm:pt>
    <dgm:pt modelId="{255BAA0F-61C0-401F-8D30-79558CEFBBA1}">
      <dgm:prSet phldrT="[Texto]"/>
      <dgm:spPr/>
      <dgm:t>
        <a:bodyPr/>
        <a:lstStyle/>
        <a:p>
          <a:r>
            <a:rPr lang="es-ES" dirty="0" smtClean="0"/>
            <a:t>Guerra Civil Española</a:t>
          </a:r>
          <a:endParaRPr lang="es-ES" dirty="0"/>
        </a:p>
      </dgm:t>
    </dgm:pt>
    <dgm:pt modelId="{FAA42167-2C93-4EEB-B93F-F6480EFD1674}" type="parTrans" cxnId="{38CD7917-E0F9-4ADD-9EC7-B6800D549C78}">
      <dgm:prSet/>
      <dgm:spPr/>
      <dgm:t>
        <a:bodyPr/>
        <a:lstStyle/>
        <a:p>
          <a:endParaRPr lang="es-ES"/>
        </a:p>
      </dgm:t>
    </dgm:pt>
    <dgm:pt modelId="{925FC8AF-453B-4304-95E2-B40A4BFC5282}" type="sibTrans" cxnId="{38CD7917-E0F9-4ADD-9EC7-B6800D549C78}">
      <dgm:prSet/>
      <dgm:spPr/>
      <dgm:t>
        <a:bodyPr/>
        <a:lstStyle/>
        <a:p>
          <a:endParaRPr lang="es-ES"/>
        </a:p>
      </dgm:t>
    </dgm:pt>
    <dgm:pt modelId="{DF1125E2-0E22-4BBB-8B83-513BDE883538}">
      <dgm:prSet phldrT="[Texto]"/>
      <dgm:spPr/>
      <dgm:t>
        <a:bodyPr/>
        <a:lstStyle/>
        <a:p>
          <a:r>
            <a:rPr lang="es-ES" dirty="0" smtClean="0"/>
            <a:t>Entre otros…</a:t>
          </a:r>
          <a:endParaRPr lang="es-ES" dirty="0"/>
        </a:p>
      </dgm:t>
    </dgm:pt>
    <dgm:pt modelId="{D16DDD10-A8DC-4C66-9345-9630A06947B8}" type="parTrans" cxnId="{F76AC353-7797-42D6-85D4-BF14DD3261F3}">
      <dgm:prSet/>
      <dgm:spPr/>
      <dgm:t>
        <a:bodyPr/>
        <a:lstStyle/>
        <a:p>
          <a:endParaRPr lang="es-ES"/>
        </a:p>
      </dgm:t>
    </dgm:pt>
    <dgm:pt modelId="{843DDBED-46F6-44B6-B84F-B3056DFABD4B}" type="sibTrans" cxnId="{F76AC353-7797-42D6-85D4-BF14DD3261F3}">
      <dgm:prSet/>
      <dgm:spPr/>
      <dgm:t>
        <a:bodyPr/>
        <a:lstStyle/>
        <a:p>
          <a:endParaRPr lang="es-ES"/>
        </a:p>
      </dgm:t>
    </dgm:pt>
    <dgm:pt modelId="{AC8E1819-6735-45B9-AE02-3B14392B87CB}" type="pres">
      <dgm:prSet presAssocID="{A5584897-6BE4-4F5C-9710-D9C453DB1C28}" presName="hierChild1" presStyleCnt="0">
        <dgm:presLayoutVars>
          <dgm:orgChart val="1"/>
          <dgm:chPref val="1"/>
          <dgm:dir/>
          <dgm:animOne val="branch"/>
          <dgm:animLvl val="lvl"/>
          <dgm:resizeHandles/>
        </dgm:presLayoutVars>
      </dgm:prSet>
      <dgm:spPr/>
      <dgm:t>
        <a:bodyPr/>
        <a:lstStyle/>
        <a:p>
          <a:endParaRPr lang="es-ES"/>
        </a:p>
      </dgm:t>
    </dgm:pt>
    <dgm:pt modelId="{EB434B20-2FB1-459A-9A65-4B146AA47088}" type="pres">
      <dgm:prSet presAssocID="{787EF4A1-E512-446A-A2FE-23B2FC831A3C}" presName="hierRoot1" presStyleCnt="0">
        <dgm:presLayoutVars>
          <dgm:hierBranch val="init"/>
        </dgm:presLayoutVars>
      </dgm:prSet>
      <dgm:spPr/>
    </dgm:pt>
    <dgm:pt modelId="{1B4B721F-908A-45A5-B88A-B7FF8F313D8D}" type="pres">
      <dgm:prSet presAssocID="{787EF4A1-E512-446A-A2FE-23B2FC831A3C}" presName="rootComposite1" presStyleCnt="0"/>
      <dgm:spPr/>
    </dgm:pt>
    <dgm:pt modelId="{DDC1AA4D-3A31-4A97-8575-B5B87B5D9073}" type="pres">
      <dgm:prSet presAssocID="{787EF4A1-E512-446A-A2FE-23B2FC831A3C}" presName="rootText1" presStyleLbl="node0" presStyleIdx="0" presStyleCnt="1">
        <dgm:presLayoutVars>
          <dgm:chPref val="3"/>
        </dgm:presLayoutVars>
      </dgm:prSet>
      <dgm:spPr/>
      <dgm:t>
        <a:bodyPr/>
        <a:lstStyle/>
        <a:p>
          <a:endParaRPr lang="es-ES"/>
        </a:p>
      </dgm:t>
    </dgm:pt>
    <dgm:pt modelId="{C481CFA1-31E4-4B04-BE79-ADDD314AA524}" type="pres">
      <dgm:prSet presAssocID="{787EF4A1-E512-446A-A2FE-23B2FC831A3C}" presName="rootConnector1" presStyleLbl="node1" presStyleIdx="0" presStyleCnt="0"/>
      <dgm:spPr/>
      <dgm:t>
        <a:bodyPr/>
        <a:lstStyle/>
        <a:p>
          <a:endParaRPr lang="es-ES"/>
        </a:p>
      </dgm:t>
    </dgm:pt>
    <dgm:pt modelId="{5099BF2A-2F44-4B77-BCFF-ED4FA66FCC23}" type="pres">
      <dgm:prSet presAssocID="{787EF4A1-E512-446A-A2FE-23B2FC831A3C}" presName="hierChild2" presStyleCnt="0"/>
      <dgm:spPr/>
    </dgm:pt>
    <dgm:pt modelId="{614C4B7E-7AED-431F-B457-532456909191}" type="pres">
      <dgm:prSet presAssocID="{09514FE0-CC71-42B3-83C3-03665EDA384C}" presName="Name37" presStyleLbl="parChTrans1D2" presStyleIdx="0" presStyleCnt="6"/>
      <dgm:spPr/>
      <dgm:t>
        <a:bodyPr/>
        <a:lstStyle/>
        <a:p>
          <a:endParaRPr lang="es-ES"/>
        </a:p>
      </dgm:t>
    </dgm:pt>
    <dgm:pt modelId="{BEA1D7F1-111F-41AA-83EE-CE885D008377}" type="pres">
      <dgm:prSet presAssocID="{D112A599-0B72-44B2-BA13-12D05458CBEF}" presName="hierRoot2" presStyleCnt="0">
        <dgm:presLayoutVars>
          <dgm:hierBranch val="init"/>
        </dgm:presLayoutVars>
      </dgm:prSet>
      <dgm:spPr/>
    </dgm:pt>
    <dgm:pt modelId="{3B8B5C0D-4F82-445E-B85B-A31443747AD1}" type="pres">
      <dgm:prSet presAssocID="{D112A599-0B72-44B2-BA13-12D05458CBEF}" presName="rootComposite" presStyleCnt="0"/>
      <dgm:spPr/>
    </dgm:pt>
    <dgm:pt modelId="{470737E5-D433-4BBB-A2E3-B89A0DC0D5F9}" type="pres">
      <dgm:prSet presAssocID="{D112A599-0B72-44B2-BA13-12D05458CBEF}" presName="rootText" presStyleLbl="node2" presStyleIdx="0" presStyleCnt="6">
        <dgm:presLayoutVars>
          <dgm:chPref val="3"/>
        </dgm:presLayoutVars>
      </dgm:prSet>
      <dgm:spPr/>
      <dgm:t>
        <a:bodyPr/>
        <a:lstStyle/>
        <a:p>
          <a:endParaRPr lang="es-ES"/>
        </a:p>
      </dgm:t>
    </dgm:pt>
    <dgm:pt modelId="{9DDCDD5D-DA68-435D-8AC8-4F5BBEB68E6B}" type="pres">
      <dgm:prSet presAssocID="{D112A599-0B72-44B2-BA13-12D05458CBEF}" presName="rootConnector" presStyleLbl="node2" presStyleIdx="0" presStyleCnt="6"/>
      <dgm:spPr/>
      <dgm:t>
        <a:bodyPr/>
        <a:lstStyle/>
        <a:p>
          <a:endParaRPr lang="es-ES"/>
        </a:p>
      </dgm:t>
    </dgm:pt>
    <dgm:pt modelId="{584EFCA4-484F-451A-94F1-D963543ED76F}" type="pres">
      <dgm:prSet presAssocID="{D112A599-0B72-44B2-BA13-12D05458CBEF}" presName="hierChild4" presStyleCnt="0"/>
      <dgm:spPr/>
    </dgm:pt>
    <dgm:pt modelId="{EA92B1D7-ABC1-4BB4-AC83-2B13BF548DDE}" type="pres">
      <dgm:prSet presAssocID="{D112A599-0B72-44B2-BA13-12D05458CBEF}" presName="hierChild5" presStyleCnt="0"/>
      <dgm:spPr/>
    </dgm:pt>
    <dgm:pt modelId="{BCCB5082-6D90-4905-A83A-CB54A7CD8FEC}" type="pres">
      <dgm:prSet presAssocID="{52C48841-C61C-4877-AB94-4EE41096AE3F}" presName="Name37" presStyleLbl="parChTrans1D2" presStyleIdx="1" presStyleCnt="6"/>
      <dgm:spPr/>
      <dgm:t>
        <a:bodyPr/>
        <a:lstStyle/>
        <a:p>
          <a:endParaRPr lang="es-ES"/>
        </a:p>
      </dgm:t>
    </dgm:pt>
    <dgm:pt modelId="{0AF030FC-2A85-4A2E-899A-810F0CE77719}" type="pres">
      <dgm:prSet presAssocID="{BBF0CFE6-D640-4677-84DE-BBD54AE1CF47}" presName="hierRoot2" presStyleCnt="0">
        <dgm:presLayoutVars>
          <dgm:hierBranch val="init"/>
        </dgm:presLayoutVars>
      </dgm:prSet>
      <dgm:spPr/>
    </dgm:pt>
    <dgm:pt modelId="{45B6F431-1041-406F-95EF-E9959BFC5408}" type="pres">
      <dgm:prSet presAssocID="{BBF0CFE6-D640-4677-84DE-BBD54AE1CF47}" presName="rootComposite" presStyleCnt="0"/>
      <dgm:spPr/>
    </dgm:pt>
    <dgm:pt modelId="{10DBA3B3-9ED0-466C-8A5B-A0F0B9FBB695}" type="pres">
      <dgm:prSet presAssocID="{BBF0CFE6-D640-4677-84DE-BBD54AE1CF47}" presName="rootText" presStyleLbl="node2" presStyleIdx="1" presStyleCnt="6">
        <dgm:presLayoutVars>
          <dgm:chPref val="3"/>
        </dgm:presLayoutVars>
      </dgm:prSet>
      <dgm:spPr/>
      <dgm:t>
        <a:bodyPr/>
        <a:lstStyle/>
        <a:p>
          <a:endParaRPr lang="es-ES"/>
        </a:p>
      </dgm:t>
    </dgm:pt>
    <dgm:pt modelId="{D1F59750-7C39-4E61-915D-9165597EB2E1}" type="pres">
      <dgm:prSet presAssocID="{BBF0CFE6-D640-4677-84DE-BBD54AE1CF47}" presName="rootConnector" presStyleLbl="node2" presStyleIdx="1" presStyleCnt="6"/>
      <dgm:spPr/>
      <dgm:t>
        <a:bodyPr/>
        <a:lstStyle/>
        <a:p>
          <a:endParaRPr lang="es-ES"/>
        </a:p>
      </dgm:t>
    </dgm:pt>
    <dgm:pt modelId="{55E77366-0503-45B2-A5FB-F9DDC2A05383}" type="pres">
      <dgm:prSet presAssocID="{BBF0CFE6-D640-4677-84DE-BBD54AE1CF47}" presName="hierChild4" presStyleCnt="0"/>
      <dgm:spPr/>
    </dgm:pt>
    <dgm:pt modelId="{8DABD9AF-E3F0-4CD1-B563-4B2B0CC7D53A}" type="pres">
      <dgm:prSet presAssocID="{BBF0CFE6-D640-4677-84DE-BBD54AE1CF47}" presName="hierChild5" presStyleCnt="0"/>
      <dgm:spPr/>
    </dgm:pt>
    <dgm:pt modelId="{B8972B8B-1149-4FE4-8AFE-9711908C38AD}" type="pres">
      <dgm:prSet presAssocID="{E81EEFAB-1BB4-4D2C-8924-0C3A74BC2B78}" presName="Name37" presStyleLbl="parChTrans1D2" presStyleIdx="2" presStyleCnt="6"/>
      <dgm:spPr/>
      <dgm:t>
        <a:bodyPr/>
        <a:lstStyle/>
        <a:p>
          <a:endParaRPr lang="es-ES"/>
        </a:p>
      </dgm:t>
    </dgm:pt>
    <dgm:pt modelId="{1361C40A-BDB3-4F26-B8E1-8CB12E9F0A3E}" type="pres">
      <dgm:prSet presAssocID="{682C7BB8-C9E4-404D-9750-72AC9361FABD}" presName="hierRoot2" presStyleCnt="0">
        <dgm:presLayoutVars>
          <dgm:hierBranch val="init"/>
        </dgm:presLayoutVars>
      </dgm:prSet>
      <dgm:spPr/>
    </dgm:pt>
    <dgm:pt modelId="{4B768FE1-1C57-4684-8220-531BD7BF9B73}" type="pres">
      <dgm:prSet presAssocID="{682C7BB8-C9E4-404D-9750-72AC9361FABD}" presName="rootComposite" presStyleCnt="0"/>
      <dgm:spPr/>
    </dgm:pt>
    <dgm:pt modelId="{3ED0B2C2-E522-4E51-A8AE-F8B01D747E3F}" type="pres">
      <dgm:prSet presAssocID="{682C7BB8-C9E4-404D-9750-72AC9361FABD}" presName="rootText" presStyleLbl="node2" presStyleIdx="2" presStyleCnt="6">
        <dgm:presLayoutVars>
          <dgm:chPref val="3"/>
        </dgm:presLayoutVars>
      </dgm:prSet>
      <dgm:spPr/>
      <dgm:t>
        <a:bodyPr/>
        <a:lstStyle/>
        <a:p>
          <a:endParaRPr lang="es-ES"/>
        </a:p>
      </dgm:t>
    </dgm:pt>
    <dgm:pt modelId="{D436502A-9577-4702-8D55-8B4726E7B637}" type="pres">
      <dgm:prSet presAssocID="{682C7BB8-C9E4-404D-9750-72AC9361FABD}" presName="rootConnector" presStyleLbl="node2" presStyleIdx="2" presStyleCnt="6"/>
      <dgm:spPr/>
      <dgm:t>
        <a:bodyPr/>
        <a:lstStyle/>
        <a:p>
          <a:endParaRPr lang="es-ES"/>
        </a:p>
      </dgm:t>
    </dgm:pt>
    <dgm:pt modelId="{179A856A-D5B7-427E-A452-8F51FF6D99F5}" type="pres">
      <dgm:prSet presAssocID="{682C7BB8-C9E4-404D-9750-72AC9361FABD}" presName="hierChild4" presStyleCnt="0"/>
      <dgm:spPr/>
    </dgm:pt>
    <dgm:pt modelId="{E83F1198-4763-4D1A-A2A0-F6E848743ECB}" type="pres">
      <dgm:prSet presAssocID="{682C7BB8-C9E4-404D-9750-72AC9361FABD}" presName="hierChild5" presStyleCnt="0"/>
      <dgm:spPr/>
    </dgm:pt>
    <dgm:pt modelId="{78667528-BACE-4D32-A01D-183D0F3D98C3}" type="pres">
      <dgm:prSet presAssocID="{8765F5DB-06A4-4FBA-AD6C-10A43EAE904A}" presName="Name37" presStyleLbl="parChTrans1D2" presStyleIdx="3" presStyleCnt="6"/>
      <dgm:spPr/>
      <dgm:t>
        <a:bodyPr/>
        <a:lstStyle/>
        <a:p>
          <a:endParaRPr lang="es-ES"/>
        </a:p>
      </dgm:t>
    </dgm:pt>
    <dgm:pt modelId="{D6A450BC-D5B2-4581-BA2E-1EE8D5DA48D7}" type="pres">
      <dgm:prSet presAssocID="{BBE3C3FF-2D8F-4581-A32E-848946FDD3A0}" presName="hierRoot2" presStyleCnt="0">
        <dgm:presLayoutVars>
          <dgm:hierBranch val="init"/>
        </dgm:presLayoutVars>
      </dgm:prSet>
      <dgm:spPr/>
    </dgm:pt>
    <dgm:pt modelId="{EC7E51B4-D07F-4D35-8470-AD66D285632E}" type="pres">
      <dgm:prSet presAssocID="{BBE3C3FF-2D8F-4581-A32E-848946FDD3A0}" presName="rootComposite" presStyleCnt="0"/>
      <dgm:spPr/>
    </dgm:pt>
    <dgm:pt modelId="{9C00F68D-99C0-47A3-98E5-5743FEE3B23E}" type="pres">
      <dgm:prSet presAssocID="{BBE3C3FF-2D8F-4581-A32E-848946FDD3A0}" presName="rootText" presStyleLbl="node2" presStyleIdx="3" presStyleCnt="6">
        <dgm:presLayoutVars>
          <dgm:chPref val="3"/>
        </dgm:presLayoutVars>
      </dgm:prSet>
      <dgm:spPr/>
      <dgm:t>
        <a:bodyPr/>
        <a:lstStyle/>
        <a:p>
          <a:endParaRPr lang="es-ES"/>
        </a:p>
      </dgm:t>
    </dgm:pt>
    <dgm:pt modelId="{993DD3BA-C2A6-4E0F-9990-5F05D35C789C}" type="pres">
      <dgm:prSet presAssocID="{BBE3C3FF-2D8F-4581-A32E-848946FDD3A0}" presName="rootConnector" presStyleLbl="node2" presStyleIdx="3" presStyleCnt="6"/>
      <dgm:spPr/>
      <dgm:t>
        <a:bodyPr/>
        <a:lstStyle/>
        <a:p>
          <a:endParaRPr lang="es-ES"/>
        </a:p>
      </dgm:t>
    </dgm:pt>
    <dgm:pt modelId="{B66BB39A-6D4D-4799-9A28-0F9423AC0193}" type="pres">
      <dgm:prSet presAssocID="{BBE3C3FF-2D8F-4581-A32E-848946FDD3A0}" presName="hierChild4" presStyleCnt="0"/>
      <dgm:spPr/>
    </dgm:pt>
    <dgm:pt modelId="{AFC8D677-11DA-4748-BDEA-8F8EDA6EF8EF}" type="pres">
      <dgm:prSet presAssocID="{BBE3C3FF-2D8F-4581-A32E-848946FDD3A0}" presName="hierChild5" presStyleCnt="0"/>
      <dgm:spPr/>
    </dgm:pt>
    <dgm:pt modelId="{ECC08768-A500-4DB2-A4CF-0C2C421F8422}" type="pres">
      <dgm:prSet presAssocID="{FAA42167-2C93-4EEB-B93F-F6480EFD1674}" presName="Name37" presStyleLbl="parChTrans1D2" presStyleIdx="4" presStyleCnt="6"/>
      <dgm:spPr/>
      <dgm:t>
        <a:bodyPr/>
        <a:lstStyle/>
        <a:p>
          <a:endParaRPr lang="es-ES"/>
        </a:p>
      </dgm:t>
    </dgm:pt>
    <dgm:pt modelId="{13B3D40E-0396-4BC5-85E9-DC693FAE9282}" type="pres">
      <dgm:prSet presAssocID="{255BAA0F-61C0-401F-8D30-79558CEFBBA1}" presName="hierRoot2" presStyleCnt="0">
        <dgm:presLayoutVars>
          <dgm:hierBranch val="init"/>
        </dgm:presLayoutVars>
      </dgm:prSet>
      <dgm:spPr/>
    </dgm:pt>
    <dgm:pt modelId="{DD5B2E7E-FEA5-4440-88D2-D67666D575B9}" type="pres">
      <dgm:prSet presAssocID="{255BAA0F-61C0-401F-8D30-79558CEFBBA1}" presName="rootComposite" presStyleCnt="0"/>
      <dgm:spPr/>
    </dgm:pt>
    <dgm:pt modelId="{92B044EA-7896-4871-83E1-1C14FA2A4654}" type="pres">
      <dgm:prSet presAssocID="{255BAA0F-61C0-401F-8D30-79558CEFBBA1}" presName="rootText" presStyleLbl="node2" presStyleIdx="4" presStyleCnt="6">
        <dgm:presLayoutVars>
          <dgm:chPref val="3"/>
        </dgm:presLayoutVars>
      </dgm:prSet>
      <dgm:spPr/>
      <dgm:t>
        <a:bodyPr/>
        <a:lstStyle/>
        <a:p>
          <a:endParaRPr lang="es-ES"/>
        </a:p>
      </dgm:t>
    </dgm:pt>
    <dgm:pt modelId="{408FC5A0-5E39-4BBE-9DA0-724F4BC2C6B6}" type="pres">
      <dgm:prSet presAssocID="{255BAA0F-61C0-401F-8D30-79558CEFBBA1}" presName="rootConnector" presStyleLbl="node2" presStyleIdx="4" presStyleCnt="6"/>
      <dgm:spPr/>
      <dgm:t>
        <a:bodyPr/>
        <a:lstStyle/>
        <a:p>
          <a:endParaRPr lang="es-ES"/>
        </a:p>
      </dgm:t>
    </dgm:pt>
    <dgm:pt modelId="{8887A667-90FC-4F42-98C4-292BD0C7774F}" type="pres">
      <dgm:prSet presAssocID="{255BAA0F-61C0-401F-8D30-79558CEFBBA1}" presName="hierChild4" presStyleCnt="0"/>
      <dgm:spPr/>
    </dgm:pt>
    <dgm:pt modelId="{83A32E95-D92F-48E0-B891-9B7943C5BB93}" type="pres">
      <dgm:prSet presAssocID="{255BAA0F-61C0-401F-8D30-79558CEFBBA1}" presName="hierChild5" presStyleCnt="0"/>
      <dgm:spPr/>
    </dgm:pt>
    <dgm:pt modelId="{F06EE430-25DB-4B20-86F1-9818D3E01E8C}" type="pres">
      <dgm:prSet presAssocID="{D16DDD10-A8DC-4C66-9345-9630A06947B8}" presName="Name37" presStyleLbl="parChTrans1D2" presStyleIdx="5" presStyleCnt="6"/>
      <dgm:spPr/>
      <dgm:t>
        <a:bodyPr/>
        <a:lstStyle/>
        <a:p>
          <a:endParaRPr lang="es-ES"/>
        </a:p>
      </dgm:t>
    </dgm:pt>
    <dgm:pt modelId="{EC33FA9E-7847-43DA-87F9-4F2DCC31DD8F}" type="pres">
      <dgm:prSet presAssocID="{DF1125E2-0E22-4BBB-8B83-513BDE883538}" presName="hierRoot2" presStyleCnt="0">
        <dgm:presLayoutVars>
          <dgm:hierBranch val="init"/>
        </dgm:presLayoutVars>
      </dgm:prSet>
      <dgm:spPr/>
    </dgm:pt>
    <dgm:pt modelId="{CDD18A43-E8F2-46C9-990D-27D488387D8E}" type="pres">
      <dgm:prSet presAssocID="{DF1125E2-0E22-4BBB-8B83-513BDE883538}" presName="rootComposite" presStyleCnt="0"/>
      <dgm:spPr/>
    </dgm:pt>
    <dgm:pt modelId="{C31B57F4-929D-49CC-816C-0E582A5CE593}" type="pres">
      <dgm:prSet presAssocID="{DF1125E2-0E22-4BBB-8B83-513BDE883538}" presName="rootText" presStyleLbl="node2" presStyleIdx="5" presStyleCnt="6">
        <dgm:presLayoutVars>
          <dgm:chPref val="3"/>
        </dgm:presLayoutVars>
      </dgm:prSet>
      <dgm:spPr/>
      <dgm:t>
        <a:bodyPr/>
        <a:lstStyle/>
        <a:p>
          <a:endParaRPr lang="es-ES"/>
        </a:p>
      </dgm:t>
    </dgm:pt>
    <dgm:pt modelId="{E02D66FD-7A77-4B21-BE0E-F43BA8DA6973}" type="pres">
      <dgm:prSet presAssocID="{DF1125E2-0E22-4BBB-8B83-513BDE883538}" presName="rootConnector" presStyleLbl="node2" presStyleIdx="5" presStyleCnt="6"/>
      <dgm:spPr/>
      <dgm:t>
        <a:bodyPr/>
        <a:lstStyle/>
        <a:p>
          <a:endParaRPr lang="es-ES"/>
        </a:p>
      </dgm:t>
    </dgm:pt>
    <dgm:pt modelId="{64E12552-5D7F-45C1-89C0-70360D2ED196}" type="pres">
      <dgm:prSet presAssocID="{DF1125E2-0E22-4BBB-8B83-513BDE883538}" presName="hierChild4" presStyleCnt="0"/>
      <dgm:spPr/>
    </dgm:pt>
    <dgm:pt modelId="{288B00A9-57F7-40B0-B49F-4AAE097C2A14}" type="pres">
      <dgm:prSet presAssocID="{DF1125E2-0E22-4BBB-8B83-513BDE883538}" presName="hierChild5" presStyleCnt="0"/>
      <dgm:spPr/>
    </dgm:pt>
    <dgm:pt modelId="{0942790E-E9BB-464C-B1D3-36A38A36EF04}" type="pres">
      <dgm:prSet presAssocID="{787EF4A1-E512-446A-A2FE-23B2FC831A3C}" presName="hierChild3" presStyleCnt="0"/>
      <dgm:spPr/>
    </dgm:pt>
  </dgm:ptLst>
  <dgm:cxnLst>
    <dgm:cxn modelId="{5E616AAD-1925-4160-B148-4CE4DAC0AB00}" type="presOf" srcId="{D112A599-0B72-44B2-BA13-12D05458CBEF}" destId="{9DDCDD5D-DA68-435D-8AC8-4F5BBEB68E6B}" srcOrd="1" destOrd="0" presId="urn:microsoft.com/office/officeart/2005/8/layout/orgChart1"/>
    <dgm:cxn modelId="{F09A8D16-E738-4998-9613-A054D1A338E3}" type="presOf" srcId="{255BAA0F-61C0-401F-8D30-79558CEFBBA1}" destId="{408FC5A0-5E39-4BBE-9DA0-724F4BC2C6B6}" srcOrd="1" destOrd="0" presId="urn:microsoft.com/office/officeart/2005/8/layout/orgChart1"/>
    <dgm:cxn modelId="{6FEBFE3D-C818-4D90-989A-C46D5FF23D79}" type="presOf" srcId="{682C7BB8-C9E4-404D-9750-72AC9361FABD}" destId="{3ED0B2C2-E522-4E51-A8AE-F8B01D747E3F}" srcOrd="0" destOrd="0" presId="urn:microsoft.com/office/officeart/2005/8/layout/orgChart1"/>
    <dgm:cxn modelId="{43E1A6DD-C81A-443C-A669-66F6DFB973AA}" type="presOf" srcId="{52C48841-C61C-4877-AB94-4EE41096AE3F}" destId="{BCCB5082-6D90-4905-A83A-CB54A7CD8FEC}" srcOrd="0" destOrd="0" presId="urn:microsoft.com/office/officeart/2005/8/layout/orgChart1"/>
    <dgm:cxn modelId="{91E046EB-0079-42CF-8478-128AF708DFE7}" type="presOf" srcId="{D112A599-0B72-44B2-BA13-12D05458CBEF}" destId="{470737E5-D433-4BBB-A2E3-B89A0DC0D5F9}" srcOrd="0" destOrd="0" presId="urn:microsoft.com/office/officeart/2005/8/layout/orgChart1"/>
    <dgm:cxn modelId="{7E4E564F-C920-4F7B-B6AF-5AB4A0CB7138}" type="presOf" srcId="{DF1125E2-0E22-4BBB-8B83-513BDE883538}" destId="{E02D66FD-7A77-4B21-BE0E-F43BA8DA6973}" srcOrd="1" destOrd="0" presId="urn:microsoft.com/office/officeart/2005/8/layout/orgChart1"/>
    <dgm:cxn modelId="{C83E1E0A-9DB3-4E35-8596-D767A9F982DF}" type="presOf" srcId="{BBE3C3FF-2D8F-4581-A32E-848946FDD3A0}" destId="{993DD3BA-C2A6-4E0F-9990-5F05D35C789C}" srcOrd="1" destOrd="0" presId="urn:microsoft.com/office/officeart/2005/8/layout/orgChart1"/>
    <dgm:cxn modelId="{B91779A1-4996-4EDE-A267-80DFB38773DF}" type="presOf" srcId="{E81EEFAB-1BB4-4D2C-8924-0C3A74BC2B78}" destId="{B8972B8B-1149-4FE4-8AFE-9711908C38AD}" srcOrd="0" destOrd="0" presId="urn:microsoft.com/office/officeart/2005/8/layout/orgChart1"/>
    <dgm:cxn modelId="{F3B26581-EA8A-4994-900D-F34ED05BBEF2}" srcId="{787EF4A1-E512-446A-A2FE-23B2FC831A3C}" destId="{BBF0CFE6-D640-4677-84DE-BBD54AE1CF47}" srcOrd="1" destOrd="0" parTransId="{52C48841-C61C-4877-AB94-4EE41096AE3F}" sibTransId="{F6BD0A59-7599-4B37-A384-69C6BE0E37EC}"/>
    <dgm:cxn modelId="{38CD7917-E0F9-4ADD-9EC7-B6800D549C78}" srcId="{787EF4A1-E512-446A-A2FE-23B2FC831A3C}" destId="{255BAA0F-61C0-401F-8D30-79558CEFBBA1}" srcOrd="4" destOrd="0" parTransId="{FAA42167-2C93-4EEB-B93F-F6480EFD1674}" sibTransId="{925FC8AF-453B-4304-95E2-B40A4BFC5282}"/>
    <dgm:cxn modelId="{90E33EA0-5C01-4AAE-8717-EE92633BA932}" type="presOf" srcId="{A5584897-6BE4-4F5C-9710-D9C453DB1C28}" destId="{AC8E1819-6735-45B9-AE02-3B14392B87CB}" srcOrd="0" destOrd="0" presId="urn:microsoft.com/office/officeart/2005/8/layout/orgChart1"/>
    <dgm:cxn modelId="{80B465AD-A9E0-4235-819F-C579D8CDBD28}" type="presOf" srcId="{BBF0CFE6-D640-4677-84DE-BBD54AE1CF47}" destId="{D1F59750-7C39-4E61-915D-9165597EB2E1}" srcOrd="1" destOrd="0" presId="urn:microsoft.com/office/officeart/2005/8/layout/orgChart1"/>
    <dgm:cxn modelId="{F76AC353-7797-42D6-85D4-BF14DD3261F3}" srcId="{787EF4A1-E512-446A-A2FE-23B2FC831A3C}" destId="{DF1125E2-0E22-4BBB-8B83-513BDE883538}" srcOrd="5" destOrd="0" parTransId="{D16DDD10-A8DC-4C66-9345-9630A06947B8}" sibTransId="{843DDBED-46F6-44B6-B84F-B3056DFABD4B}"/>
    <dgm:cxn modelId="{2DF7020A-F942-4840-BED9-CDFDDB61D90D}" type="presOf" srcId="{09514FE0-CC71-42B3-83C3-03665EDA384C}" destId="{614C4B7E-7AED-431F-B457-532456909191}" srcOrd="0" destOrd="0" presId="urn:microsoft.com/office/officeart/2005/8/layout/orgChart1"/>
    <dgm:cxn modelId="{E3056720-3339-4DE2-B0F8-BD7F947D292B}" type="presOf" srcId="{DF1125E2-0E22-4BBB-8B83-513BDE883538}" destId="{C31B57F4-929D-49CC-816C-0E582A5CE593}" srcOrd="0" destOrd="0" presId="urn:microsoft.com/office/officeart/2005/8/layout/orgChart1"/>
    <dgm:cxn modelId="{AC6D7C13-B9C5-45EC-8F25-FF87DA2AC93D}" type="presOf" srcId="{8765F5DB-06A4-4FBA-AD6C-10A43EAE904A}" destId="{78667528-BACE-4D32-A01D-183D0F3D98C3}" srcOrd="0" destOrd="0" presId="urn:microsoft.com/office/officeart/2005/8/layout/orgChart1"/>
    <dgm:cxn modelId="{E5116828-DDAE-4FE1-97FC-72DBF1341892}" type="presOf" srcId="{787EF4A1-E512-446A-A2FE-23B2FC831A3C}" destId="{C481CFA1-31E4-4B04-BE79-ADDD314AA524}" srcOrd="1" destOrd="0" presId="urn:microsoft.com/office/officeart/2005/8/layout/orgChart1"/>
    <dgm:cxn modelId="{6BC72381-CEEF-47BD-8544-2BC6D2B846BF}" srcId="{787EF4A1-E512-446A-A2FE-23B2FC831A3C}" destId="{682C7BB8-C9E4-404D-9750-72AC9361FABD}" srcOrd="2" destOrd="0" parTransId="{E81EEFAB-1BB4-4D2C-8924-0C3A74BC2B78}" sibTransId="{BFE544AA-71B5-4C59-B3B8-CDC741300A3B}"/>
    <dgm:cxn modelId="{96D3D8B3-74C2-4150-9ADB-14A31FF928FD}" srcId="{787EF4A1-E512-446A-A2FE-23B2FC831A3C}" destId="{BBE3C3FF-2D8F-4581-A32E-848946FDD3A0}" srcOrd="3" destOrd="0" parTransId="{8765F5DB-06A4-4FBA-AD6C-10A43EAE904A}" sibTransId="{45AA68AE-2F2D-4BB0-BFB0-0EA848FD00D3}"/>
    <dgm:cxn modelId="{682D162E-6F02-41F0-9898-72E3DA3E4396}" type="presOf" srcId="{D16DDD10-A8DC-4C66-9345-9630A06947B8}" destId="{F06EE430-25DB-4B20-86F1-9818D3E01E8C}" srcOrd="0" destOrd="0" presId="urn:microsoft.com/office/officeart/2005/8/layout/orgChart1"/>
    <dgm:cxn modelId="{1FB59036-D7CC-41CF-A941-3BDD5BAD4A50}" type="presOf" srcId="{787EF4A1-E512-446A-A2FE-23B2FC831A3C}" destId="{DDC1AA4D-3A31-4A97-8575-B5B87B5D9073}" srcOrd="0" destOrd="0" presId="urn:microsoft.com/office/officeart/2005/8/layout/orgChart1"/>
    <dgm:cxn modelId="{3B5A7E1F-970F-4FCE-A162-A4D227AB7181}" type="presOf" srcId="{682C7BB8-C9E4-404D-9750-72AC9361FABD}" destId="{D436502A-9577-4702-8D55-8B4726E7B637}" srcOrd="1" destOrd="0" presId="urn:microsoft.com/office/officeart/2005/8/layout/orgChart1"/>
    <dgm:cxn modelId="{7D96D41B-ED35-48F5-8046-3D3F8A6D41DA}" srcId="{A5584897-6BE4-4F5C-9710-D9C453DB1C28}" destId="{787EF4A1-E512-446A-A2FE-23B2FC831A3C}" srcOrd="0" destOrd="0" parTransId="{9FA59B99-FDA3-4D2A-BCA0-57D85B12A94C}" sibTransId="{C25022D1-801C-4F4D-A0E9-116581F61023}"/>
    <dgm:cxn modelId="{BCF58A84-87E0-41EC-8D22-8EFF78B1F3B4}" type="presOf" srcId="{BBF0CFE6-D640-4677-84DE-BBD54AE1CF47}" destId="{10DBA3B3-9ED0-466C-8A5B-A0F0B9FBB695}" srcOrd="0" destOrd="0" presId="urn:microsoft.com/office/officeart/2005/8/layout/orgChart1"/>
    <dgm:cxn modelId="{806FC2E2-9763-4B4E-AFEE-3C54F105E43A}" type="presOf" srcId="{BBE3C3FF-2D8F-4581-A32E-848946FDD3A0}" destId="{9C00F68D-99C0-47A3-98E5-5743FEE3B23E}" srcOrd="0" destOrd="0" presId="urn:microsoft.com/office/officeart/2005/8/layout/orgChart1"/>
    <dgm:cxn modelId="{CC404A56-2385-4305-B3E2-1AE4679909B9}" type="presOf" srcId="{255BAA0F-61C0-401F-8D30-79558CEFBBA1}" destId="{92B044EA-7896-4871-83E1-1C14FA2A4654}" srcOrd="0" destOrd="0" presId="urn:microsoft.com/office/officeart/2005/8/layout/orgChart1"/>
    <dgm:cxn modelId="{743AEB4F-80D1-4641-9229-F7EF37E54BC7}" srcId="{787EF4A1-E512-446A-A2FE-23B2FC831A3C}" destId="{D112A599-0B72-44B2-BA13-12D05458CBEF}" srcOrd="0" destOrd="0" parTransId="{09514FE0-CC71-42B3-83C3-03665EDA384C}" sibTransId="{DABF10DC-C25B-4A17-AE9D-1A84EDCA6602}"/>
    <dgm:cxn modelId="{CEA22561-5421-4525-9736-9CF0D81188F8}" type="presOf" srcId="{FAA42167-2C93-4EEB-B93F-F6480EFD1674}" destId="{ECC08768-A500-4DB2-A4CF-0C2C421F8422}" srcOrd="0" destOrd="0" presId="urn:microsoft.com/office/officeart/2005/8/layout/orgChart1"/>
    <dgm:cxn modelId="{1DAEFCA1-EC55-48FA-A2B0-280F874F39F0}" type="presParOf" srcId="{AC8E1819-6735-45B9-AE02-3B14392B87CB}" destId="{EB434B20-2FB1-459A-9A65-4B146AA47088}" srcOrd="0" destOrd="0" presId="urn:microsoft.com/office/officeart/2005/8/layout/orgChart1"/>
    <dgm:cxn modelId="{B24FE3EB-50B5-4040-AA77-E0EE3CD5FE91}" type="presParOf" srcId="{EB434B20-2FB1-459A-9A65-4B146AA47088}" destId="{1B4B721F-908A-45A5-B88A-B7FF8F313D8D}" srcOrd="0" destOrd="0" presId="urn:microsoft.com/office/officeart/2005/8/layout/orgChart1"/>
    <dgm:cxn modelId="{171159CA-3BA7-4A5C-B1EC-E71E34CC30E0}" type="presParOf" srcId="{1B4B721F-908A-45A5-B88A-B7FF8F313D8D}" destId="{DDC1AA4D-3A31-4A97-8575-B5B87B5D9073}" srcOrd="0" destOrd="0" presId="urn:microsoft.com/office/officeart/2005/8/layout/orgChart1"/>
    <dgm:cxn modelId="{A63BC083-D28A-4A9C-ADFA-49D8F81027D5}" type="presParOf" srcId="{1B4B721F-908A-45A5-B88A-B7FF8F313D8D}" destId="{C481CFA1-31E4-4B04-BE79-ADDD314AA524}" srcOrd="1" destOrd="0" presId="urn:microsoft.com/office/officeart/2005/8/layout/orgChart1"/>
    <dgm:cxn modelId="{CF2C2CDD-451C-41A0-BE87-927037D7827D}" type="presParOf" srcId="{EB434B20-2FB1-459A-9A65-4B146AA47088}" destId="{5099BF2A-2F44-4B77-BCFF-ED4FA66FCC23}" srcOrd="1" destOrd="0" presId="urn:microsoft.com/office/officeart/2005/8/layout/orgChart1"/>
    <dgm:cxn modelId="{ADD7CA8B-890F-438C-A1BB-F24E530BC0EB}" type="presParOf" srcId="{5099BF2A-2F44-4B77-BCFF-ED4FA66FCC23}" destId="{614C4B7E-7AED-431F-B457-532456909191}" srcOrd="0" destOrd="0" presId="urn:microsoft.com/office/officeart/2005/8/layout/orgChart1"/>
    <dgm:cxn modelId="{5A9E0E20-C725-4F5A-84CC-74FD156C4F1B}" type="presParOf" srcId="{5099BF2A-2F44-4B77-BCFF-ED4FA66FCC23}" destId="{BEA1D7F1-111F-41AA-83EE-CE885D008377}" srcOrd="1" destOrd="0" presId="urn:microsoft.com/office/officeart/2005/8/layout/orgChart1"/>
    <dgm:cxn modelId="{730A3F06-E12F-4D62-A488-630F208848F5}" type="presParOf" srcId="{BEA1D7F1-111F-41AA-83EE-CE885D008377}" destId="{3B8B5C0D-4F82-445E-B85B-A31443747AD1}" srcOrd="0" destOrd="0" presId="urn:microsoft.com/office/officeart/2005/8/layout/orgChart1"/>
    <dgm:cxn modelId="{73A75ED7-8100-4C0C-9988-E4F3CE6746EF}" type="presParOf" srcId="{3B8B5C0D-4F82-445E-B85B-A31443747AD1}" destId="{470737E5-D433-4BBB-A2E3-B89A0DC0D5F9}" srcOrd="0" destOrd="0" presId="urn:microsoft.com/office/officeart/2005/8/layout/orgChart1"/>
    <dgm:cxn modelId="{EB7CADD4-F51F-4E1A-96EF-2F07EF83E6D6}" type="presParOf" srcId="{3B8B5C0D-4F82-445E-B85B-A31443747AD1}" destId="{9DDCDD5D-DA68-435D-8AC8-4F5BBEB68E6B}" srcOrd="1" destOrd="0" presId="urn:microsoft.com/office/officeart/2005/8/layout/orgChart1"/>
    <dgm:cxn modelId="{5A344127-D560-4E0C-942A-CDD9E160DB22}" type="presParOf" srcId="{BEA1D7F1-111F-41AA-83EE-CE885D008377}" destId="{584EFCA4-484F-451A-94F1-D963543ED76F}" srcOrd="1" destOrd="0" presId="urn:microsoft.com/office/officeart/2005/8/layout/orgChart1"/>
    <dgm:cxn modelId="{F1C4465D-43F3-4D26-AC9A-AE422ADA3260}" type="presParOf" srcId="{BEA1D7F1-111F-41AA-83EE-CE885D008377}" destId="{EA92B1D7-ABC1-4BB4-AC83-2B13BF548DDE}" srcOrd="2" destOrd="0" presId="urn:microsoft.com/office/officeart/2005/8/layout/orgChart1"/>
    <dgm:cxn modelId="{47225BEB-B87E-40A3-B3A6-39754A23B719}" type="presParOf" srcId="{5099BF2A-2F44-4B77-BCFF-ED4FA66FCC23}" destId="{BCCB5082-6D90-4905-A83A-CB54A7CD8FEC}" srcOrd="2" destOrd="0" presId="urn:microsoft.com/office/officeart/2005/8/layout/orgChart1"/>
    <dgm:cxn modelId="{44A7BE22-4BB1-4DD1-9C22-B2EEBD52C4A4}" type="presParOf" srcId="{5099BF2A-2F44-4B77-BCFF-ED4FA66FCC23}" destId="{0AF030FC-2A85-4A2E-899A-810F0CE77719}" srcOrd="3" destOrd="0" presId="urn:microsoft.com/office/officeart/2005/8/layout/orgChart1"/>
    <dgm:cxn modelId="{8A949EFD-6492-4823-BAB2-9009C9241F10}" type="presParOf" srcId="{0AF030FC-2A85-4A2E-899A-810F0CE77719}" destId="{45B6F431-1041-406F-95EF-E9959BFC5408}" srcOrd="0" destOrd="0" presId="urn:microsoft.com/office/officeart/2005/8/layout/orgChart1"/>
    <dgm:cxn modelId="{CCFEC45E-501B-4B27-B51B-F822FAC05B59}" type="presParOf" srcId="{45B6F431-1041-406F-95EF-E9959BFC5408}" destId="{10DBA3B3-9ED0-466C-8A5B-A0F0B9FBB695}" srcOrd="0" destOrd="0" presId="urn:microsoft.com/office/officeart/2005/8/layout/orgChart1"/>
    <dgm:cxn modelId="{FC4BEA24-0A51-4CEE-9410-45148FFA6783}" type="presParOf" srcId="{45B6F431-1041-406F-95EF-E9959BFC5408}" destId="{D1F59750-7C39-4E61-915D-9165597EB2E1}" srcOrd="1" destOrd="0" presId="urn:microsoft.com/office/officeart/2005/8/layout/orgChart1"/>
    <dgm:cxn modelId="{63E67791-E145-4D28-A1A3-4428822AE182}" type="presParOf" srcId="{0AF030FC-2A85-4A2E-899A-810F0CE77719}" destId="{55E77366-0503-45B2-A5FB-F9DDC2A05383}" srcOrd="1" destOrd="0" presId="urn:microsoft.com/office/officeart/2005/8/layout/orgChart1"/>
    <dgm:cxn modelId="{AA022E6A-C149-4DF5-82DA-57996390676F}" type="presParOf" srcId="{0AF030FC-2A85-4A2E-899A-810F0CE77719}" destId="{8DABD9AF-E3F0-4CD1-B563-4B2B0CC7D53A}" srcOrd="2" destOrd="0" presId="urn:microsoft.com/office/officeart/2005/8/layout/orgChart1"/>
    <dgm:cxn modelId="{85AC59DF-B4AA-4115-99D6-B96D1B83B653}" type="presParOf" srcId="{5099BF2A-2F44-4B77-BCFF-ED4FA66FCC23}" destId="{B8972B8B-1149-4FE4-8AFE-9711908C38AD}" srcOrd="4" destOrd="0" presId="urn:microsoft.com/office/officeart/2005/8/layout/orgChart1"/>
    <dgm:cxn modelId="{CE42847D-0A59-4457-9C6F-AEE90795AA71}" type="presParOf" srcId="{5099BF2A-2F44-4B77-BCFF-ED4FA66FCC23}" destId="{1361C40A-BDB3-4F26-B8E1-8CB12E9F0A3E}" srcOrd="5" destOrd="0" presId="urn:microsoft.com/office/officeart/2005/8/layout/orgChart1"/>
    <dgm:cxn modelId="{6DEBAF1B-3804-49FB-9F86-40D404D59872}" type="presParOf" srcId="{1361C40A-BDB3-4F26-B8E1-8CB12E9F0A3E}" destId="{4B768FE1-1C57-4684-8220-531BD7BF9B73}" srcOrd="0" destOrd="0" presId="urn:microsoft.com/office/officeart/2005/8/layout/orgChart1"/>
    <dgm:cxn modelId="{03B00FEF-4B0A-4BBD-9BB0-0FC47DAD668B}" type="presParOf" srcId="{4B768FE1-1C57-4684-8220-531BD7BF9B73}" destId="{3ED0B2C2-E522-4E51-A8AE-F8B01D747E3F}" srcOrd="0" destOrd="0" presId="urn:microsoft.com/office/officeart/2005/8/layout/orgChart1"/>
    <dgm:cxn modelId="{67C4E072-6142-4865-AC15-946C13423FA7}" type="presParOf" srcId="{4B768FE1-1C57-4684-8220-531BD7BF9B73}" destId="{D436502A-9577-4702-8D55-8B4726E7B637}" srcOrd="1" destOrd="0" presId="urn:microsoft.com/office/officeart/2005/8/layout/orgChart1"/>
    <dgm:cxn modelId="{4B1F1A86-8252-4AF4-B4B2-6A79C58D6B9A}" type="presParOf" srcId="{1361C40A-BDB3-4F26-B8E1-8CB12E9F0A3E}" destId="{179A856A-D5B7-427E-A452-8F51FF6D99F5}" srcOrd="1" destOrd="0" presId="urn:microsoft.com/office/officeart/2005/8/layout/orgChart1"/>
    <dgm:cxn modelId="{CC17DCAC-D04C-4451-B88C-42E8DA6548AF}" type="presParOf" srcId="{1361C40A-BDB3-4F26-B8E1-8CB12E9F0A3E}" destId="{E83F1198-4763-4D1A-A2A0-F6E848743ECB}" srcOrd="2" destOrd="0" presId="urn:microsoft.com/office/officeart/2005/8/layout/orgChart1"/>
    <dgm:cxn modelId="{714DC900-C928-4DF5-93C0-93AA92FB365B}" type="presParOf" srcId="{5099BF2A-2F44-4B77-BCFF-ED4FA66FCC23}" destId="{78667528-BACE-4D32-A01D-183D0F3D98C3}" srcOrd="6" destOrd="0" presId="urn:microsoft.com/office/officeart/2005/8/layout/orgChart1"/>
    <dgm:cxn modelId="{43325397-DF17-4A9E-8037-7D7A427B351C}" type="presParOf" srcId="{5099BF2A-2F44-4B77-BCFF-ED4FA66FCC23}" destId="{D6A450BC-D5B2-4581-BA2E-1EE8D5DA48D7}" srcOrd="7" destOrd="0" presId="urn:microsoft.com/office/officeart/2005/8/layout/orgChart1"/>
    <dgm:cxn modelId="{00A2AF1E-2E3B-4CA9-B12C-F256CE8EF8C7}" type="presParOf" srcId="{D6A450BC-D5B2-4581-BA2E-1EE8D5DA48D7}" destId="{EC7E51B4-D07F-4D35-8470-AD66D285632E}" srcOrd="0" destOrd="0" presId="urn:microsoft.com/office/officeart/2005/8/layout/orgChart1"/>
    <dgm:cxn modelId="{777E0EA7-1ABF-415D-A5FA-CA3AC5BCCD10}" type="presParOf" srcId="{EC7E51B4-D07F-4D35-8470-AD66D285632E}" destId="{9C00F68D-99C0-47A3-98E5-5743FEE3B23E}" srcOrd="0" destOrd="0" presId="urn:microsoft.com/office/officeart/2005/8/layout/orgChart1"/>
    <dgm:cxn modelId="{78B0E6B5-95C8-43DB-9261-EA03D5184D9F}" type="presParOf" srcId="{EC7E51B4-D07F-4D35-8470-AD66D285632E}" destId="{993DD3BA-C2A6-4E0F-9990-5F05D35C789C}" srcOrd="1" destOrd="0" presId="urn:microsoft.com/office/officeart/2005/8/layout/orgChart1"/>
    <dgm:cxn modelId="{62C656C6-28CC-4319-AF8B-CA7003BA4092}" type="presParOf" srcId="{D6A450BC-D5B2-4581-BA2E-1EE8D5DA48D7}" destId="{B66BB39A-6D4D-4799-9A28-0F9423AC0193}" srcOrd="1" destOrd="0" presId="urn:microsoft.com/office/officeart/2005/8/layout/orgChart1"/>
    <dgm:cxn modelId="{5AB49F31-F752-419A-89E7-8157C7507BB6}" type="presParOf" srcId="{D6A450BC-D5B2-4581-BA2E-1EE8D5DA48D7}" destId="{AFC8D677-11DA-4748-BDEA-8F8EDA6EF8EF}" srcOrd="2" destOrd="0" presId="urn:microsoft.com/office/officeart/2005/8/layout/orgChart1"/>
    <dgm:cxn modelId="{28BEFF8E-58C2-4B05-80C1-D4F3DA27C6F2}" type="presParOf" srcId="{5099BF2A-2F44-4B77-BCFF-ED4FA66FCC23}" destId="{ECC08768-A500-4DB2-A4CF-0C2C421F8422}" srcOrd="8" destOrd="0" presId="urn:microsoft.com/office/officeart/2005/8/layout/orgChart1"/>
    <dgm:cxn modelId="{680A50C8-2155-4064-8CF0-9789A6ECC6AB}" type="presParOf" srcId="{5099BF2A-2F44-4B77-BCFF-ED4FA66FCC23}" destId="{13B3D40E-0396-4BC5-85E9-DC693FAE9282}" srcOrd="9" destOrd="0" presId="urn:microsoft.com/office/officeart/2005/8/layout/orgChart1"/>
    <dgm:cxn modelId="{A0623D60-8207-43F7-A36B-D711B3EB13D8}" type="presParOf" srcId="{13B3D40E-0396-4BC5-85E9-DC693FAE9282}" destId="{DD5B2E7E-FEA5-4440-88D2-D67666D575B9}" srcOrd="0" destOrd="0" presId="urn:microsoft.com/office/officeart/2005/8/layout/orgChart1"/>
    <dgm:cxn modelId="{580B543E-AC5B-4566-8085-B7592649F319}" type="presParOf" srcId="{DD5B2E7E-FEA5-4440-88D2-D67666D575B9}" destId="{92B044EA-7896-4871-83E1-1C14FA2A4654}" srcOrd="0" destOrd="0" presId="urn:microsoft.com/office/officeart/2005/8/layout/orgChart1"/>
    <dgm:cxn modelId="{C3CA75F0-C5B7-4661-A83D-34C2747556B7}" type="presParOf" srcId="{DD5B2E7E-FEA5-4440-88D2-D67666D575B9}" destId="{408FC5A0-5E39-4BBE-9DA0-724F4BC2C6B6}" srcOrd="1" destOrd="0" presId="urn:microsoft.com/office/officeart/2005/8/layout/orgChart1"/>
    <dgm:cxn modelId="{D1F94F83-B8B3-475E-9EA1-AC428D57438D}" type="presParOf" srcId="{13B3D40E-0396-4BC5-85E9-DC693FAE9282}" destId="{8887A667-90FC-4F42-98C4-292BD0C7774F}" srcOrd="1" destOrd="0" presId="urn:microsoft.com/office/officeart/2005/8/layout/orgChart1"/>
    <dgm:cxn modelId="{EE6930A4-CE58-41A7-9DF8-BCA668EF634B}" type="presParOf" srcId="{13B3D40E-0396-4BC5-85E9-DC693FAE9282}" destId="{83A32E95-D92F-48E0-B891-9B7943C5BB93}" srcOrd="2" destOrd="0" presId="urn:microsoft.com/office/officeart/2005/8/layout/orgChart1"/>
    <dgm:cxn modelId="{02D0C5F7-DC81-4608-BC28-8DC5C19AD7DE}" type="presParOf" srcId="{5099BF2A-2F44-4B77-BCFF-ED4FA66FCC23}" destId="{F06EE430-25DB-4B20-86F1-9818D3E01E8C}" srcOrd="10" destOrd="0" presId="urn:microsoft.com/office/officeart/2005/8/layout/orgChart1"/>
    <dgm:cxn modelId="{F5851661-DE53-4F4C-AD48-EC944BCBF612}" type="presParOf" srcId="{5099BF2A-2F44-4B77-BCFF-ED4FA66FCC23}" destId="{EC33FA9E-7847-43DA-87F9-4F2DCC31DD8F}" srcOrd="11" destOrd="0" presId="urn:microsoft.com/office/officeart/2005/8/layout/orgChart1"/>
    <dgm:cxn modelId="{50EC3A50-C4FF-452C-9335-6D8D67D4D91B}" type="presParOf" srcId="{EC33FA9E-7847-43DA-87F9-4F2DCC31DD8F}" destId="{CDD18A43-E8F2-46C9-990D-27D488387D8E}" srcOrd="0" destOrd="0" presId="urn:microsoft.com/office/officeart/2005/8/layout/orgChart1"/>
    <dgm:cxn modelId="{A51F27FF-526C-47DF-81F2-DDD1A3A5896A}" type="presParOf" srcId="{CDD18A43-E8F2-46C9-990D-27D488387D8E}" destId="{C31B57F4-929D-49CC-816C-0E582A5CE593}" srcOrd="0" destOrd="0" presId="urn:microsoft.com/office/officeart/2005/8/layout/orgChart1"/>
    <dgm:cxn modelId="{A3A99430-21F8-4BD1-835B-540C28C16128}" type="presParOf" srcId="{CDD18A43-E8F2-46C9-990D-27D488387D8E}" destId="{E02D66FD-7A77-4B21-BE0E-F43BA8DA6973}" srcOrd="1" destOrd="0" presId="urn:microsoft.com/office/officeart/2005/8/layout/orgChart1"/>
    <dgm:cxn modelId="{58B0E1B9-2550-40A2-956F-00E723A9E979}" type="presParOf" srcId="{EC33FA9E-7847-43DA-87F9-4F2DCC31DD8F}" destId="{64E12552-5D7F-45C1-89C0-70360D2ED196}" srcOrd="1" destOrd="0" presId="urn:microsoft.com/office/officeart/2005/8/layout/orgChart1"/>
    <dgm:cxn modelId="{A8D11FAF-37A7-4A6F-990B-5C8369764028}" type="presParOf" srcId="{EC33FA9E-7847-43DA-87F9-4F2DCC31DD8F}" destId="{288B00A9-57F7-40B0-B49F-4AAE097C2A14}" srcOrd="2" destOrd="0" presId="urn:microsoft.com/office/officeart/2005/8/layout/orgChart1"/>
    <dgm:cxn modelId="{75D0052D-6EE8-4395-9794-5F3D2B5C58D1}" type="presParOf" srcId="{EB434B20-2FB1-459A-9A65-4B146AA47088}" destId="{0942790E-E9BB-464C-B1D3-36A38A36EF0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3B3CD-7954-48CD-A3C0-2BC08975ABA2}">
      <dsp:nvSpPr>
        <dsp:cNvPr id="0" name=""/>
        <dsp:cNvSpPr/>
      </dsp:nvSpPr>
      <dsp:spPr>
        <a:xfrm>
          <a:off x="-6126981"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014121-E599-4C96-BE92-4DA114B254D3}">
      <dsp:nvSpPr>
        <dsp:cNvPr id="0" name=""/>
        <dsp:cNvSpPr/>
      </dsp:nvSpPr>
      <dsp:spPr>
        <a:xfrm>
          <a:off x="509717" y="338558"/>
          <a:ext cx="7541700"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TENSIÓN ENTRE EL PRESIDENTE Y EL PARLAMENTO</a:t>
          </a:r>
          <a:endParaRPr lang="es-ES" sz="2300" kern="1200" dirty="0"/>
        </a:p>
      </dsp:txBody>
      <dsp:txXfrm>
        <a:off x="509717" y="338558"/>
        <a:ext cx="7541700" cy="677550"/>
      </dsp:txXfrm>
    </dsp:sp>
    <dsp:sp modelId="{D3D9E193-20A7-4038-8D46-04E5CAEC82DA}">
      <dsp:nvSpPr>
        <dsp:cNvPr id="0" name=""/>
        <dsp:cNvSpPr/>
      </dsp:nvSpPr>
      <dsp:spPr>
        <a:xfrm>
          <a:off x="86248" y="253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E3C5FF-DCD1-421A-BBB8-6A9BF125E43F}">
      <dsp:nvSpPr>
        <dsp:cNvPr id="0" name=""/>
        <dsp:cNvSpPr/>
      </dsp:nvSpPr>
      <dsp:spPr>
        <a:xfrm>
          <a:off x="995230" y="1354558"/>
          <a:ext cx="7056187"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Intervención electoral</a:t>
          </a:r>
          <a:endParaRPr lang="es-ES" sz="2300" kern="1200" dirty="0"/>
        </a:p>
      </dsp:txBody>
      <dsp:txXfrm>
        <a:off x="995230" y="1354558"/>
        <a:ext cx="7056187" cy="677550"/>
      </dsp:txXfrm>
    </dsp:sp>
    <dsp:sp modelId="{804CAA15-BE1E-4C44-9256-D90424462255}">
      <dsp:nvSpPr>
        <dsp:cNvPr id="0" name=""/>
        <dsp:cNvSpPr/>
      </dsp:nvSpPr>
      <dsp:spPr>
        <a:xfrm>
          <a:off x="571761" y="1269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3432F3-83E7-4ADE-BB43-360D6B74FC83}">
      <dsp:nvSpPr>
        <dsp:cNvPr id="0" name=""/>
        <dsp:cNvSpPr/>
      </dsp:nvSpPr>
      <dsp:spPr>
        <a:xfrm>
          <a:off x="1144243" y="2370558"/>
          <a:ext cx="6907174"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Motivos económicos</a:t>
          </a:r>
          <a:endParaRPr lang="es-ES" sz="2300" kern="1200" dirty="0"/>
        </a:p>
      </dsp:txBody>
      <dsp:txXfrm>
        <a:off x="1144243" y="2370558"/>
        <a:ext cx="6907174" cy="677550"/>
      </dsp:txXfrm>
    </dsp:sp>
    <dsp:sp modelId="{C0A8F033-9A4D-4EFF-B779-58539A24E8BB}">
      <dsp:nvSpPr>
        <dsp:cNvPr id="0" name=""/>
        <dsp:cNvSpPr/>
      </dsp:nvSpPr>
      <dsp:spPr>
        <a:xfrm>
          <a:off x="720774" y="2285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9D1175-BB02-4801-948F-5A6011C8BF21}">
      <dsp:nvSpPr>
        <dsp:cNvPr id="0" name=""/>
        <dsp:cNvSpPr/>
      </dsp:nvSpPr>
      <dsp:spPr>
        <a:xfrm>
          <a:off x="995230" y="3386558"/>
          <a:ext cx="7056187"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8420" rIns="58420" bIns="58420" numCol="1" spcCol="1270" anchor="ctr" anchorCtr="0">
          <a:noAutofit/>
        </a:bodyPr>
        <a:lstStyle/>
        <a:p>
          <a:pPr lvl="0" algn="l" defTabSz="1022350">
            <a:lnSpc>
              <a:spcPct val="90000"/>
            </a:lnSpc>
            <a:spcBef>
              <a:spcPct val="0"/>
            </a:spcBef>
            <a:spcAft>
              <a:spcPct val="35000"/>
            </a:spcAft>
          </a:pPr>
          <a:r>
            <a:rPr lang="es-CL" sz="2300" kern="1200" dirty="0" smtClean="0"/>
            <a:t>División de las Fuerzas Armadas</a:t>
          </a:r>
          <a:endParaRPr lang="es-ES" sz="2300" kern="1200" dirty="0"/>
        </a:p>
      </dsp:txBody>
      <dsp:txXfrm>
        <a:off x="995230" y="3386558"/>
        <a:ext cx="7056187" cy="677550"/>
      </dsp:txXfrm>
    </dsp:sp>
    <dsp:sp modelId="{067A91C6-8D78-43E9-984A-D94D70A0801D}">
      <dsp:nvSpPr>
        <dsp:cNvPr id="0" name=""/>
        <dsp:cNvSpPr/>
      </dsp:nvSpPr>
      <dsp:spPr>
        <a:xfrm>
          <a:off x="571761" y="3301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B3396-B5F3-42EF-A401-0956159A902D}">
      <dsp:nvSpPr>
        <dsp:cNvPr id="0" name=""/>
        <dsp:cNvSpPr/>
      </dsp:nvSpPr>
      <dsp:spPr>
        <a:xfrm>
          <a:off x="509717" y="4402558"/>
          <a:ext cx="7541700"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Conflicto con la Iglesia</a:t>
          </a:r>
          <a:endParaRPr lang="es-ES" sz="2300" kern="1200" dirty="0"/>
        </a:p>
      </dsp:txBody>
      <dsp:txXfrm>
        <a:off x="509717" y="4402558"/>
        <a:ext cx="7541700" cy="677550"/>
      </dsp:txXfrm>
    </dsp:sp>
    <dsp:sp modelId="{8F77D34A-F0AF-4DF6-B881-02639C667ECC}">
      <dsp:nvSpPr>
        <dsp:cNvPr id="0" name=""/>
        <dsp:cNvSpPr/>
      </dsp:nvSpPr>
      <dsp:spPr>
        <a:xfrm>
          <a:off x="86248" y="4317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00908-4868-4EA4-88BC-8496C54AC1F1}">
      <dsp:nvSpPr>
        <dsp:cNvPr id="0" name=""/>
        <dsp:cNvSpPr/>
      </dsp:nvSpPr>
      <dsp:spPr>
        <a:xfrm>
          <a:off x="3453506" y="2873828"/>
          <a:ext cx="628238" cy="2394202"/>
        </a:xfrm>
        <a:custGeom>
          <a:avLst/>
          <a:gdLst/>
          <a:ahLst/>
          <a:cxnLst/>
          <a:rect l="0" t="0" r="0" b="0"/>
          <a:pathLst>
            <a:path>
              <a:moveTo>
                <a:pt x="0" y="0"/>
              </a:moveTo>
              <a:lnTo>
                <a:pt x="314119" y="0"/>
              </a:lnTo>
              <a:lnTo>
                <a:pt x="314119" y="2394202"/>
              </a:lnTo>
              <a:lnTo>
                <a:pt x="628238" y="239420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3705744" y="4009048"/>
        <a:ext cx="123762" cy="123762"/>
      </dsp:txXfrm>
    </dsp:sp>
    <dsp:sp modelId="{DCEC0338-A2DE-413C-AB21-F514989AE6FF}">
      <dsp:nvSpPr>
        <dsp:cNvPr id="0" name=""/>
        <dsp:cNvSpPr/>
      </dsp:nvSpPr>
      <dsp:spPr>
        <a:xfrm>
          <a:off x="3453506" y="2873828"/>
          <a:ext cx="628238" cy="1197101"/>
        </a:xfrm>
        <a:custGeom>
          <a:avLst/>
          <a:gdLst/>
          <a:ahLst/>
          <a:cxnLst/>
          <a:rect l="0" t="0" r="0" b="0"/>
          <a:pathLst>
            <a:path>
              <a:moveTo>
                <a:pt x="0" y="0"/>
              </a:moveTo>
              <a:lnTo>
                <a:pt x="314119" y="0"/>
              </a:lnTo>
              <a:lnTo>
                <a:pt x="314119" y="1197101"/>
              </a:lnTo>
              <a:lnTo>
                <a:pt x="628238" y="119710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33827" y="3438580"/>
        <a:ext cx="67596" cy="67596"/>
      </dsp:txXfrm>
    </dsp:sp>
    <dsp:sp modelId="{11535C3A-491E-45E3-9375-00CA88B1D08B}">
      <dsp:nvSpPr>
        <dsp:cNvPr id="0" name=""/>
        <dsp:cNvSpPr/>
      </dsp:nvSpPr>
      <dsp:spPr>
        <a:xfrm>
          <a:off x="3453506" y="2828108"/>
          <a:ext cx="628238" cy="91440"/>
        </a:xfrm>
        <a:custGeom>
          <a:avLst/>
          <a:gdLst/>
          <a:ahLst/>
          <a:cxnLst/>
          <a:rect l="0" t="0" r="0" b="0"/>
          <a:pathLst>
            <a:path>
              <a:moveTo>
                <a:pt x="0" y="45720"/>
              </a:moveTo>
              <a:lnTo>
                <a:pt x="628238"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51920" y="2858122"/>
        <a:ext cx="31411" cy="31411"/>
      </dsp:txXfrm>
    </dsp:sp>
    <dsp:sp modelId="{85A501EA-5232-4BF4-BF4B-18AF6398A489}">
      <dsp:nvSpPr>
        <dsp:cNvPr id="0" name=""/>
        <dsp:cNvSpPr/>
      </dsp:nvSpPr>
      <dsp:spPr>
        <a:xfrm>
          <a:off x="3453506" y="1676727"/>
          <a:ext cx="628238" cy="1197101"/>
        </a:xfrm>
        <a:custGeom>
          <a:avLst/>
          <a:gdLst/>
          <a:ahLst/>
          <a:cxnLst/>
          <a:rect l="0" t="0" r="0" b="0"/>
          <a:pathLst>
            <a:path>
              <a:moveTo>
                <a:pt x="0" y="1197101"/>
              </a:moveTo>
              <a:lnTo>
                <a:pt x="314119" y="1197101"/>
              </a:lnTo>
              <a:lnTo>
                <a:pt x="314119" y="0"/>
              </a:lnTo>
              <a:lnTo>
                <a:pt x="62823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33827" y="2241479"/>
        <a:ext cx="67596" cy="67596"/>
      </dsp:txXfrm>
    </dsp:sp>
    <dsp:sp modelId="{9E91D738-40E6-4ECC-93AF-65BECB63BDF1}">
      <dsp:nvSpPr>
        <dsp:cNvPr id="0" name=""/>
        <dsp:cNvSpPr/>
      </dsp:nvSpPr>
      <dsp:spPr>
        <a:xfrm>
          <a:off x="3453506" y="479626"/>
          <a:ext cx="628238" cy="2394202"/>
        </a:xfrm>
        <a:custGeom>
          <a:avLst/>
          <a:gdLst/>
          <a:ahLst/>
          <a:cxnLst/>
          <a:rect l="0" t="0" r="0" b="0"/>
          <a:pathLst>
            <a:path>
              <a:moveTo>
                <a:pt x="0" y="2394202"/>
              </a:moveTo>
              <a:lnTo>
                <a:pt x="314119" y="2394202"/>
              </a:lnTo>
              <a:lnTo>
                <a:pt x="314119" y="0"/>
              </a:lnTo>
              <a:lnTo>
                <a:pt x="62823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3705744" y="1614846"/>
        <a:ext cx="123762" cy="123762"/>
      </dsp:txXfrm>
    </dsp:sp>
    <dsp:sp modelId="{B7011223-A71E-4D85-8190-BEDCC7D2AAB9}">
      <dsp:nvSpPr>
        <dsp:cNvPr id="0" name=""/>
        <dsp:cNvSpPr/>
      </dsp:nvSpPr>
      <dsp:spPr>
        <a:xfrm rot="16200000">
          <a:off x="454453" y="2394988"/>
          <a:ext cx="5040425" cy="957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2755900">
            <a:lnSpc>
              <a:spcPct val="90000"/>
            </a:lnSpc>
            <a:spcBef>
              <a:spcPct val="0"/>
            </a:spcBef>
            <a:spcAft>
              <a:spcPct val="35000"/>
            </a:spcAft>
          </a:pPr>
          <a:r>
            <a:rPr lang="es-ES" sz="6200" kern="1200" dirty="0" smtClean="0"/>
            <a:t>causas</a:t>
          </a:r>
          <a:endParaRPr lang="es-ES" sz="6200" kern="1200" dirty="0"/>
        </a:p>
      </dsp:txBody>
      <dsp:txXfrm>
        <a:off x="454453" y="2394988"/>
        <a:ext cx="5040425" cy="957680"/>
      </dsp:txXfrm>
    </dsp:sp>
    <dsp:sp modelId="{7A290162-F064-43FC-A0D6-F69F7627169A}">
      <dsp:nvSpPr>
        <dsp:cNvPr id="0" name=""/>
        <dsp:cNvSpPr/>
      </dsp:nvSpPr>
      <dsp:spPr>
        <a:xfrm>
          <a:off x="4081745" y="785"/>
          <a:ext cx="3141193" cy="957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L" sz="1500" kern="1200" dirty="0" smtClean="0"/>
            <a:t>La quiebra de la Bolsa de Nueva York o Wall Street conocido como el martes negro, el cual ocurrió el Octubre de 1929</a:t>
          </a:r>
          <a:endParaRPr lang="es-ES" sz="1500" kern="1200" dirty="0"/>
        </a:p>
      </dsp:txBody>
      <dsp:txXfrm>
        <a:off x="4081745" y="785"/>
        <a:ext cx="3141193" cy="957680"/>
      </dsp:txXfrm>
    </dsp:sp>
    <dsp:sp modelId="{730A5DE5-6677-47DD-BC48-83DA78AA2B67}">
      <dsp:nvSpPr>
        <dsp:cNvPr id="0" name=""/>
        <dsp:cNvSpPr/>
      </dsp:nvSpPr>
      <dsp:spPr>
        <a:xfrm>
          <a:off x="4081745" y="1197886"/>
          <a:ext cx="3141193" cy="957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L" sz="1500" kern="1200" dirty="0" smtClean="0"/>
            <a:t>La quiebra en cadena de miles de bancos.</a:t>
          </a:r>
          <a:endParaRPr lang="es-ES" sz="1500" kern="1200" dirty="0"/>
        </a:p>
      </dsp:txBody>
      <dsp:txXfrm>
        <a:off x="4081745" y="1197886"/>
        <a:ext cx="3141193" cy="957680"/>
      </dsp:txXfrm>
    </dsp:sp>
    <dsp:sp modelId="{7EA8AB05-459D-4291-AA63-B394B192F583}">
      <dsp:nvSpPr>
        <dsp:cNvPr id="0" name=""/>
        <dsp:cNvSpPr/>
      </dsp:nvSpPr>
      <dsp:spPr>
        <a:xfrm>
          <a:off x="4081745" y="2394988"/>
          <a:ext cx="3141193" cy="957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L" sz="1500" kern="1200" dirty="0" smtClean="0"/>
            <a:t>Paralización de empresas y negocios, casi paralización completa de producción y ventas.</a:t>
          </a:r>
          <a:endParaRPr lang="es-ES" sz="1500" kern="1200" dirty="0"/>
        </a:p>
      </dsp:txBody>
      <dsp:txXfrm>
        <a:off x="4081745" y="2394988"/>
        <a:ext cx="3141193" cy="957680"/>
      </dsp:txXfrm>
    </dsp:sp>
    <dsp:sp modelId="{FE856CD3-EB59-470B-B211-E18F3AB4FED8}">
      <dsp:nvSpPr>
        <dsp:cNvPr id="0" name=""/>
        <dsp:cNvSpPr/>
      </dsp:nvSpPr>
      <dsp:spPr>
        <a:xfrm>
          <a:off x="4081745" y="3592089"/>
          <a:ext cx="3141193" cy="957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L" sz="1500" kern="1200" dirty="0" smtClean="0"/>
            <a:t>Malas políticas del gobierno estadounidense.</a:t>
          </a:r>
          <a:endParaRPr lang="es-ES" sz="1500" kern="1200" dirty="0"/>
        </a:p>
      </dsp:txBody>
      <dsp:txXfrm>
        <a:off x="4081745" y="3592089"/>
        <a:ext cx="3141193" cy="957680"/>
      </dsp:txXfrm>
    </dsp:sp>
    <dsp:sp modelId="{542897B9-6A20-4969-9C5A-0E258C39B22A}">
      <dsp:nvSpPr>
        <dsp:cNvPr id="0" name=""/>
        <dsp:cNvSpPr/>
      </dsp:nvSpPr>
      <dsp:spPr>
        <a:xfrm>
          <a:off x="4081745" y="4789190"/>
          <a:ext cx="3141193" cy="9576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L" sz="1500" kern="1200" dirty="0" smtClean="0"/>
            <a:t>Efectos económicos de la primera guerra mundial en el mapa mundial</a:t>
          </a:r>
          <a:endParaRPr lang="es-ES" sz="1500" kern="1200" dirty="0"/>
        </a:p>
      </dsp:txBody>
      <dsp:txXfrm>
        <a:off x="4081745" y="4789190"/>
        <a:ext cx="3141193" cy="9576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6699D-6340-4771-A04D-D78D7E5904C5}">
      <dsp:nvSpPr>
        <dsp:cNvPr id="0" name=""/>
        <dsp:cNvSpPr/>
      </dsp:nvSpPr>
      <dsp:spPr>
        <a:xfrm>
          <a:off x="3425847" y="2709333"/>
          <a:ext cx="592278" cy="2257160"/>
        </a:xfrm>
        <a:custGeom>
          <a:avLst/>
          <a:gdLst/>
          <a:ahLst/>
          <a:cxnLst/>
          <a:rect l="0" t="0" r="0" b="0"/>
          <a:pathLst>
            <a:path>
              <a:moveTo>
                <a:pt x="0" y="0"/>
              </a:moveTo>
              <a:lnTo>
                <a:pt x="296139" y="0"/>
              </a:lnTo>
              <a:lnTo>
                <a:pt x="296139" y="2257160"/>
              </a:lnTo>
              <a:lnTo>
                <a:pt x="592278" y="225716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3663647" y="3779574"/>
        <a:ext cx="116678" cy="116678"/>
      </dsp:txXfrm>
    </dsp:sp>
    <dsp:sp modelId="{FCE51AA5-80E0-46B8-A007-CB850D5532FF}">
      <dsp:nvSpPr>
        <dsp:cNvPr id="0" name=""/>
        <dsp:cNvSpPr/>
      </dsp:nvSpPr>
      <dsp:spPr>
        <a:xfrm>
          <a:off x="3425847" y="2709333"/>
          <a:ext cx="592278" cy="1128580"/>
        </a:xfrm>
        <a:custGeom>
          <a:avLst/>
          <a:gdLst/>
          <a:ahLst/>
          <a:cxnLst/>
          <a:rect l="0" t="0" r="0" b="0"/>
          <a:pathLst>
            <a:path>
              <a:moveTo>
                <a:pt x="0" y="0"/>
              </a:moveTo>
              <a:lnTo>
                <a:pt x="296139" y="0"/>
              </a:lnTo>
              <a:lnTo>
                <a:pt x="296139" y="1128580"/>
              </a:lnTo>
              <a:lnTo>
                <a:pt x="592278" y="112858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690122" y="3241759"/>
        <a:ext cx="63727" cy="63727"/>
      </dsp:txXfrm>
    </dsp:sp>
    <dsp:sp modelId="{82DD0080-0B69-459A-B4BB-E82D35818FB5}">
      <dsp:nvSpPr>
        <dsp:cNvPr id="0" name=""/>
        <dsp:cNvSpPr/>
      </dsp:nvSpPr>
      <dsp:spPr>
        <a:xfrm>
          <a:off x="3425847" y="2663613"/>
          <a:ext cx="592278" cy="91440"/>
        </a:xfrm>
        <a:custGeom>
          <a:avLst/>
          <a:gdLst/>
          <a:ahLst/>
          <a:cxnLst/>
          <a:rect l="0" t="0" r="0" b="0"/>
          <a:pathLst>
            <a:path>
              <a:moveTo>
                <a:pt x="0" y="45720"/>
              </a:moveTo>
              <a:lnTo>
                <a:pt x="592278"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07179" y="2694526"/>
        <a:ext cx="29613" cy="29613"/>
      </dsp:txXfrm>
    </dsp:sp>
    <dsp:sp modelId="{81DD6DD3-0621-448F-9A8D-9B2C703718DD}">
      <dsp:nvSpPr>
        <dsp:cNvPr id="0" name=""/>
        <dsp:cNvSpPr/>
      </dsp:nvSpPr>
      <dsp:spPr>
        <a:xfrm>
          <a:off x="3425847" y="1580753"/>
          <a:ext cx="592278" cy="1128580"/>
        </a:xfrm>
        <a:custGeom>
          <a:avLst/>
          <a:gdLst/>
          <a:ahLst/>
          <a:cxnLst/>
          <a:rect l="0" t="0" r="0" b="0"/>
          <a:pathLst>
            <a:path>
              <a:moveTo>
                <a:pt x="0" y="1128580"/>
              </a:moveTo>
              <a:lnTo>
                <a:pt x="296139" y="1128580"/>
              </a:lnTo>
              <a:lnTo>
                <a:pt x="296139" y="0"/>
              </a:lnTo>
              <a:lnTo>
                <a:pt x="59227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690122" y="2113179"/>
        <a:ext cx="63727" cy="63727"/>
      </dsp:txXfrm>
    </dsp:sp>
    <dsp:sp modelId="{783D68AF-2180-43B2-AC60-81B5118CC8A1}">
      <dsp:nvSpPr>
        <dsp:cNvPr id="0" name=""/>
        <dsp:cNvSpPr/>
      </dsp:nvSpPr>
      <dsp:spPr>
        <a:xfrm>
          <a:off x="3425847" y="452172"/>
          <a:ext cx="592278" cy="2257160"/>
        </a:xfrm>
        <a:custGeom>
          <a:avLst/>
          <a:gdLst/>
          <a:ahLst/>
          <a:cxnLst/>
          <a:rect l="0" t="0" r="0" b="0"/>
          <a:pathLst>
            <a:path>
              <a:moveTo>
                <a:pt x="0" y="2257160"/>
              </a:moveTo>
              <a:lnTo>
                <a:pt x="296139" y="2257160"/>
              </a:lnTo>
              <a:lnTo>
                <a:pt x="296139" y="0"/>
              </a:lnTo>
              <a:lnTo>
                <a:pt x="592278"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p>
      </dsp:txBody>
      <dsp:txXfrm>
        <a:off x="3663647" y="1522413"/>
        <a:ext cx="116678" cy="116678"/>
      </dsp:txXfrm>
    </dsp:sp>
    <dsp:sp modelId="{15F1272F-B957-440C-8F9C-A9AC5ADC93EC}">
      <dsp:nvSpPr>
        <dsp:cNvPr id="0" name=""/>
        <dsp:cNvSpPr/>
      </dsp:nvSpPr>
      <dsp:spPr>
        <a:xfrm rot="16200000">
          <a:off x="598456" y="2257901"/>
          <a:ext cx="4751916" cy="9028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smtClean="0"/>
            <a:t>Características de la crisis económica de 1929</a:t>
          </a:r>
          <a:endParaRPr lang="es-ES" sz="3000" kern="1200" dirty="0"/>
        </a:p>
      </dsp:txBody>
      <dsp:txXfrm>
        <a:off x="598456" y="2257901"/>
        <a:ext cx="4751916" cy="902864"/>
      </dsp:txXfrm>
    </dsp:sp>
    <dsp:sp modelId="{72F0477B-6AE7-4580-9962-71DAFB1E85DB}">
      <dsp:nvSpPr>
        <dsp:cNvPr id="0" name=""/>
        <dsp:cNvSpPr/>
      </dsp:nvSpPr>
      <dsp:spPr>
        <a:xfrm>
          <a:off x="4018126" y="740"/>
          <a:ext cx="2961394" cy="9028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L" sz="1500" kern="1200" dirty="0" smtClean="0"/>
            <a:t>Efecto internacional, afectando a grandes naciones desarrolladas y subdesarrolladas.</a:t>
          </a:r>
          <a:endParaRPr lang="es-ES" sz="1500" kern="1200" dirty="0"/>
        </a:p>
      </dsp:txBody>
      <dsp:txXfrm>
        <a:off x="4018126" y="740"/>
        <a:ext cx="2961394" cy="902864"/>
      </dsp:txXfrm>
    </dsp:sp>
    <dsp:sp modelId="{DBBCFEB2-BD22-454D-9903-89B90D15EEA5}">
      <dsp:nvSpPr>
        <dsp:cNvPr id="0" name=""/>
        <dsp:cNvSpPr/>
      </dsp:nvSpPr>
      <dsp:spPr>
        <a:xfrm>
          <a:off x="4018126" y="1129321"/>
          <a:ext cx="2961394" cy="9028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L" sz="1500" kern="1200" dirty="0" smtClean="0"/>
            <a:t>Larga duración, una década o más en algunas naciones.</a:t>
          </a:r>
          <a:endParaRPr lang="es-ES" sz="1500" kern="1200" dirty="0"/>
        </a:p>
      </dsp:txBody>
      <dsp:txXfrm>
        <a:off x="4018126" y="1129321"/>
        <a:ext cx="2961394" cy="902864"/>
      </dsp:txXfrm>
    </dsp:sp>
    <dsp:sp modelId="{E0F585BC-EE10-4FD9-B155-DCF2E5C23658}">
      <dsp:nvSpPr>
        <dsp:cNvPr id="0" name=""/>
        <dsp:cNvSpPr/>
      </dsp:nvSpPr>
      <dsp:spPr>
        <a:xfrm>
          <a:off x="4018126" y="2257901"/>
          <a:ext cx="2961394" cy="9028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L" sz="1500" kern="1200" dirty="0" smtClean="0"/>
            <a:t>No había una única solución, pues todo dependió de las circunstancias de cada país.</a:t>
          </a:r>
          <a:endParaRPr lang="es-ES" sz="1500" kern="1200" dirty="0"/>
        </a:p>
      </dsp:txBody>
      <dsp:txXfrm>
        <a:off x="4018126" y="2257901"/>
        <a:ext cx="2961394" cy="902864"/>
      </dsp:txXfrm>
    </dsp:sp>
    <dsp:sp modelId="{623252D4-AA82-4E3D-80A2-0052F2A7B21C}">
      <dsp:nvSpPr>
        <dsp:cNvPr id="0" name=""/>
        <dsp:cNvSpPr/>
      </dsp:nvSpPr>
      <dsp:spPr>
        <a:xfrm>
          <a:off x="4018126" y="3386481"/>
          <a:ext cx="2961394" cy="9028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L" sz="1500" kern="1200" dirty="0" smtClean="0"/>
            <a:t>Influyó en la política exterior de las grandes naciones Europeas.</a:t>
          </a:r>
          <a:endParaRPr lang="es-ES" sz="1500" kern="1200" dirty="0"/>
        </a:p>
      </dsp:txBody>
      <dsp:txXfrm>
        <a:off x="4018126" y="3386481"/>
        <a:ext cx="2961394" cy="902864"/>
      </dsp:txXfrm>
    </dsp:sp>
    <dsp:sp modelId="{73342B39-D748-4B58-9D7B-6B83AEEF8CCC}">
      <dsp:nvSpPr>
        <dsp:cNvPr id="0" name=""/>
        <dsp:cNvSpPr/>
      </dsp:nvSpPr>
      <dsp:spPr>
        <a:xfrm>
          <a:off x="4018126" y="4515061"/>
          <a:ext cx="2961394" cy="90286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CL" sz="1500" kern="1200" dirty="0" smtClean="0"/>
            <a:t>Permitió crear mecanismos de control y respaldo que puedan evitar o enfrentar una situación económica similar.</a:t>
          </a:r>
          <a:endParaRPr lang="es-ES" sz="1500" kern="1200" dirty="0"/>
        </a:p>
      </dsp:txBody>
      <dsp:txXfrm>
        <a:off x="4018126" y="4515061"/>
        <a:ext cx="2961394" cy="9028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47481-D2BA-4587-A7CC-9E5A9D302960}">
      <dsp:nvSpPr>
        <dsp:cNvPr id="0" name=""/>
        <dsp:cNvSpPr/>
      </dsp:nvSpPr>
      <dsp:spPr>
        <a:xfrm>
          <a:off x="0" y="0"/>
          <a:ext cx="7110840" cy="139093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s-ES" sz="4000" kern="1200" dirty="0" smtClean="0"/>
            <a:t>¿cómo se resolvió?</a:t>
          </a:r>
          <a:endParaRPr lang="es-ES" sz="4000" kern="1200" dirty="0"/>
        </a:p>
      </dsp:txBody>
      <dsp:txXfrm>
        <a:off x="40739" y="40739"/>
        <a:ext cx="5492380" cy="1309455"/>
      </dsp:txXfrm>
    </dsp:sp>
    <dsp:sp modelId="{062D3F2A-7014-481A-9C99-42AC4F41F5E4}">
      <dsp:nvSpPr>
        <dsp:cNvPr id="0" name=""/>
        <dsp:cNvSpPr/>
      </dsp:nvSpPr>
      <dsp:spPr>
        <a:xfrm>
          <a:off x="595532" y="1643829"/>
          <a:ext cx="7110840" cy="139093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CL" sz="1400" kern="1200" dirty="0" smtClean="0"/>
            <a:t>Desde Estados Unidos comenzó una recuperación gradual, comenzó al asumir como presidente en 1932 Franklin Roosevelt del partido demócrata.</a:t>
          </a:r>
          <a:endParaRPr lang="es-ES" sz="1400" kern="1200" dirty="0"/>
        </a:p>
      </dsp:txBody>
      <dsp:txXfrm>
        <a:off x="636271" y="1684568"/>
        <a:ext cx="5529722" cy="1309455"/>
      </dsp:txXfrm>
    </dsp:sp>
    <dsp:sp modelId="{010956E8-AA85-47C8-AFCD-2B673A8DAB8D}">
      <dsp:nvSpPr>
        <dsp:cNvPr id="0" name=""/>
        <dsp:cNvSpPr/>
      </dsp:nvSpPr>
      <dsp:spPr>
        <a:xfrm>
          <a:off x="1182177" y="3287659"/>
          <a:ext cx="7110840" cy="139093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CL" sz="1400" kern="1200" dirty="0" smtClean="0"/>
            <a:t>Puso en marcha un paquete político económico llamado New </a:t>
          </a:r>
          <a:r>
            <a:rPr lang="es-CL" sz="1400" kern="1200" dirty="0" err="1" smtClean="0"/>
            <a:t>Deal</a:t>
          </a:r>
          <a:r>
            <a:rPr lang="es-CL" sz="1400" kern="1200" dirty="0" smtClean="0"/>
            <a:t> o nuevo trato, que junto a políticas de estado que dieron al estado un papel preponderante en la economía, se atacó el grave problema del desempleo con políticas acertadas, se crearon leyes de seguridad social, ley sobre las viviendas, un sistema fiscal mejorado.</a:t>
          </a:r>
          <a:endParaRPr lang="es-ES" sz="1400" kern="1200" dirty="0"/>
        </a:p>
      </dsp:txBody>
      <dsp:txXfrm>
        <a:off x="1222916" y="3328398"/>
        <a:ext cx="5538611" cy="1309455"/>
      </dsp:txXfrm>
    </dsp:sp>
    <dsp:sp modelId="{F14D291F-08EA-4FC2-8469-CB026DB597CA}">
      <dsp:nvSpPr>
        <dsp:cNvPr id="0" name=""/>
        <dsp:cNvSpPr/>
      </dsp:nvSpPr>
      <dsp:spPr>
        <a:xfrm>
          <a:off x="1777709" y="4931489"/>
          <a:ext cx="7110840" cy="139093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Combatió la cesantía mediante un plan de servicio voluntario y realizó grandes obras públicas: construyeron carreteras, estadios, colegios, aeropuertos, etc. Esto disminuyó la cesantía, aumentó el poder adquisitivo de la población, reactivándose el consumo, y por lo tanto, la economía. </a:t>
          </a:r>
          <a:endParaRPr lang="es-ES" sz="1400" kern="1200" dirty="0"/>
        </a:p>
      </dsp:txBody>
      <dsp:txXfrm>
        <a:off x="1818448" y="4972228"/>
        <a:ext cx="5529722" cy="1309455"/>
      </dsp:txXfrm>
    </dsp:sp>
    <dsp:sp modelId="{4763A0D0-688B-4417-B6BA-C65A08BC6195}">
      <dsp:nvSpPr>
        <dsp:cNvPr id="0" name=""/>
        <dsp:cNvSpPr/>
      </dsp:nvSpPr>
      <dsp:spPr>
        <a:xfrm>
          <a:off x="6206733" y="1065328"/>
          <a:ext cx="904106" cy="904106"/>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6410157" y="1065328"/>
        <a:ext cx="497258" cy="680340"/>
      </dsp:txXfrm>
    </dsp:sp>
    <dsp:sp modelId="{013DA945-7E5A-4DEC-B5D8-7BC6E183157E}">
      <dsp:nvSpPr>
        <dsp:cNvPr id="0" name=""/>
        <dsp:cNvSpPr/>
      </dsp:nvSpPr>
      <dsp:spPr>
        <a:xfrm>
          <a:off x="6802266" y="2709158"/>
          <a:ext cx="904106" cy="904106"/>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7005690" y="2709158"/>
        <a:ext cx="497258" cy="680340"/>
      </dsp:txXfrm>
    </dsp:sp>
    <dsp:sp modelId="{EC18BA00-DFB3-4710-AE35-5827DABC73BE}">
      <dsp:nvSpPr>
        <dsp:cNvPr id="0" name=""/>
        <dsp:cNvSpPr/>
      </dsp:nvSpPr>
      <dsp:spPr>
        <a:xfrm>
          <a:off x="7388910" y="4352988"/>
          <a:ext cx="904106" cy="904106"/>
        </a:xfrm>
        <a:prstGeom prst="downArrow">
          <a:avLst>
            <a:gd name="adj1" fmla="val 55000"/>
            <a:gd name="adj2" fmla="val 45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p>
      </dsp:txBody>
      <dsp:txXfrm>
        <a:off x="7592334" y="4352988"/>
        <a:ext cx="497258" cy="6803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F5663-846B-43FC-A492-56BC80703D9D}">
      <dsp:nvSpPr>
        <dsp:cNvPr id="0" name=""/>
        <dsp:cNvSpPr/>
      </dsp:nvSpPr>
      <dsp:spPr>
        <a:xfrm>
          <a:off x="-6126981"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CEEF4E-7889-4243-B11A-61C42984703A}">
      <dsp:nvSpPr>
        <dsp:cNvPr id="0" name=""/>
        <dsp:cNvSpPr/>
      </dsp:nvSpPr>
      <dsp:spPr>
        <a:xfrm>
          <a:off x="509717" y="338558"/>
          <a:ext cx="7541700"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lvl="0" algn="l" defTabSz="622300">
            <a:lnSpc>
              <a:spcPct val="90000"/>
            </a:lnSpc>
            <a:spcBef>
              <a:spcPct val="0"/>
            </a:spcBef>
            <a:spcAft>
              <a:spcPct val="35000"/>
            </a:spcAft>
          </a:pPr>
          <a:r>
            <a:rPr lang="es-CL" sz="1400" kern="1200" smtClean="0"/>
            <a:t>Una de las peores fue el desempleo o el paro parcial que creo hambre, mendicidad y enfermedad en todo el mundo, se calcula que en 1932 habían unos 40 millones de desempleados.</a:t>
          </a:r>
          <a:endParaRPr lang="es-ES" sz="1400" kern="1200"/>
        </a:p>
      </dsp:txBody>
      <dsp:txXfrm>
        <a:off x="509717" y="338558"/>
        <a:ext cx="7541700" cy="677550"/>
      </dsp:txXfrm>
    </dsp:sp>
    <dsp:sp modelId="{FE5724C3-2043-4245-BCDF-F0D2F2B84032}">
      <dsp:nvSpPr>
        <dsp:cNvPr id="0" name=""/>
        <dsp:cNvSpPr/>
      </dsp:nvSpPr>
      <dsp:spPr>
        <a:xfrm>
          <a:off x="86248" y="253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E4F296-DA1B-4742-95CF-9A0A709F2F4D}">
      <dsp:nvSpPr>
        <dsp:cNvPr id="0" name=""/>
        <dsp:cNvSpPr/>
      </dsp:nvSpPr>
      <dsp:spPr>
        <a:xfrm>
          <a:off x="995230" y="1354558"/>
          <a:ext cx="7056187"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lvl="0" algn="l" defTabSz="622300">
            <a:lnSpc>
              <a:spcPct val="90000"/>
            </a:lnSpc>
            <a:spcBef>
              <a:spcPct val="0"/>
            </a:spcBef>
            <a:spcAft>
              <a:spcPct val="35000"/>
            </a:spcAft>
          </a:pPr>
          <a:r>
            <a:rPr lang="es-CL" sz="1400" kern="1200" smtClean="0"/>
            <a:t>Descenso demográfico, pues hubo disminución de bodas, natalidad y migraciones hacia las naciones donde había una mejor opción de sobrevivir.</a:t>
          </a:r>
          <a:endParaRPr lang="es-ES" sz="1400" kern="1200"/>
        </a:p>
      </dsp:txBody>
      <dsp:txXfrm>
        <a:off x="995230" y="1354558"/>
        <a:ext cx="7056187" cy="677550"/>
      </dsp:txXfrm>
    </dsp:sp>
    <dsp:sp modelId="{A694424D-7EA0-4E4C-B5B8-F7B33805E9EE}">
      <dsp:nvSpPr>
        <dsp:cNvPr id="0" name=""/>
        <dsp:cNvSpPr/>
      </dsp:nvSpPr>
      <dsp:spPr>
        <a:xfrm>
          <a:off x="571761" y="1269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1FA891-F83F-45BE-885A-EA3A9FCEE22A}">
      <dsp:nvSpPr>
        <dsp:cNvPr id="0" name=""/>
        <dsp:cNvSpPr/>
      </dsp:nvSpPr>
      <dsp:spPr>
        <a:xfrm>
          <a:off x="1144243" y="2370558"/>
          <a:ext cx="6907174"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lvl="0" algn="l" defTabSz="622300">
            <a:lnSpc>
              <a:spcPct val="90000"/>
            </a:lnSpc>
            <a:spcBef>
              <a:spcPct val="0"/>
            </a:spcBef>
            <a:spcAft>
              <a:spcPct val="35000"/>
            </a:spcAft>
          </a:pPr>
          <a:r>
            <a:rPr lang="es-CL" sz="1400" kern="1200" smtClean="0"/>
            <a:t>Las clases medias y bajas sufrieron mucho: hambre, miseria y muerte.</a:t>
          </a:r>
          <a:endParaRPr lang="es-ES" sz="1400" kern="1200"/>
        </a:p>
      </dsp:txBody>
      <dsp:txXfrm>
        <a:off x="1144243" y="2370558"/>
        <a:ext cx="6907174" cy="677550"/>
      </dsp:txXfrm>
    </dsp:sp>
    <dsp:sp modelId="{F2CC5638-C9F8-44CA-9DB7-137897D61358}">
      <dsp:nvSpPr>
        <dsp:cNvPr id="0" name=""/>
        <dsp:cNvSpPr/>
      </dsp:nvSpPr>
      <dsp:spPr>
        <a:xfrm>
          <a:off x="720774" y="2285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4DC7B-75E3-45E2-8649-5733E69869C2}">
      <dsp:nvSpPr>
        <dsp:cNvPr id="0" name=""/>
        <dsp:cNvSpPr/>
      </dsp:nvSpPr>
      <dsp:spPr>
        <a:xfrm>
          <a:off x="995230" y="3386558"/>
          <a:ext cx="7056187"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lvl="0" algn="l" defTabSz="622300">
            <a:lnSpc>
              <a:spcPct val="90000"/>
            </a:lnSpc>
            <a:spcBef>
              <a:spcPct val="0"/>
            </a:spcBef>
            <a:spcAft>
              <a:spcPct val="35000"/>
            </a:spcAft>
          </a:pPr>
          <a:r>
            <a:rPr lang="es-CL" sz="1400" kern="1200" dirty="0" smtClean="0"/>
            <a:t>Surgimiento de formas de gobierno totalitarios y de ultraderecha en Alemania, Italia, España, que llevarían finalmente a la segunda guerra mundial.</a:t>
          </a:r>
          <a:endParaRPr lang="es-ES" sz="1400" kern="1200" dirty="0"/>
        </a:p>
      </dsp:txBody>
      <dsp:txXfrm>
        <a:off x="995230" y="3386558"/>
        <a:ext cx="7056187" cy="677550"/>
      </dsp:txXfrm>
    </dsp:sp>
    <dsp:sp modelId="{3D6A9EA8-D794-42E2-AC00-5D16FD1F9D79}">
      <dsp:nvSpPr>
        <dsp:cNvPr id="0" name=""/>
        <dsp:cNvSpPr/>
      </dsp:nvSpPr>
      <dsp:spPr>
        <a:xfrm>
          <a:off x="571761" y="3301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C1E5B6-6DF9-404A-89D8-ECAF85701D54}">
      <dsp:nvSpPr>
        <dsp:cNvPr id="0" name=""/>
        <dsp:cNvSpPr/>
      </dsp:nvSpPr>
      <dsp:spPr>
        <a:xfrm>
          <a:off x="509717" y="4402558"/>
          <a:ext cx="7541700"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35560" rIns="35560" bIns="35560" numCol="1" spcCol="1270" anchor="ctr" anchorCtr="0">
          <a:noAutofit/>
        </a:bodyPr>
        <a:lstStyle/>
        <a:p>
          <a:pPr lvl="0" algn="l" defTabSz="622300">
            <a:lnSpc>
              <a:spcPct val="90000"/>
            </a:lnSpc>
            <a:spcBef>
              <a:spcPct val="0"/>
            </a:spcBef>
            <a:spcAft>
              <a:spcPct val="35000"/>
            </a:spcAft>
          </a:pPr>
          <a:r>
            <a:rPr lang="es-CL" sz="1400" kern="1200" dirty="0" smtClean="0"/>
            <a:t>algunas de las naciones más afectadas fueron: Austria, Francia, Alemania, Japón, Reino Unido, Italia, Países bajos, España y Chile.</a:t>
          </a:r>
          <a:endParaRPr lang="es-ES" sz="1400" kern="1200" dirty="0"/>
        </a:p>
      </dsp:txBody>
      <dsp:txXfrm>
        <a:off x="509717" y="4402558"/>
        <a:ext cx="7541700" cy="677550"/>
      </dsp:txXfrm>
    </dsp:sp>
    <dsp:sp modelId="{41C7B9D0-6D08-4DC7-9A6E-121BC565341C}">
      <dsp:nvSpPr>
        <dsp:cNvPr id="0" name=""/>
        <dsp:cNvSpPr/>
      </dsp:nvSpPr>
      <dsp:spPr>
        <a:xfrm>
          <a:off x="86248" y="4317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07C0D-0EA6-443E-8AA6-6ACF41B7E7F8}">
      <dsp:nvSpPr>
        <dsp:cNvPr id="0" name=""/>
        <dsp:cNvSpPr/>
      </dsp:nvSpPr>
      <dsp:spPr>
        <a:xfrm>
          <a:off x="-6126981"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18D2D5-6646-4978-A260-8CFD05072A90}">
      <dsp:nvSpPr>
        <dsp:cNvPr id="0" name=""/>
        <dsp:cNvSpPr/>
      </dsp:nvSpPr>
      <dsp:spPr>
        <a:xfrm>
          <a:off x="610504" y="416587"/>
          <a:ext cx="7440913" cy="83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La crisis económica de 1929 se extendió por todo Europa, debido a la gran dependencia hacia EE.UU.</a:t>
          </a:r>
          <a:endParaRPr lang="es-ES" sz="2000" kern="1200" dirty="0"/>
        </a:p>
      </dsp:txBody>
      <dsp:txXfrm>
        <a:off x="610504" y="416587"/>
        <a:ext cx="7440913" cy="833607"/>
      </dsp:txXfrm>
    </dsp:sp>
    <dsp:sp modelId="{829AF1ED-F24B-40A7-A003-B7F61B6966CC}">
      <dsp:nvSpPr>
        <dsp:cNvPr id="0" name=""/>
        <dsp:cNvSpPr/>
      </dsp:nvSpPr>
      <dsp:spPr>
        <a:xfrm>
          <a:off x="89500" y="312386"/>
          <a:ext cx="1042009" cy="104200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774F51-A22A-406A-9C7B-A6722ECC7A0C}">
      <dsp:nvSpPr>
        <dsp:cNvPr id="0" name=""/>
        <dsp:cNvSpPr/>
      </dsp:nvSpPr>
      <dsp:spPr>
        <a:xfrm>
          <a:off x="1088431" y="1667215"/>
          <a:ext cx="6962986" cy="83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Esto afectó profundamente la reconstrucción europea, especialmente sus factores productivos. </a:t>
          </a:r>
          <a:endParaRPr lang="es-ES" sz="2000" kern="1200" dirty="0"/>
        </a:p>
      </dsp:txBody>
      <dsp:txXfrm>
        <a:off x="1088431" y="1667215"/>
        <a:ext cx="6962986" cy="833607"/>
      </dsp:txXfrm>
    </dsp:sp>
    <dsp:sp modelId="{1876E621-5160-4AA7-BB38-D67338E866C9}">
      <dsp:nvSpPr>
        <dsp:cNvPr id="0" name=""/>
        <dsp:cNvSpPr/>
      </dsp:nvSpPr>
      <dsp:spPr>
        <a:xfrm>
          <a:off x="567426" y="1563014"/>
          <a:ext cx="1042009" cy="104200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58C647-160A-478A-9AF2-5FF49A764D51}">
      <dsp:nvSpPr>
        <dsp:cNvPr id="0" name=""/>
        <dsp:cNvSpPr/>
      </dsp:nvSpPr>
      <dsp:spPr>
        <a:xfrm>
          <a:off x="1088431" y="2917843"/>
          <a:ext cx="6962986" cy="83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Alemania fue la más afectada debido al Tratado de Versalles. </a:t>
          </a:r>
          <a:endParaRPr lang="es-ES" sz="2000" kern="1200" dirty="0"/>
        </a:p>
      </dsp:txBody>
      <dsp:txXfrm>
        <a:off x="1088431" y="2917843"/>
        <a:ext cx="6962986" cy="833607"/>
      </dsp:txXfrm>
    </dsp:sp>
    <dsp:sp modelId="{525BCC5B-EA5B-4C8C-A996-37AFE75ADAA9}">
      <dsp:nvSpPr>
        <dsp:cNvPr id="0" name=""/>
        <dsp:cNvSpPr/>
      </dsp:nvSpPr>
      <dsp:spPr>
        <a:xfrm>
          <a:off x="567426" y="2813642"/>
          <a:ext cx="1042009" cy="104200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DA6E62-65D8-4FD7-8FB8-32A8F660B4B4}">
      <dsp:nvSpPr>
        <dsp:cNvPr id="0" name=""/>
        <dsp:cNvSpPr/>
      </dsp:nvSpPr>
      <dsp:spPr>
        <a:xfrm>
          <a:off x="610504" y="4168472"/>
          <a:ext cx="7440913" cy="83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Quiebre de empresas, cesantía y descontento social. </a:t>
          </a:r>
          <a:endParaRPr lang="es-ES" sz="2000" kern="1200" dirty="0"/>
        </a:p>
      </dsp:txBody>
      <dsp:txXfrm>
        <a:off x="610504" y="4168472"/>
        <a:ext cx="7440913" cy="833607"/>
      </dsp:txXfrm>
    </dsp:sp>
    <dsp:sp modelId="{4D524C35-02FF-47F1-9360-BCA3A4833384}">
      <dsp:nvSpPr>
        <dsp:cNvPr id="0" name=""/>
        <dsp:cNvSpPr/>
      </dsp:nvSpPr>
      <dsp:spPr>
        <a:xfrm>
          <a:off x="89500" y="4064271"/>
          <a:ext cx="1042009" cy="104200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8F33D-A9E4-4DB1-92E5-82CCADB40A61}">
      <dsp:nvSpPr>
        <dsp:cNvPr id="0" name=""/>
        <dsp:cNvSpPr/>
      </dsp:nvSpPr>
      <dsp:spPr>
        <a:xfrm>
          <a:off x="-6125176"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D4E46C-A0BF-47FD-BCF1-45FA9D1ECE5A}">
      <dsp:nvSpPr>
        <dsp:cNvPr id="0" name=""/>
        <dsp:cNvSpPr/>
      </dsp:nvSpPr>
      <dsp:spPr>
        <a:xfrm>
          <a:off x="752110" y="541866"/>
          <a:ext cx="8649488"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La derecha e izquierda creían que la democracia era ineficiente. Se planteo un cambio: derecha gobierno autoritario e izquierda un cambio socialista. </a:t>
          </a:r>
          <a:endParaRPr lang="es-ES" sz="2300" kern="1200" dirty="0"/>
        </a:p>
      </dsp:txBody>
      <dsp:txXfrm>
        <a:off x="752110" y="541866"/>
        <a:ext cx="8649488" cy="1083733"/>
      </dsp:txXfrm>
    </dsp:sp>
    <dsp:sp modelId="{F556C51D-8B94-4F48-BF7B-EA14C10C3A28}">
      <dsp:nvSpPr>
        <dsp:cNvPr id="0" name=""/>
        <dsp:cNvSpPr/>
      </dsp:nvSpPr>
      <dsp:spPr>
        <a:xfrm>
          <a:off x="74777" y="4064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343144-FAE6-42DB-A7F6-130F2AA97E8F}">
      <dsp:nvSpPr>
        <dsp:cNvPr id="0" name=""/>
        <dsp:cNvSpPr/>
      </dsp:nvSpPr>
      <dsp:spPr>
        <a:xfrm>
          <a:off x="1146048" y="2167466"/>
          <a:ext cx="8255551"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Tanto Italia como Alemania vieron en el sistema totalitario la mejor salida para frenar la crisis económica y la radicalización política y social. </a:t>
          </a:r>
          <a:endParaRPr lang="es-ES" sz="2300" kern="1200" dirty="0"/>
        </a:p>
      </dsp:txBody>
      <dsp:txXfrm>
        <a:off x="1146048" y="2167466"/>
        <a:ext cx="8255551" cy="1083733"/>
      </dsp:txXfrm>
    </dsp:sp>
    <dsp:sp modelId="{A3E4D496-7850-4E70-B888-2059737D350B}">
      <dsp:nvSpPr>
        <dsp:cNvPr id="0" name=""/>
        <dsp:cNvSpPr/>
      </dsp:nvSpPr>
      <dsp:spPr>
        <a:xfrm>
          <a:off x="468714" y="20320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744ECD-58E8-4A35-A8CB-1E40B6C89B22}">
      <dsp:nvSpPr>
        <dsp:cNvPr id="0" name=""/>
        <dsp:cNvSpPr/>
      </dsp:nvSpPr>
      <dsp:spPr>
        <a:xfrm>
          <a:off x="752110" y="3793066"/>
          <a:ext cx="8649488"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Luego de la muerte de Lenin, asume Stalin quien asume un sistema totalitario que consagra la PCUS y reprime a la población contraria a su régimen. </a:t>
          </a:r>
          <a:endParaRPr lang="es-ES" sz="2300" kern="1200" dirty="0"/>
        </a:p>
      </dsp:txBody>
      <dsp:txXfrm>
        <a:off x="752110" y="3793066"/>
        <a:ext cx="8649488" cy="1083733"/>
      </dsp:txXfrm>
    </dsp:sp>
    <dsp:sp modelId="{DE590030-4C36-42A0-888E-826D167235AD}">
      <dsp:nvSpPr>
        <dsp:cNvPr id="0" name=""/>
        <dsp:cNvSpPr/>
      </dsp:nvSpPr>
      <dsp:spPr>
        <a:xfrm>
          <a:off x="74777" y="36576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682EE-7B0B-4388-8A2D-5BE0E8C1036C}">
      <dsp:nvSpPr>
        <dsp:cNvPr id="0" name=""/>
        <dsp:cNvSpPr/>
      </dsp:nvSpPr>
      <dsp:spPr>
        <a:xfrm>
          <a:off x="-6126981"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AC0C66-6B7C-4CE5-983A-A3F9BAE8FBAB}">
      <dsp:nvSpPr>
        <dsp:cNvPr id="0" name=""/>
        <dsp:cNvSpPr/>
      </dsp:nvSpPr>
      <dsp:spPr>
        <a:xfrm>
          <a:off x="610504" y="416587"/>
          <a:ext cx="7440913" cy="83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t>Sentimiento de revanchismo provocado tras los tratados de paz.</a:t>
          </a:r>
          <a:endParaRPr lang="es-ES" sz="1700" kern="1200" dirty="0"/>
        </a:p>
      </dsp:txBody>
      <dsp:txXfrm>
        <a:off x="610504" y="416587"/>
        <a:ext cx="7440913" cy="833607"/>
      </dsp:txXfrm>
    </dsp:sp>
    <dsp:sp modelId="{E1BF68FE-607F-4531-8BDA-A3888A6F8FF2}">
      <dsp:nvSpPr>
        <dsp:cNvPr id="0" name=""/>
        <dsp:cNvSpPr/>
      </dsp:nvSpPr>
      <dsp:spPr>
        <a:xfrm>
          <a:off x="89500" y="312386"/>
          <a:ext cx="1042009" cy="104200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3194D1-5167-462D-A9D0-000CF43C130F}">
      <dsp:nvSpPr>
        <dsp:cNvPr id="0" name=""/>
        <dsp:cNvSpPr/>
      </dsp:nvSpPr>
      <dsp:spPr>
        <a:xfrm>
          <a:off x="1088431" y="1667215"/>
          <a:ext cx="6962986" cy="83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t>Los antagonismos nacionales se radicalizaron y en Alemania, por ejemplo, se transformó en racismo radical.</a:t>
          </a:r>
          <a:endParaRPr lang="es-ES" sz="1700" kern="1200" dirty="0"/>
        </a:p>
      </dsp:txBody>
      <dsp:txXfrm>
        <a:off x="1088431" y="1667215"/>
        <a:ext cx="6962986" cy="833607"/>
      </dsp:txXfrm>
    </dsp:sp>
    <dsp:sp modelId="{6BE9ECE2-622B-40E8-AE34-B6D478F2E147}">
      <dsp:nvSpPr>
        <dsp:cNvPr id="0" name=""/>
        <dsp:cNvSpPr/>
      </dsp:nvSpPr>
      <dsp:spPr>
        <a:xfrm>
          <a:off x="567426" y="1563014"/>
          <a:ext cx="1042009" cy="104200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600E68-2F36-426F-986D-43232DCAA867}">
      <dsp:nvSpPr>
        <dsp:cNvPr id="0" name=""/>
        <dsp:cNvSpPr/>
      </dsp:nvSpPr>
      <dsp:spPr>
        <a:xfrm>
          <a:off x="1088431" y="2917843"/>
          <a:ext cx="6962986" cy="83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t>Discurso discriminador nacionalista en Italia y Alemania.</a:t>
          </a:r>
          <a:endParaRPr lang="es-ES" sz="1700" kern="1200" dirty="0"/>
        </a:p>
      </dsp:txBody>
      <dsp:txXfrm>
        <a:off x="1088431" y="2917843"/>
        <a:ext cx="6962986" cy="833607"/>
      </dsp:txXfrm>
    </dsp:sp>
    <dsp:sp modelId="{C778F8E4-0ACE-4605-9AE3-BE65A3F45B72}">
      <dsp:nvSpPr>
        <dsp:cNvPr id="0" name=""/>
        <dsp:cNvSpPr/>
      </dsp:nvSpPr>
      <dsp:spPr>
        <a:xfrm>
          <a:off x="567426" y="2813642"/>
          <a:ext cx="1042009" cy="104200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DE5519-80C7-4615-9BA7-3EA50D31DB39}">
      <dsp:nvSpPr>
        <dsp:cNvPr id="0" name=""/>
        <dsp:cNvSpPr/>
      </dsp:nvSpPr>
      <dsp:spPr>
        <a:xfrm>
          <a:off x="610504" y="4168472"/>
          <a:ext cx="7440913" cy="83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3180" rIns="43180" bIns="43180" numCol="1" spcCol="1270" anchor="ctr" anchorCtr="0">
          <a:noAutofit/>
        </a:bodyPr>
        <a:lstStyle/>
        <a:p>
          <a:pPr lvl="0" algn="l" defTabSz="755650">
            <a:lnSpc>
              <a:spcPct val="90000"/>
            </a:lnSpc>
            <a:spcBef>
              <a:spcPct val="0"/>
            </a:spcBef>
            <a:spcAft>
              <a:spcPct val="35000"/>
            </a:spcAft>
          </a:pPr>
          <a:r>
            <a:rPr lang="es-ES" sz="1700" kern="1200" dirty="0" smtClean="0"/>
            <a:t>  En Alemania se acusó a los judíos de los males económicos, culturales, políticos y sociales. </a:t>
          </a:r>
          <a:endParaRPr lang="es-ES" sz="1700" kern="1200" dirty="0"/>
        </a:p>
      </dsp:txBody>
      <dsp:txXfrm>
        <a:off x="610504" y="4168472"/>
        <a:ext cx="7440913" cy="833607"/>
      </dsp:txXfrm>
    </dsp:sp>
    <dsp:sp modelId="{B09E1B60-1197-4205-9A5F-A626480011F8}">
      <dsp:nvSpPr>
        <dsp:cNvPr id="0" name=""/>
        <dsp:cNvSpPr/>
      </dsp:nvSpPr>
      <dsp:spPr>
        <a:xfrm>
          <a:off x="89500" y="4064271"/>
          <a:ext cx="1042009" cy="104200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DC82F-42B8-4468-BB81-1DC89CD941D8}">
      <dsp:nvSpPr>
        <dsp:cNvPr id="0" name=""/>
        <dsp:cNvSpPr/>
      </dsp:nvSpPr>
      <dsp:spPr>
        <a:xfrm>
          <a:off x="3584310" y="2964664"/>
          <a:ext cx="352932" cy="2690032"/>
        </a:xfrm>
        <a:custGeom>
          <a:avLst/>
          <a:gdLst/>
          <a:ahLst/>
          <a:cxnLst/>
          <a:rect l="0" t="0" r="0" b="0"/>
          <a:pathLst>
            <a:path>
              <a:moveTo>
                <a:pt x="0" y="0"/>
              </a:moveTo>
              <a:lnTo>
                <a:pt x="176466" y="0"/>
              </a:lnTo>
              <a:lnTo>
                <a:pt x="176466" y="2690032"/>
              </a:lnTo>
              <a:lnTo>
                <a:pt x="352932" y="269003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p>
      </dsp:txBody>
      <dsp:txXfrm>
        <a:off x="3692949" y="4241853"/>
        <a:ext cx="135654" cy="135654"/>
      </dsp:txXfrm>
    </dsp:sp>
    <dsp:sp modelId="{075476C1-E970-422C-A683-1B035A9EF9F0}">
      <dsp:nvSpPr>
        <dsp:cNvPr id="0" name=""/>
        <dsp:cNvSpPr/>
      </dsp:nvSpPr>
      <dsp:spPr>
        <a:xfrm>
          <a:off x="3584310" y="2964664"/>
          <a:ext cx="352932" cy="2017524"/>
        </a:xfrm>
        <a:custGeom>
          <a:avLst/>
          <a:gdLst/>
          <a:ahLst/>
          <a:cxnLst/>
          <a:rect l="0" t="0" r="0" b="0"/>
          <a:pathLst>
            <a:path>
              <a:moveTo>
                <a:pt x="0" y="0"/>
              </a:moveTo>
              <a:lnTo>
                <a:pt x="176466" y="0"/>
              </a:lnTo>
              <a:lnTo>
                <a:pt x="176466" y="2017524"/>
              </a:lnTo>
              <a:lnTo>
                <a:pt x="352932" y="201752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3709572" y="3922222"/>
        <a:ext cx="102408" cy="102408"/>
      </dsp:txXfrm>
    </dsp:sp>
    <dsp:sp modelId="{26598D05-7205-41B2-8E84-9CEC02C7FAE1}">
      <dsp:nvSpPr>
        <dsp:cNvPr id="0" name=""/>
        <dsp:cNvSpPr/>
      </dsp:nvSpPr>
      <dsp:spPr>
        <a:xfrm>
          <a:off x="3584310" y="2964664"/>
          <a:ext cx="352932" cy="1345016"/>
        </a:xfrm>
        <a:custGeom>
          <a:avLst/>
          <a:gdLst/>
          <a:ahLst/>
          <a:cxnLst/>
          <a:rect l="0" t="0" r="0" b="0"/>
          <a:pathLst>
            <a:path>
              <a:moveTo>
                <a:pt x="0" y="0"/>
              </a:moveTo>
              <a:lnTo>
                <a:pt x="176466" y="0"/>
              </a:lnTo>
              <a:lnTo>
                <a:pt x="176466" y="1345016"/>
              </a:lnTo>
              <a:lnTo>
                <a:pt x="352932" y="134501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26012" y="3602408"/>
        <a:ext cx="69527" cy="69527"/>
      </dsp:txXfrm>
    </dsp:sp>
    <dsp:sp modelId="{0127800F-CFBE-47A0-ACD5-C0C84F5DD503}">
      <dsp:nvSpPr>
        <dsp:cNvPr id="0" name=""/>
        <dsp:cNvSpPr/>
      </dsp:nvSpPr>
      <dsp:spPr>
        <a:xfrm>
          <a:off x="3584310" y="2964664"/>
          <a:ext cx="352932" cy="672508"/>
        </a:xfrm>
        <a:custGeom>
          <a:avLst/>
          <a:gdLst/>
          <a:ahLst/>
          <a:cxnLst/>
          <a:rect l="0" t="0" r="0" b="0"/>
          <a:pathLst>
            <a:path>
              <a:moveTo>
                <a:pt x="0" y="0"/>
              </a:moveTo>
              <a:lnTo>
                <a:pt x="176466" y="0"/>
              </a:lnTo>
              <a:lnTo>
                <a:pt x="176466" y="672508"/>
              </a:lnTo>
              <a:lnTo>
                <a:pt x="352932" y="67250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41789" y="3281930"/>
        <a:ext cx="37974" cy="37974"/>
      </dsp:txXfrm>
    </dsp:sp>
    <dsp:sp modelId="{AF5EC6B0-DD91-4F14-A850-58EAA71E8A3E}">
      <dsp:nvSpPr>
        <dsp:cNvPr id="0" name=""/>
        <dsp:cNvSpPr/>
      </dsp:nvSpPr>
      <dsp:spPr>
        <a:xfrm>
          <a:off x="3584310" y="2918944"/>
          <a:ext cx="352932" cy="91440"/>
        </a:xfrm>
        <a:custGeom>
          <a:avLst/>
          <a:gdLst/>
          <a:ahLst/>
          <a:cxnLst/>
          <a:rect l="0" t="0" r="0" b="0"/>
          <a:pathLst>
            <a:path>
              <a:moveTo>
                <a:pt x="0" y="45720"/>
              </a:moveTo>
              <a:lnTo>
                <a:pt x="35293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51953" y="2955840"/>
        <a:ext cx="17646" cy="17646"/>
      </dsp:txXfrm>
    </dsp:sp>
    <dsp:sp modelId="{8CCE5027-B6F7-490D-82DA-D590A53B3D16}">
      <dsp:nvSpPr>
        <dsp:cNvPr id="0" name=""/>
        <dsp:cNvSpPr/>
      </dsp:nvSpPr>
      <dsp:spPr>
        <a:xfrm>
          <a:off x="3584310" y="2292155"/>
          <a:ext cx="352932" cy="672508"/>
        </a:xfrm>
        <a:custGeom>
          <a:avLst/>
          <a:gdLst/>
          <a:ahLst/>
          <a:cxnLst/>
          <a:rect l="0" t="0" r="0" b="0"/>
          <a:pathLst>
            <a:path>
              <a:moveTo>
                <a:pt x="0" y="672508"/>
              </a:moveTo>
              <a:lnTo>
                <a:pt x="176466" y="672508"/>
              </a:lnTo>
              <a:lnTo>
                <a:pt x="176466" y="0"/>
              </a:lnTo>
              <a:lnTo>
                <a:pt x="35293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41789" y="2609422"/>
        <a:ext cx="37974" cy="37974"/>
      </dsp:txXfrm>
    </dsp:sp>
    <dsp:sp modelId="{1F65088E-6080-45E0-9BEA-00868A3E84A2}">
      <dsp:nvSpPr>
        <dsp:cNvPr id="0" name=""/>
        <dsp:cNvSpPr/>
      </dsp:nvSpPr>
      <dsp:spPr>
        <a:xfrm>
          <a:off x="3584310" y="1619647"/>
          <a:ext cx="352932" cy="1345016"/>
        </a:xfrm>
        <a:custGeom>
          <a:avLst/>
          <a:gdLst/>
          <a:ahLst/>
          <a:cxnLst/>
          <a:rect l="0" t="0" r="0" b="0"/>
          <a:pathLst>
            <a:path>
              <a:moveTo>
                <a:pt x="0" y="1345016"/>
              </a:moveTo>
              <a:lnTo>
                <a:pt x="176466" y="1345016"/>
              </a:lnTo>
              <a:lnTo>
                <a:pt x="176466" y="0"/>
              </a:lnTo>
              <a:lnTo>
                <a:pt x="35293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726012" y="2257392"/>
        <a:ext cx="69527" cy="69527"/>
      </dsp:txXfrm>
    </dsp:sp>
    <dsp:sp modelId="{0C26FE33-25B1-4B10-8D64-04C5D410026C}">
      <dsp:nvSpPr>
        <dsp:cNvPr id="0" name=""/>
        <dsp:cNvSpPr/>
      </dsp:nvSpPr>
      <dsp:spPr>
        <a:xfrm>
          <a:off x="3584310" y="947139"/>
          <a:ext cx="352932" cy="2017524"/>
        </a:xfrm>
        <a:custGeom>
          <a:avLst/>
          <a:gdLst/>
          <a:ahLst/>
          <a:cxnLst/>
          <a:rect l="0" t="0" r="0" b="0"/>
          <a:pathLst>
            <a:path>
              <a:moveTo>
                <a:pt x="0" y="2017524"/>
              </a:moveTo>
              <a:lnTo>
                <a:pt x="176466" y="2017524"/>
              </a:lnTo>
              <a:lnTo>
                <a:pt x="176466" y="0"/>
              </a:lnTo>
              <a:lnTo>
                <a:pt x="35293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3709572" y="1904697"/>
        <a:ext cx="102408" cy="102408"/>
      </dsp:txXfrm>
    </dsp:sp>
    <dsp:sp modelId="{2C4C1816-3C21-4E55-9C0A-78967B744FCA}">
      <dsp:nvSpPr>
        <dsp:cNvPr id="0" name=""/>
        <dsp:cNvSpPr/>
      </dsp:nvSpPr>
      <dsp:spPr>
        <a:xfrm>
          <a:off x="3584310" y="274631"/>
          <a:ext cx="352932" cy="2690032"/>
        </a:xfrm>
        <a:custGeom>
          <a:avLst/>
          <a:gdLst/>
          <a:ahLst/>
          <a:cxnLst/>
          <a:rect l="0" t="0" r="0" b="0"/>
          <a:pathLst>
            <a:path>
              <a:moveTo>
                <a:pt x="0" y="2690032"/>
              </a:moveTo>
              <a:lnTo>
                <a:pt x="176466" y="2690032"/>
              </a:lnTo>
              <a:lnTo>
                <a:pt x="176466" y="0"/>
              </a:lnTo>
              <a:lnTo>
                <a:pt x="35293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s-ES" sz="900" kern="1200"/>
        </a:p>
      </dsp:txBody>
      <dsp:txXfrm>
        <a:off x="3692949" y="1551820"/>
        <a:ext cx="135654" cy="135654"/>
      </dsp:txXfrm>
    </dsp:sp>
    <dsp:sp modelId="{6576C462-0AB2-4971-9EA0-F8BDD2FCD3AE}">
      <dsp:nvSpPr>
        <dsp:cNvPr id="0" name=""/>
        <dsp:cNvSpPr/>
      </dsp:nvSpPr>
      <dsp:spPr>
        <a:xfrm rot="16200000">
          <a:off x="1899500" y="2695660"/>
          <a:ext cx="2831612" cy="5380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s-ES" sz="3000" kern="1200" dirty="0" err="1" smtClean="0"/>
            <a:t>Carácterísticas</a:t>
          </a:r>
          <a:endParaRPr lang="es-ES" sz="3000" kern="1200" dirty="0"/>
        </a:p>
      </dsp:txBody>
      <dsp:txXfrm>
        <a:off x="1899500" y="2695660"/>
        <a:ext cx="2831612" cy="538006"/>
      </dsp:txXfrm>
    </dsp:sp>
    <dsp:sp modelId="{2C4AE0C0-E669-4B71-8E78-5BBF5D85AE67}">
      <dsp:nvSpPr>
        <dsp:cNvPr id="0" name=""/>
        <dsp:cNvSpPr/>
      </dsp:nvSpPr>
      <dsp:spPr>
        <a:xfrm>
          <a:off x="3937242" y="5628"/>
          <a:ext cx="3298151" cy="5380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La gobernación de un único partido político.</a:t>
          </a:r>
          <a:endParaRPr lang="es-ES" sz="1100" kern="1200" dirty="0"/>
        </a:p>
      </dsp:txBody>
      <dsp:txXfrm>
        <a:off x="3937242" y="5628"/>
        <a:ext cx="3298151" cy="538006"/>
      </dsp:txXfrm>
    </dsp:sp>
    <dsp:sp modelId="{2F86F2A3-BCF5-4F22-81F3-7B6589CED30C}">
      <dsp:nvSpPr>
        <dsp:cNvPr id="0" name=""/>
        <dsp:cNvSpPr/>
      </dsp:nvSpPr>
      <dsp:spPr>
        <a:xfrm>
          <a:off x="3937242" y="678136"/>
          <a:ext cx="3350350" cy="5380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La imagen de un líder fuerte y glorificado desde la propaganda política.</a:t>
          </a:r>
          <a:endParaRPr lang="es-ES" sz="1100" kern="1200" dirty="0"/>
        </a:p>
      </dsp:txBody>
      <dsp:txXfrm>
        <a:off x="3937242" y="678136"/>
        <a:ext cx="3350350" cy="538006"/>
      </dsp:txXfrm>
    </dsp:sp>
    <dsp:sp modelId="{A2535CB8-BC23-474B-9A86-8C5022597EF8}">
      <dsp:nvSpPr>
        <dsp:cNvPr id="0" name=""/>
        <dsp:cNvSpPr/>
      </dsp:nvSpPr>
      <dsp:spPr>
        <a:xfrm>
          <a:off x="3937242" y="1350644"/>
          <a:ext cx="3839832" cy="5380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La falta de división o separación de poderes del Estado, por eso se llama «Estado totalitario».</a:t>
          </a:r>
          <a:endParaRPr lang="es-ES" sz="1100" kern="1200" dirty="0"/>
        </a:p>
      </dsp:txBody>
      <dsp:txXfrm>
        <a:off x="3937242" y="1350644"/>
        <a:ext cx="3839832" cy="538006"/>
      </dsp:txXfrm>
    </dsp:sp>
    <dsp:sp modelId="{A097DE2E-B977-4BAA-92B3-B08AE8CEBAAF}">
      <dsp:nvSpPr>
        <dsp:cNvPr id="0" name=""/>
        <dsp:cNvSpPr/>
      </dsp:nvSpPr>
      <dsp:spPr>
        <a:xfrm>
          <a:off x="3937242" y="2023152"/>
          <a:ext cx="4277115" cy="5380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La falta de derechos individuales, de libre opinión o de intervención en la política para cualquier ciudadano.</a:t>
          </a:r>
          <a:endParaRPr lang="es-ES" sz="1100" kern="1200" dirty="0"/>
        </a:p>
      </dsp:txBody>
      <dsp:txXfrm>
        <a:off x="3937242" y="2023152"/>
        <a:ext cx="4277115" cy="538006"/>
      </dsp:txXfrm>
    </dsp:sp>
    <dsp:sp modelId="{6AA7EE8D-72C1-43F8-9D72-E118E2AC87E5}">
      <dsp:nvSpPr>
        <dsp:cNvPr id="0" name=""/>
        <dsp:cNvSpPr/>
      </dsp:nvSpPr>
      <dsp:spPr>
        <a:xfrm>
          <a:off x="3937242" y="2695660"/>
          <a:ext cx="3826561" cy="5380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La falta de libre elección de culto y de educación (prácticas sometidas al régimen de turno).</a:t>
          </a:r>
          <a:endParaRPr lang="es-ES" sz="1100" kern="1200" dirty="0"/>
        </a:p>
      </dsp:txBody>
      <dsp:txXfrm>
        <a:off x="3937242" y="2695660"/>
        <a:ext cx="3826561" cy="538006"/>
      </dsp:txXfrm>
    </dsp:sp>
    <dsp:sp modelId="{2600B76A-2373-44DF-831F-F90AD5AD846D}">
      <dsp:nvSpPr>
        <dsp:cNvPr id="0" name=""/>
        <dsp:cNvSpPr/>
      </dsp:nvSpPr>
      <dsp:spPr>
        <a:xfrm>
          <a:off x="3937242" y="3368168"/>
          <a:ext cx="4427287" cy="5380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El abuso de la propaganda política y de los medios de comunicación masivos, con fines estratégicos para ejercer el control y la represión social.</a:t>
          </a:r>
          <a:endParaRPr lang="es-ES" sz="1100" kern="1200" dirty="0"/>
        </a:p>
      </dsp:txBody>
      <dsp:txXfrm>
        <a:off x="3937242" y="3368168"/>
        <a:ext cx="4427287" cy="538006"/>
      </dsp:txXfrm>
    </dsp:sp>
    <dsp:sp modelId="{8ADB828A-A6FF-4C72-A4E6-F980B5B39033}">
      <dsp:nvSpPr>
        <dsp:cNvPr id="0" name=""/>
        <dsp:cNvSpPr/>
      </dsp:nvSpPr>
      <dsp:spPr>
        <a:xfrm>
          <a:off x="3937242" y="4040676"/>
          <a:ext cx="3507352" cy="5380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La censura de la opinión pública y de cualquier tipo de información en los medios de comunicación que no provenga del Estado.</a:t>
          </a:r>
          <a:endParaRPr lang="es-ES" sz="1100" kern="1200" dirty="0"/>
        </a:p>
      </dsp:txBody>
      <dsp:txXfrm>
        <a:off x="3937242" y="4040676"/>
        <a:ext cx="3507352" cy="538006"/>
      </dsp:txXfrm>
    </dsp:sp>
    <dsp:sp modelId="{CEECF0C8-FC11-4754-896C-303BA78D1501}">
      <dsp:nvSpPr>
        <dsp:cNvPr id="0" name=""/>
        <dsp:cNvSpPr/>
      </dsp:nvSpPr>
      <dsp:spPr>
        <a:xfrm>
          <a:off x="3937242" y="4713185"/>
          <a:ext cx="3481253" cy="5380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El control y el manejo de la economía por parte del Estado, que se apodera de las propiedades privadas y de las corporaciones de la Nación.</a:t>
          </a:r>
          <a:endParaRPr lang="es-ES" sz="1100" kern="1200" dirty="0"/>
        </a:p>
      </dsp:txBody>
      <dsp:txXfrm>
        <a:off x="3937242" y="4713185"/>
        <a:ext cx="3481253" cy="538006"/>
      </dsp:txXfrm>
    </dsp:sp>
    <dsp:sp modelId="{35BFC3F4-EC15-4943-B088-5162E0ABEE25}">
      <dsp:nvSpPr>
        <dsp:cNvPr id="0" name=""/>
        <dsp:cNvSpPr/>
      </dsp:nvSpPr>
      <dsp:spPr>
        <a:xfrm>
          <a:off x="3937242" y="5385693"/>
          <a:ext cx="4550955" cy="53800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CL" sz="1100" kern="1200" dirty="0" smtClean="0"/>
            <a:t>La adopción de ideales políticos, ya sea de izquierda o de derecha, para ejercer el régimen totalitario (no es una ideología de por sí, es un modo de gobernar bajo determinados ideales).</a:t>
          </a:r>
          <a:endParaRPr lang="es-ES" sz="1100" kern="1200" dirty="0"/>
        </a:p>
      </dsp:txBody>
      <dsp:txXfrm>
        <a:off x="3937242" y="5385693"/>
        <a:ext cx="4550955" cy="53800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3683F-7C3B-4239-BEB9-BCCDF1E4951D}">
      <dsp:nvSpPr>
        <dsp:cNvPr id="0" name=""/>
        <dsp:cNvSpPr/>
      </dsp:nvSpPr>
      <dsp:spPr>
        <a:xfrm>
          <a:off x="3571" y="1147630"/>
          <a:ext cx="3123406" cy="312340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7940" rIns="171891" bIns="27940" numCol="1" spcCol="1270" anchor="ctr" anchorCtr="0">
          <a:noAutofit/>
        </a:bodyPr>
        <a:lstStyle/>
        <a:p>
          <a:pPr lvl="0" algn="ctr" defTabSz="977900">
            <a:lnSpc>
              <a:spcPct val="90000"/>
            </a:lnSpc>
            <a:spcBef>
              <a:spcPct val="0"/>
            </a:spcBef>
            <a:spcAft>
              <a:spcPct val="35000"/>
            </a:spcAft>
          </a:pPr>
          <a:r>
            <a:rPr lang="es-ES" sz="2200" kern="1200" dirty="0" smtClean="0"/>
            <a:t>Participación política electoral</a:t>
          </a:r>
          <a:endParaRPr lang="es-ES" sz="2200" kern="1200" dirty="0"/>
        </a:p>
      </dsp:txBody>
      <dsp:txXfrm>
        <a:off x="460983" y="1605042"/>
        <a:ext cx="2208582" cy="2208582"/>
      </dsp:txXfrm>
    </dsp:sp>
    <dsp:sp modelId="{B19A6ECB-D115-4C5B-8008-E75A485BFA45}">
      <dsp:nvSpPr>
        <dsp:cNvPr id="0" name=""/>
        <dsp:cNvSpPr/>
      </dsp:nvSpPr>
      <dsp:spPr>
        <a:xfrm>
          <a:off x="2502296" y="1147630"/>
          <a:ext cx="3123406" cy="312340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7940" rIns="171891" bIns="27940" numCol="1" spcCol="1270" anchor="ctr" anchorCtr="0">
          <a:noAutofit/>
        </a:bodyPr>
        <a:lstStyle/>
        <a:p>
          <a:pPr lvl="0" algn="ctr" defTabSz="977900">
            <a:lnSpc>
              <a:spcPct val="90000"/>
            </a:lnSpc>
            <a:spcBef>
              <a:spcPct val="0"/>
            </a:spcBef>
            <a:spcAft>
              <a:spcPct val="35000"/>
            </a:spcAft>
          </a:pPr>
          <a:r>
            <a:rPr lang="es-ES" sz="2200" kern="1200" dirty="0" smtClean="0"/>
            <a:t>Participación política partidaria</a:t>
          </a:r>
          <a:endParaRPr lang="es-ES" sz="2200" kern="1200" dirty="0"/>
        </a:p>
      </dsp:txBody>
      <dsp:txXfrm>
        <a:off x="2959708" y="1605042"/>
        <a:ext cx="2208582" cy="2208582"/>
      </dsp:txXfrm>
    </dsp:sp>
    <dsp:sp modelId="{4C142887-BD84-41FB-A9F6-84446B7EBA06}">
      <dsp:nvSpPr>
        <dsp:cNvPr id="0" name=""/>
        <dsp:cNvSpPr/>
      </dsp:nvSpPr>
      <dsp:spPr>
        <a:xfrm>
          <a:off x="5001021" y="1147630"/>
          <a:ext cx="3123406" cy="312340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7940" rIns="171891" bIns="27940" numCol="1" spcCol="1270" anchor="ctr" anchorCtr="0">
          <a:noAutofit/>
        </a:bodyPr>
        <a:lstStyle/>
        <a:p>
          <a:pPr lvl="0" algn="ctr" defTabSz="977900">
            <a:lnSpc>
              <a:spcPct val="90000"/>
            </a:lnSpc>
            <a:spcBef>
              <a:spcPct val="0"/>
            </a:spcBef>
            <a:spcAft>
              <a:spcPct val="35000"/>
            </a:spcAft>
          </a:pPr>
          <a:r>
            <a:rPr lang="es-ES" sz="2200" kern="1200" dirty="0" smtClean="0"/>
            <a:t>Participación social comunitaria</a:t>
          </a:r>
          <a:endParaRPr lang="es-ES" sz="2200" kern="1200" dirty="0"/>
        </a:p>
      </dsp:txBody>
      <dsp:txXfrm>
        <a:off x="5458433" y="1605042"/>
        <a:ext cx="2208582" cy="220858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DF654-FDD1-4884-9530-7AF1209E8D7C}">
      <dsp:nvSpPr>
        <dsp:cNvPr id="0" name=""/>
        <dsp:cNvSpPr/>
      </dsp:nvSpPr>
      <dsp:spPr>
        <a:xfrm>
          <a:off x="0" y="4952091"/>
          <a:ext cx="8242662" cy="1082947"/>
        </a:xfrm>
        <a:prstGeom prst="rect">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a:solidFill>
                <a:sysClr val="windowText" lastClr="000000"/>
              </a:solidFill>
              <a:latin typeface="Calibri" panose="020F0502020204030204"/>
              <a:ea typeface="+mn-ea"/>
              <a:cs typeface="+mn-cs"/>
            </a:rPr>
            <a:t>El Derecho Internacional de los Derechos Humanos es el que establece cuáles son las obligaciones que tienen los Estados de tomar medidas, o bien de abstenerse de ciertas actuaciones a fin de respetar, proteger y asegurar los Derechos Humanos y las libertades fundamentales de los individuos o grupos.</a:t>
          </a:r>
        </a:p>
      </dsp:txBody>
      <dsp:txXfrm>
        <a:off x="0" y="4952091"/>
        <a:ext cx="8242662" cy="1082947"/>
      </dsp:txXfrm>
    </dsp:sp>
    <dsp:sp modelId="{9E19539B-0078-4888-BB46-451731F91EEF}">
      <dsp:nvSpPr>
        <dsp:cNvPr id="0" name=""/>
        <dsp:cNvSpPr/>
      </dsp:nvSpPr>
      <dsp:spPr>
        <a:xfrm rot="10800000">
          <a:off x="0" y="3300710"/>
          <a:ext cx="8242662" cy="1665573"/>
        </a:xfrm>
        <a:prstGeom prst="upArrowCallout">
          <a:avLst/>
        </a:prstGeom>
        <a:solidFill>
          <a:srgbClr val="A5A5A5">
            <a:hueOff val="903533"/>
            <a:satOff val="33333"/>
            <a:lumOff val="-490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a:solidFill>
                <a:sysClr val="windowText" lastClr="000000"/>
              </a:solidFill>
              <a:latin typeface="Calibri" panose="020F0502020204030204"/>
              <a:ea typeface="+mn-ea"/>
              <a:cs typeface="+mn-cs"/>
            </a:rPr>
            <a:t>A su vez, estos se encuentran protegidos por determinados ordenamientos jurídicos y deben ser protegidos a través de las Constituciones, los tratados internacionales sobre Derechos Humanos, el derecho internacional consuetudinario, los principios generales y otras fuentes del derecho.</a:t>
          </a:r>
        </a:p>
      </dsp:txBody>
      <dsp:txXfrm rot="10800000">
        <a:off x="0" y="3300710"/>
        <a:ext cx="8242662" cy="1082239"/>
      </dsp:txXfrm>
    </dsp:sp>
    <dsp:sp modelId="{2E1521F3-31C2-46E0-A6AE-83B9F5336188}">
      <dsp:nvSpPr>
        <dsp:cNvPr id="0" name=""/>
        <dsp:cNvSpPr/>
      </dsp:nvSpPr>
      <dsp:spPr>
        <a:xfrm rot="10800000">
          <a:off x="0" y="1651381"/>
          <a:ext cx="8242662" cy="1665573"/>
        </a:xfrm>
        <a:prstGeom prst="upArrowCallout">
          <a:avLst/>
        </a:prstGeom>
        <a:solidFill>
          <a:srgbClr val="A5A5A5">
            <a:hueOff val="1807066"/>
            <a:satOff val="66667"/>
            <a:lumOff val="-980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s-ES" sz="1100" kern="1200">
              <a:solidFill>
                <a:sysClr val="windowText" lastClr="000000"/>
              </a:solidFill>
              <a:latin typeface="Calibri" panose="020F0502020204030204"/>
              <a:ea typeface="+mn-ea"/>
              <a:cs typeface="+mn-cs"/>
            </a:rPr>
            <a:t>Según las Naciones Unidas, los Derechos Humanos pueden definirse como atributos inherentes a todos los seres humanos, sin distinción alguna de nacionalidad, lugar de residencia, sexo, origen nacional o étnico, color, religión, lengua, género o cualquier otra condición. Todos tenemos los mismos Derechos Humanos, sin discriminación alguna. Estos derechos están interrelacionados, son interdependientes e indivisibles (Oficina del Alto Comisionado de Naciones Unidas para los Derechos Humanos).</a:t>
          </a:r>
        </a:p>
      </dsp:txBody>
      <dsp:txXfrm rot="10800000">
        <a:off x="0" y="1651381"/>
        <a:ext cx="8242662" cy="1082239"/>
      </dsp:txXfrm>
    </dsp:sp>
    <dsp:sp modelId="{B925C879-DC76-45E5-B792-06B8331604A9}">
      <dsp:nvSpPr>
        <dsp:cNvPr id="0" name=""/>
        <dsp:cNvSpPr/>
      </dsp:nvSpPr>
      <dsp:spPr>
        <a:xfrm rot="10800000">
          <a:off x="0" y="2051"/>
          <a:ext cx="8242662" cy="1665573"/>
        </a:xfrm>
        <a:prstGeom prst="upArrowCallout">
          <a:avLst/>
        </a:pr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kern="1200">
              <a:solidFill>
                <a:sysClr val="windowText" lastClr="000000"/>
              </a:solidFill>
              <a:latin typeface="Calibri" panose="020F0502020204030204"/>
              <a:ea typeface="+mn-ea"/>
              <a:cs typeface="+mn-cs"/>
            </a:rPr>
            <a:t>Derechos humanos</a:t>
          </a:r>
          <a:r>
            <a:rPr lang="es-ES" sz="1100" kern="1200">
              <a:solidFill>
                <a:sysClr val="windowText" lastClr="000000"/>
              </a:solidFill>
              <a:latin typeface="Calibri" panose="020F0502020204030204"/>
              <a:ea typeface="+mn-ea"/>
              <a:cs typeface="+mn-cs"/>
            </a:rPr>
            <a:t>:</a:t>
          </a:r>
        </a:p>
      </dsp:txBody>
      <dsp:txXfrm rot="10800000">
        <a:off x="0" y="2051"/>
        <a:ext cx="8242662" cy="1082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20298-EA0F-43ED-87CB-05618102C087}">
      <dsp:nvSpPr>
        <dsp:cNvPr id="0" name=""/>
        <dsp:cNvSpPr/>
      </dsp:nvSpPr>
      <dsp:spPr>
        <a:xfrm>
          <a:off x="-6122738"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3CD763-464C-4E65-81E7-F87F5083352A}">
      <dsp:nvSpPr>
        <dsp:cNvPr id="0" name=""/>
        <dsp:cNvSpPr/>
      </dsp:nvSpPr>
      <dsp:spPr>
        <a:xfrm>
          <a:off x="380119" y="246332"/>
          <a:ext cx="7675541"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Estallido</a:t>
          </a:r>
          <a:endParaRPr lang="es-ES" sz="2500" kern="1200" dirty="0"/>
        </a:p>
      </dsp:txBody>
      <dsp:txXfrm>
        <a:off x="380119" y="246332"/>
        <a:ext cx="7675541" cy="492448"/>
      </dsp:txXfrm>
    </dsp:sp>
    <dsp:sp modelId="{913EAAB3-107A-4E57-8110-141AE58D6D46}">
      <dsp:nvSpPr>
        <dsp:cNvPr id="0" name=""/>
        <dsp:cNvSpPr/>
      </dsp:nvSpPr>
      <dsp:spPr>
        <a:xfrm>
          <a:off x="72339" y="184776"/>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476A56-DDC5-41C5-AB34-C82CB794A69F}">
      <dsp:nvSpPr>
        <dsp:cNvPr id="0" name=""/>
        <dsp:cNvSpPr/>
      </dsp:nvSpPr>
      <dsp:spPr>
        <a:xfrm>
          <a:off x="826075" y="985438"/>
          <a:ext cx="7229585"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S" sz="2500" kern="1200" smtClean="0"/>
            <a:t>El ejército</a:t>
          </a:r>
          <a:endParaRPr lang="es-ES" sz="2500" kern="1200"/>
        </a:p>
      </dsp:txBody>
      <dsp:txXfrm>
        <a:off x="826075" y="985438"/>
        <a:ext cx="7229585" cy="492448"/>
      </dsp:txXfrm>
    </dsp:sp>
    <dsp:sp modelId="{9CF22498-07A0-44A3-9B5B-72A878377552}">
      <dsp:nvSpPr>
        <dsp:cNvPr id="0" name=""/>
        <dsp:cNvSpPr/>
      </dsp:nvSpPr>
      <dsp:spPr>
        <a:xfrm>
          <a:off x="518295" y="923882"/>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39342-C87C-4E0E-BC99-325598EF451B}">
      <dsp:nvSpPr>
        <dsp:cNvPr id="0" name=""/>
        <dsp:cNvSpPr/>
      </dsp:nvSpPr>
      <dsp:spPr>
        <a:xfrm>
          <a:off x="1070457" y="1724003"/>
          <a:ext cx="6985203"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Batalla de Iquique</a:t>
          </a:r>
          <a:endParaRPr lang="es-ES" sz="2500" kern="1200" dirty="0"/>
        </a:p>
      </dsp:txBody>
      <dsp:txXfrm>
        <a:off x="1070457" y="1724003"/>
        <a:ext cx="6985203" cy="492448"/>
      </dsp:txXfrm>
    </dsp:sp>
    <dsp:sp modelId="{A245A14E-16B6-48B7-8907-49F7101CF39A}">
      <dsp:nvSpPr>
        <dsp:cNvPr id="0" name=""/>
        <dsp:cNvSpPr/>
      </dsp:nvSpPr>
      <dsp:spPr>
        <a:xfrm>
          <a:off x="762677" y="1662447"/>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166231-D9D6-4DC2-8F51-8C67A573D6D1}">
      <dsp:nvSpPr>
        <dsp:cNvPr id="0" name=""/>
        <dsp:cNvSpPr/>
      </dsp:nvSpPr>
      <dsp:spPr>
        <a:xfrm>
          <a:off x="1148486" y="2463109"/>
          <a:ext cx="6907174"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Junta de Iquique</a:t>
          </a:r>
          <a:endParaRPr lang="es-ES" sz="2500" kern="1200" dirty="0"/>
        </a:p>
      </dsp:txBody>
      <dsp:txXfrm>
        <a:off x="1148486" y="2463109"/>
        <a:ext cx="6907174" cy="492448"/>
      </dsp:txXfrm>
    </dsp:sp>
    <dsp:sp modelId="{DAF4A7BB-C580-433A-921B-27FA62D8487D}">
      <dsp:nvSpPr>
        <dsp:cNvPr id="0" name=""/>
        <dsp:cNvSpPr/>
      </dsp:nvSpPr>
      <dsp:spPr>
        <a:xfrm>
          <a:off x="840706" y="2401553"/>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18A6D1-EEC9-479B-BDA4-DC4C43D5F3C5}">
      <dsp:nvSpPr>
        <dsp:cNvPr id="0" name=""/>
        <dsp:cNvSpPr/>
      </dsp:nvSpPr>
      <dsp:spPr>
        <a:xfrm>
          <a:off x="1070457" y="3202215"/>
          <a:ext cx="6985203"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Masacre de Lo Cañas</a:t>
          </a:r>
          <a:endParaRPr lang="es-ES" sz="2500" kern="1200" dirty="0"/>
        </a:p>
      </dsp:txBody>
      <dsp:txXfrm>
        <a:off x="1070457" y="3202215"/>
        <a:ext cx="6985203" cy="492448"/>
      </dsp:txXfrm>
    </dsp:sp>
    <dsp:sp modelId="{3254CCB4-6286-4D7B-8A51-88D66F5F91D3}">
      <dsp:nvSpPr>
        <dsp:cNvPr id="0" name=""/>
        <dsp:cNvSpPr/>
      </dsp:nvSpPr>
      <dsp:spPr>
        <a:xfrm>
          <a:off x="762677" y="3140659"/>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8446D3-0C4D-4032-ABFC-912104BA72C7}">
      <dsp:nvSpPr>
        <dsp:cNvPr id="0" name=""/>
        <dsp:cNvSpPr/>
      </dsp:nvSpPr>
      <dsp:spPr>
        <a:xfrm>
          <a:off x="826075" y="3940779"/>
          <a:ext cx="7229585"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Batalla de Concón</a:t>
          </a:r>
          <a:endParaRPr lang="es-ES" sz="2500" kern="1200" dirty="0"/>
        </a:p>
      </dsp:txBody>
      <dsp:txXfrm>
        <a:off x="826075" y="3940779"/>
        <a:ext cx="7229585" cy="492448"/>
      </dsp:txXfrm>
    </dsp:sp>
    <dsp:sp modelId="{86D0D36A-DEB1-4DDC-B4DF-D386C4078C74}">
      <dsp:nvSpPr>
        <dsp:cNvPr id="0" name=""/>
        <dsp:cNvSpPr/>
      </dsp:nvSpPr>
      <dsp:spPr>
        <a:xfrm>
          <a:off x="518295" y="3879223"/>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C0254E-A491-40B7-BF4E-82B152E98222}">
      <dsp:nvSpPr>
        <dsp:cNvPr id="0" name=""/>
        <dsp:cNvSpPr/>
      </dsp:nvSpPr>
      <dsp:spPr>
        <a:xfrm>
          <a:off x="380119" y="4679885"/>
          <a:ext cx="7675541"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Batalla de Placilla</a:t>
          </a:r>
          <a:endParaRPr lang="es-ES" sz="2500" kern="1200" dirty="0"/>
        </a:p>
      </dsp:txBody>
      <dsp:txXfrm>
        <a:off x="380119" y="4679885"/>
        <a:ext cx="7675541" cy="492448"/>
      </dsp:txXfrm>
    </dsp:sp>
    <dsp:sp modelId="{7B9952F6-6A03-4FFD-807C-B61870E0F8DD}">
      <dsp:nvSpPr>
        <dsp:cNvPr id="0" name=""/>
        <dsp:cNvSpPr/>
      </dsp:nvSpPr>
      <dsp:spPr>
        <a:xfrm>
          <a:off x="72339" y="4618329"/>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AED3E-6699-46EC-AC28-B255CA51827D}">
      <dsp:nvSpPr>
        <dsp:cNvPr id="0" name=""/>
        <dsp:cNvSpPr/>
      </dsp:nvSpPr>
      <dsp:spPr>
        <a:xfrm>
          <a:off x="2552625" y="2709333"/>
          <a:ext cx="675382" cy="1286933"/>
        </a:xfrm>
        <a:custGeom>
          <a:avLst/>
          <a:gdLst/>
          <a:ahLst/>
          <a:cxnLst/>
          <a:rect l="0" t="0" r="0" b="0"/>
          <a:pathLst>
            <a:path>
              <a:moveTo>
                <a:pt x="0" y="0"/>
              </a:moveTo>
              <a:lnTo>
                <a:pt x="337691" y="0"/>
              </a:lnTo>
              <a:lnTo>
                <a:pt x="337691" y="1286933"/>
              </a:lnTo>
              <a:lnTo>
                <a:pt x="675382" y="128693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53982" y="3316465"/>
        <a:ext cx="72669" cy="72669"/>
      </dsp:txXfrm>
    </dsp:sp>
    <dsp:sp modelId="{D96708B5-8A6C-4C1F-82D1-396A150A042E}">
      <dsp:nvSpPr>
        <dsp:cNvPr id="0" name=""/>
        <dsp:cNvSpPr/>
      </dsp:nvSpPr>
      <dsp:spPr>
        <a:xfrm>
          <a:off x="2552625" y="2663613"/>
          <a:ext cx="675382" cy="91440"/>
        </a:xfrm>
        <a:custGeom>
          <a:avLst/>
          <a:gdLst/>
          <a:ahLst/>
          <a:cxnLst/>
          <a:rect l="0" t="0" r="0" b="0"/>
          <a:pathLst>
            <a:path>
              <a:moveTo>
                <a:pt x="0" y="45720"/>
              </a:moveTo>
              <a:lnTo>
                <a:pt x="67538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73432" y="2692448"/>
        <a:ext cx="33769" cy="33769"/>
      </dsp:txXfrm>
    </dsp:sp>
    <dsp:sp modelId="{5478C8A2-CC85-4261-9E18-72240C50E81E}">
      <dsp:nvSpPr>
        <dsp:cNvPr id="0" name=""/>
        <dsp:cNvSpPr/>
      </dsp:nvSpPr>
      <dsp:spPr>
        <a:xfrm>
          <a:off x="2552625" y="1422400"/>
          <a:ext cx="675382" cy="1286933"/>
        </a:xfrm>
        <a:custGeom>
          <a:avLst/>
          <a:gdLst/>
          <a:ahLst/>
          <a:cxnLst/>
          <a:rect l="0" t="0" r="0" b="0"/>
          <a:pathLst>
            <a:path>
              <a:moveTo>
                <a:pt x="0" y="1286933"/>
              </a:moveTo>
              <a:lnTo>
                <a:pt x="337691" y="1286933"/>
              </a:lnTo>
              <a:lnTo>
                <a:pt x="337691" y="0"/>
              </a:lnTo>
              <a:lnTo>
                <a:pt x="6753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53982" y="2029532"/>
        <a:ext cx="72669" cy="72669"/>
      </dsp:txXfrm>
    </dsp:sp>
    <dsp:sp modelId="{CFF946CE-13F5-47EF-BB63-A444289223A0}">
      <dsp:nvSpPr>
        <dsp:cNvPr id="0" name=""/>
        <dsp:cNvSpPr/>
      </dsp:nvSpPr>
      <dsp:spPr>
        <a:xfrm rot="16200000">
          <a:off x="-671481" y="2194560"/>
          <a:ext cx="5418667"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500" kern="1200" dirty="0" smtClean="0"/>
            <a:t>PARLAMENTARISMO “A LA CHILENA”</a:t>
          </a:r>
          <a:endParaRPr lang="es-ES" sz="3500" kern="1200" dirty="0"/>
        </a:p>
      </dsp:txBody>
      <dsp:txXfrm>
        <a:off x="-671481" y="2194560"/>
        <a:ext cx="5418667" cy="1029546"/>
      </dsp:txXfrm>
    </dsp:sp>
    <dsp:sp modelId="{4B56EE97-BC0D-4688-977A-385343F5E7AD}">
      <dsp:nvSpPr>
        <dsp:cNvPr id="0" name=""/>
        <dsp:cNvSpPr/>
      </dsp:nvSpPr>
      <dsp:spPr>
        <a:xfrm>
          <a:off x="3228008" y="907626"/>
          <a:ext cx="3376913"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El presidente de la república es jefe de Estado y de gobierno.</a:t>
          </a:r>
          <a:endParaRPr lang="es-ES" sz="2300" kern="1200" dirty="0"/>
        </a:p>
      </dsp:txBody>
      <dsp:txXfrm>
        <a:off x="3228008" y="907626"/>
        <a:ext cx="3376913" cy="1029546"/>
      </dsp:txXfrm>
    </dsp:sp>
    <dsp:sp modelId="{AFDF8EC1-8A52-44B7-99A2-532DDE654B68}">
      <dsp:nvSpPr>
        <dsp:cNvPr id="0" name=""/>
        <dsp:cNvSpPr/>
      </dsp:nvSpPr>
      <dsp:spPr>
        <a:xfrm>
          <a:off x="3228008" y="2194560"/>
          <a:ext cx="3376913"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Existen diferentes grupos políticos (multipartidista)</a:t>
          </a:r>
          <a:endParaRPr lang="es-ES" sz="2300" kern="1200" dirty="0"/>
        </a:p>
      </dsp:txBody>
      <dsp:txXfrm>
        <a:off x="3228008" y="2194560"/>
        <a:ext cx="3376913" cy="1029546"/>
      </dsp:txXfrm>
    </dsp:sp>
    <dsp:sp modelId="{B68776A9-71ED-4A5F-BC82-B88EDA74E2A4}">
      <dsp:nvSpPr>
        <dsp:cNvPr id="0" name=""/>
        <dsp:cNvSpPr/>
      </dsp:nvSpPr>
      <dsp:spPr>
        <a:xfrm>
          <a:off x="3228008" y="3481493"/>
          <a:ext cx="3376913"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dirty="0" smtClean="0"/>
            <a:t>El presidente no puede disolver el Congreso Nacional.</a:t>
          </a:r>
          <a:endParaRPr lang="es-ES" sz="2300" kern="1200" dirty="0"/>
        </a:p>
      </dsp:txBody>
      <dsp:txXfrm>
        <a:off x="3228008" y="3481493"/>
        <a:ext cx="3376913" cy="1029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77284-9C49-4E96-9661-0A69D603C879}">
      <dsp:nvSpPr>
        <dsp:cNvPr id="0" name=""/>
        <dsp:cNvSpPr/>
      </dsp:nvSpPr>
      <dsp:spPr>
        <a:xfrm>
          <a:off x="-6122738"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27E2CE-67C9-4380-A339-4025BB1265AD}">
      <dsp:nvSpPr>
        <dsp:cNvPr id="0" name=""/>
        <dsp:cNvSpPr/>
      </dsp:nvSpPr>
      <dsp:spPr>
        <a:xfrm>
          <a:off x="380119" y="246332"/>
          <a:ext cx="7675541"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Apertura electoral.</a:t>
          </a:r>
          <a:endParaRPr lang="es-ES" sz="2500" kern="1200" dirty="0"/>
        </a:p>
      </dsp:txBody>
      <dsp:txXfrm>
        <a:off x="380119" y="246332"/>
        <a:ext cx="7675541" cy="492448"/>
      </dsp:txXfrm>
    </dsp:sp>
    <dsp:sp modelId="{FF6E3F12-43F1-48C3-A71C-2276315EC031}">
      <dsp:nvSpPr>
        <dsp:cNvPr id="0" name=""/>
        <dsp:cNvSpPr/>
      </dsp:nvSpPr>
      <dsp:spPr>
        <a:xfrm>
          <a:off x="72339" y="184776"/>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B0417F-EB9C-44A6-B151-83E2DE174E4F}">
      <dsp:nvSpPr>
        <dsp:cNvPr id="0" name=""/>
        <dsp:cNvSpPr/>
      </dsp:nvSpPr>
      <dsp:spPr>
        <a:xfrm>
          <a:off x="826075" y="985438"/>
          <a:ext cx="7229585"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Proceso democratizador.</a:t>
          </a:r>
          <a:endParaRPr lang="es-ES" sz="2500" kern="1200" dirty="0"/>
        </a:p>
      </dsp:txBody>
      <dsp:txXfrm>
        <a:off x="826075" y="985438"/>
        <a:ext cx="7229585" cy="492448"/>
      </dsp:txXfrm>
    </dsp:sp>
    <dsp:sp modelId="{928968D3-D212-4393-8AB2-3EECB7214A92}">
      <dsp:nvSpPr>
        <dsp:cNvPr id="0" name=""/>
        <dsp:cNvSpPr/>
      </dsp:nvSpPr>
      <dsp:spPr>
        <a:xfrm>
          <a:off x="518295" y="923882"/>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5D709B-3ED4-4093-A49A-03CBFC058166}">
      <dsp:nvSpPr>
        <dsp:cNvPr id="0" name=""/>
        <dsp:cNvSpPr/>
      </dsp:nvSpPr>
      <dsp:spPr>
        <a:xfrm>
          <a:off x="1070457" y="1724003"/>
          <a:ext cx="6985203"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Estabilidad institucional.</a:t>
          </a:r>
          <a:endParaRPr lang="es-ES" sz="2500" kern="1200" dirty="0"/>
        </a:p>
      </dsp:txBody>
      <dsp:txXfrm>
        <a:off x="1070457" y="1724003"/>
        <a:ext cx="6985203" cy="492448"/>
      </dsp:txXfrm>
    </dsp:sp>
    <dsp:sp modelId="{D15CE6A5-27D8-4406-AFFC-E5ADAF803AB2}">
      <dsp:nvSpPr>
        <dsp:cNvPr id="0" name=""/>
        <dsp:cNvSpPr/>
      </dsp:nvSpPr>
      <dsp:spPr>
        <a:xfrm>
          <a:off x="762677" y="1662447"/>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D001CB-C3CF-4FDA-A6DE-46EE21708223}">
      <dsp:nvSpPr>
        <dsp:cNvPr id="0" name=""/>
        <dsp:cNvSpPr/>
      </dsp:nvSpPr>
      <dsp:spPr>
        <a:xfrm>
          <a:off x="1148486" y="2463109"/>
          <a:ext cx="6907174"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Respeto a la ley y al Estado de Derecho.</a:t>
          </a:r>
          <a:endParaRPr lang="es-ES" sz="2500" kern="1200" dirty="0"/>
        </a:p>
      </dsp:txBody>
      <dsp:txXfrm>
        <a:off x="1148486" y="2463109"/>
        <a:ext cx="6907174" cy="492448"/>
      </dsp:txXfrm>
    </dsp:sp>
    <dsp:sp modelId="{2CF1E6B9-2209-4C77-A905-25EAC2721EE9}">
      <dsp:nvSpPr>
        <dsp:cNvPr id="0" name=""/>
        <dsp:cNvSpPr/>
      </dsp:nvSpPr>
      <dsp:spPr>
        <a:xfrm>
          <a:off x="840706" y="2401553"/>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7455BA-E849-448C-AD96-EA1EFC9E1DE4}">
      <dsp:nvSpPr>
        <dsp:cNvPr id="0" name=""/>
        <dsp:cNvSpPr/>
      </dsp:nvSpPr>
      <dsp:spPr>
        <a:xfrm>
          <a:off x="1070457" y="3202215"/>
          <a:ext cx="6985203"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Desarrollo de la prensa escrita.</a:t>
          </a:r>
          <a:endParaRPr lang="es-ES" sz="2500" kern="1200" dirty="0"/>
        </a:p>
      </dsp:txBody>
      <dsp:txXfrm>
        <a:off x="1070457" y="3202215"/>
        <a:ext cx="6985203" cy="492448"/>
      </dsp:txXfrm>
    </dsp:sp>
    <dsp:sp modelId="{DCB6D818-4F70-4C99-89C6-5D0AC527E2B2}">
      <dsp:nvSpPr>
        <dsp:cNvPr id="0" name=""/>
        <dsp:cNvSpPr/>
      </dsp:nvSpPr>
      <dsp:spPr>
        <a:xfrm>
          <a:off x="762677" y="3140659"/>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232FCA-18E6-4AC9-8B73-B81B2ADD0389}">
      <dsp:nvSpPr>
        <dsp:cNvPr id="0" name=""/>
        <dsp:cNvSpPr/>
      </dsp:nvSpPr>
      <dsp:spPr>
        <a:xfrm>
          <a:off x="826075" y="3940779"/>
          <a:ext cx="7229585"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Aumento de las libertades individuales.</a:t>
          </a:r>
          <a:endParaRPr lang="es-ES" sz="2500" kern="1200" dirty="0"/>
        </a:p>
      </dsp:txBody>
      <dsp:txXfrm>
        <a:off x="826075" y="3940779"/>
        <a:ext cx="7229585" cy="492448"/>
      </dsp:txXfrm>
    </dsp:sp>
    <dsp:sp modelId="{44633FC9-20AD-4DD4-84A3-29C7F12DFEE7}">
      <dsp:nvSpPr>
        <dsp:cNvPr id="0" name=""/>
        <dsp:cNvSpPr/>
      </dsp:nvSpPr>
      <dsp:spPr>
        <a:xfrm>
          <a:off x="518295" y="3879223"/>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06CE35-F7E5-4190-BD6C-539CC53DF970}">
      <dsp:nvSpPr>
        <dsp:cNvPr id="0" name=""/>
        <dsp:cNvSpPr/>
      </dsp:nvSpPr>
      <dsp:spPr>
        <a:xfrm>
          <a:off x="380119" y="4679885"/>
          <a:ext cx="7675541"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t>Creación de leyes sociales</a:t>
          </a:r>
          <a:endParaRPr lang="es-ES" sz="2500" kern="1200" dirty="0"/>
        </a:p>
      </dsp:txBody>
      <dsp:txXfrm>
        <a:off x="380119" y="4679885"/>
        <a:ext cx="7675541" cy="492448"/>
      </dsp:txXfrm>
    </dsp:sp>
    <dsp:sp modelId="{20B576AC-B6FF-4BE7-801F-928B543D6F49}">
      <dsp:nvSpPr>
        <dsp:cNvPr id="0" name=""/>
        <dsp:cNvSpPr/>
      </dsp:nvSpPr>
      <dsp:spPr>
        <a:xfrm>
          <a:off x="72339" y="4618329"/>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CA3EF-0053-415B-A6C3-8B4EBE736F98}">
      <dsp:nvSpPr>
        <dsp:cNvPr id="0" name=""/>
        <dsp:cNvSpPr/>
      </dsp:nvSpPr>
      <dsp:spPr>
        <a:xfrm>
          <a:off x="-6122738"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A741C5-B012-418C-B4CB-EF12AA50AB0B}">
      <dsp:nvSpPr>
        <dsp:cNvPr id="0" name=""/>
        <dsp:cNvSpPr/>
      </dsp:nvSpPr>
      <dsp:spPr>
        <a:xfrm>
          <a:off x="380119" y="246332"/>
          <a:ext cx="7675541"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5880" rIns="55880" bIns="55880" numCol="1" spcCol="1270" anchor="ctr" anchorCtr="0">
          <a:noAutofit/>
        </a:bodyPr>
        <a:lstStyle/>
        <a:p>
          <a:pPr lvl="0" algn="l" defTabSz="977900">
            <a:lnSpc>
              <a:spcPct val="90000"/>
            </a:lnSpc>
            <a:spcBef>
              <a:spcPct val="0"/>
            </a:spcBef>
            <a:spcAft>
              <a:spcPct val="35000"/>
            </a:spcAft>
          </a:pPr>
          <a:r>
            <a:rPr lang="es-ES" sz="2200" kern="1200" dirty="0" smtClean="0"/>
            <a:t>Interpelación parlamentaria</a:t>
          </a:r>
          <a:endParaRPr lang="es-ES" sz="2200" kern="1200" dirty="0"/>
        </a:p>
      </dsp:txBody>
      <dsp:txXfrm>
        <a:off x="380119" y="246332"/>
        <a:ext cx="7675541" cy="492448"/>
      </dsp:txXfrm>
    </dsp:sp>
    <dsp:sp modelId="{F2E240BE-1521-4267-9D63-6305FC73EBFE}">
      <dsp:nvSpPr>
        <dsp:cNvPr id="0" name=""/>
        <dsp:cNvSpPr/>
      </dsp:nvSpPr>
      <dsp:spPr>
        <a:xfrm>
          <a:off x="72339" y="184776"/>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52082C-77E8-4A0B-9D3C-325F42B7B419}">
      <dsp:nvSpPr>
        <dsp:cNvPr id="0" name=""/>
        <dsp:cNvSpPr/>
      </dsp:nvSpPr>
      <dsp:spPr>
        <a:xfrm>
          <a:off x="826075" y="985438"/>
          <a:ext cx="7229585"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5880" rIns="55880" bIns="55880" numCol="1" spcCol="1270" anchor="ctr" anchorCtr="0">
          <a:noAutofit/>
        </a:bodyPr>
        <a:lstStyle/>
        <a:p>
          <a:pPr lvl="0" algn="l" defTabSz="977900">
            <a:lnSpc>
              <a:spcPct val="90000"/>
            </a:lnSpc>
            <a:spcBef>
              <a:spcPct val="0"/>
            </a:spcBef>
            <a:spcAft>
              <a:spcPct val="35000"/>
            </a:spcAft>
          </a:pPr>
          <a:r>
            <a:rPr lang="es-ES" sz="2200" kern="1200" dirty="0" smtClean="0"/>
            <a:t>Rotativa ministerial</a:t>
          </a:r>
          <a:endParaRPr lang="es-ES" sz="2200" kern="1200" dirty="0"/>
        </a:p>
      </dsp:txBody>
      <dsp:txXfrm>
        <a:off x="826075" y="985438"/>
        <a:ext cx="7229585" cy="492448"/>
      </dsp:txXfrm>
    </dsp:sp>
    <dsp:sp modelId="{23A4A03D-4550-45D8-BAD5-C0D51D1D90DD}">
      <dsp:nvSpPr>
        <dsp:cNvPr id="0" name=""/>
        <dsp:cNvSpPr/>
      </dsp:nvSpPr>
      <dsp:spPr>
        <a:xfrm>
          <a:off x="518295" y="923882"/>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9ADF2C-33A5-4688-98B9-1929CA912F09}">
      <dsp:nvSpPr>
        <dsp:cNvPr id="0" name=""/>
        <dsp:cNvSpPr/>
      </dsp:nvSpPr>
      <dsp:spPr>
        <a:xfrm>
          <a:off x="1070457" y="1724003"/>
          <a:ext cx="6985203"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5880" rIns="55880" bIns="55880" numCol="1" spcCol="1270" anchor="ctr" anchorCtr="0">
          <a:noAutofit/>
        </a:bodyPr>
        <a:lstStyle/>
        <a:p>
          <a:pPr lvl="0" algn="l" defTabSz="977900">
            <a:lnSpc>
              <a:spcPct val="90000"/>
            </a:lnSpc>
            <a:spcBef>
              <a:spcPct val="0"/>
            </a:spcBef>
            <a:spcAft>
              <a:spcPct val="35000"/>
            </a:spcAft>
          </a:pPr>
          <a:r>
            <a:rPr lang="es-ES" sz="2200" kern="1200" dirty="0" smtClean="0"/>
            <a:t>La no clausura de debate.</a:t>
          </a:r>
          <a:endParaRPr lang="es-ES" sz="2200" kern="1200" dirty="0"/>
        </a:p>
      </dsp:txBody>
      <dsp:txXfrm>
        <a:off x="1070457" y="1724003"/>
        <a:ext cx="6985203" cy="492448"/>
      </dsp:txXfrm>
    </dsp:sp>
    <dsp:sp modelId="{F0A327C5-2D9B-4F8C-8D05-09D4CCCC44E2}">
      <dsp:nvSpPr>
        <dsp:cNvPr id="0" name=""/>
        <dsp:cNvSpPr/>
      </dsp:nvSpPr>
      <dsp:spPr>
        <a:xfrm>
          <a:off x="762677" y="1662447"/>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F5DDAC-9311-4912-B11C-1B88DB200A6A}">
      <dsp:nvSpPr>
        <dsp:cNvPr id="0" name=""/>
        <dsp:cNvSpPr/>
      </dsp:nvSpPr>
      <dsp:spPr>
        <a:xfrm>
          <a:off x="1148486" y="2463109"/>
          <a:ext cx="6907174"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5880" rIns="55880" bIns="55880" numCol="1" spcCol="1270" anchor="ctr" anchorCtr="0">
          <a:noAutofit/>
        </a:bodyPr>
        <a:lstStyle/>
        <a:p>
          <a:pPr lvl="0" algn="l" defTabSz="977900">
            <a:lnSpc>
              <a:spcPct val="90000"/>
            </a:lnSpc>
            <a:spcBef>
              <a:spcPct val="0"/>
            </a:spcBef>
            <a:spcAft>
              <a:spcPct val="35000"/>
            </a:spcAft>
          </a:pPr>
          <a:r>
            <a:rPr lang="es-ES" sz="2200" kern="1200" dirty="0" smtClean="0"/>
            <a:t>Cohecho (soborno, coima, compra de votos)</a:t>
          </a:r>
          <a:endParaRPr lang="es-ES" sz="2200" kern="1200" dirty="0"/>
        </a:p>
      </dsp:txBody>
      <dsp:txXfrm>
        <a:off x="1148486" y="2463109"/>
        <a:ext cx="6907174" cy="492448"/>
      </dsp:txXfrm>
    </dsp:sp>
    <dsp:sp modelId="{4718799E-0FB2-4BA7-8333-5CE3D72B149C}">
      <dsp:nvSpPr>
        <dsp:cNvPr id="0" name=""/>
        <dsp:cNvSpPr/>
      </dsp:nvSpPr>
      <dsp:spPr>
        <a:xfrm>
          <a:off x="840706" y="2401553"/>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E1E76D-A220-43DF-87EF-676B810FC6FD}">
      <dsp:nvSpPr>
        <dsp:cNvPr id="0" name=""/>
        <dsp:cNvSpPr/>
      </dsp:nvSpPr>
      <dsp:spPr>
        <a:xfrm>
          <a:off x="1070457" y="3202215"/>
          <a:ext cx="6985203"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5880" rIns="55880" bIns="55880" numCol="1" spcCol="1270" anchor="ctr" anchorCtr="0">
          <a:noAutofit/>
        </a:bodyPr>
        <a:lstStyle/>
        <a:p>
          <a:pPr lvl="0" algn="l" defTabSz="977900">
            <a:lnSpc>
              <a:spcPct val="90000"/>
            </a:lnSpc>
            <a:spcBef>
              <a:spcPct val="0"/>
            </a:spcBef>
            <a:spcAft>
              <a:spcPct val="35000"/>
            </a:spcAft>
          </a:pPr>
          <a:r>
            <a:rPr lang="es-ES" sz="2200" kern="1200" dirty="0" smtClean="0"/>
            <a:t>Censura y obstrucción</a:t>
          </a:r>
          <a:endParaRPr lang="es-ES" sz="2200" kern="1200" dirty="0"/>
        </a:p>
      </dsp:txBody>
      <dsp:txXfrm>
        <a:off x="1070457" y="3202215"/>
        <a:ext cx="6985203" cy="492448"/>
      </dsp:txXfrm>
    </dsp:sp>
    <dsp:sp modelId="{46A52DD3-4835-4588-BC67-DBB324DFDF26}">
      <dsp:nvSpPr>
        <dsp:cNvPr id="0" name=""/>
        <dsp:cNvSpPr/>
      </dsp:nvSpPr>
      <dsp:spPr>
        <a:xfrm>
          <a:off x="762677" y="3140659"/>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3BA5D5-9BC6-481A-B06A-8D0E005D8C4F}">
      <dsp:nvSpPr>
        <dsp:cNvPr id="0" name=""/>
        <dsp:cNvSpPr/>
      </dsp:nvSpPr>
      <dsp:spPr>
        <a:xfrm>
          <a:off x="826075" y="3940779"/>
          <a:ext cx="7229585"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5880" rIns="55880" bIns="55880" numCol="1" spcCol="1270" anchor="ctr" anchorCtr="0">
          <a:noAutofit/>
        </a:bodyPr>
        <a:lstStyle/>
        <a:p>
          <a:pPr lvl="0" algn="l" defTabSz="977900">
            <a:lnSpc>
              <a:spcPct val="90000"/>
            </a:lnSpc>
            <a:spcBef>
              <a:spcPct val="0"/>
            </a:spcBef>
            <a:spcAft>
              <a:spcPct val="35000"/>
            </a:spcAft>
          </a:pPr>
          <a:r>
            <a:rPr lang="es-ES" sz="2200" kern="1200" dirty="0" smtClean="0"/>
            <a:t>Corrupción. </a:t>
          </a:r>
          <a:endParaRPr lang="es-ES" sz="2200" kern="1200" dirty="0"/>
        </a:p>
      </dsp:txBody>
      <dsp:txXfrm>
        <a:off x="826075" y="3940779"/>
        <a:ext cx="7229585" cy="492448"/>
      </dsp:txXfrm>
    </dsp:sp>
    <dsp:sp modelId="{850E0BFE-B7D9-43A9-9590-D331B1AA6D45}">
      <dsp:nvSpPr>
        <dsp:cNvPr id="0" name=""/>
        <dsp:cNvSpPr/>
      </dsp:nvSpPr>
      <dsp:spPr>
        <a:xfrm>
          <a:off x="518295" y="3879223"/>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89E91E-9412-4D88-97EA-49A487AF8F6E}">
      <dsp:nvSpPr>
        <dsp:cNvPr id="0" name=""/>
        <dsp:cNvSpPr/>
      </dsp:nvSpPr>
      <dsp:spPr>
        <a:xfrm>
          <a:off x="380119" y="4679885"/>
          <a:ext cx="7675541"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5880" rIns="55880" bIns="55880" numCol="1" spcCol="1270" anchor="ctr" anchorCtr="0">
          <a:noAutofit/>
        </a:bodyPr>
        <a:lstStyle/>
        <a:p>
          <a:pPr lvl="0" algn="l" defTabSz="977900">
            <a:lnSpc>
              <a:spcPct val="90000"/>
            </a:lnSpc>
            <a:spcBef>
              <a:spcPct val="0"/>
            </a:spcBef>
            <a:spcAft>
              <a:spcPct val="35000"/>
            </a:spcAft>
          </a:pPr>
          <a:r>
            <a:rPr lang="es-ES" sz="2200" kern="1200" dirty="0" smtClean="0"/>
            <a:t>Ineficiencia legislativa </a:t>
          </a:r>
          <a:endParaRPr lang="es-ES" sz="2200" kern="1200" dirty="0"/>
        </a:p>
      </dsp:txBody>
      <dsp:txXfrm>
        <a:off x="380119" y="4679885"/>
        <a:ext cx="7675541" cy="492448"/>
      </dsp:txXfrm>
    </dsp:sp>
    <dsp:sp modelId="{E65ACCF3-D5E5-44E6-B206-3FC4DEF8FF97}">
      <dsp:nvSpPr>
        <dsp:cNvPr id="0" name=""/>
        <dsp:cNvSpPr/>
      </dsp:nvSpPr>
      <dsp:spPr>
        <a:xfrm>
          <a:off x="72339" y="4618329"/>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00A9B-FFFB-4AD5-BE77-44EEBF5ABB05}">
      <dsp:nvSpPr>
        <dsp:cNvPr id="0" name=""/>
        <dsp:cNvSpPr/>
      </dsp:nvSpPr>
      <dsp:spPr>
        <a:xfrm>
          <a:off x="4083054" y="2397946"/>
          <a:ext cx="1709410" cy="170941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 sz="2200" kern="1200" dirty="0" smtClean="0"/>
            <a:t>Partidos políticos </a:t>
          </a:r>
          <a:endParaRPr lang="es-ES" sz="2200" kern="1200" dirty="0"/>
        </a:p>
      </dsp:txBody>
      <dsp:txXfrm>
        <a:off x="4333391" y="2648283"/>
        <a:ext cx="1208736" cy="1208736"/>
      </dsp:txXfrm>
    </dsp:sp>
    <dsp:sp modelId="{902A317C-967E-4EC7-88BE-3CBBEB4AB84A}">
      <dsp:nvSpPr>
        <dsp:cNvPr id="0" name=""/>
        <dsp:cNvSpPr/>
      </dsp:nvSpPr>
      <dsp:spPr>
        <a:xfrm rot="16200000">
          <a:off x="4756823" y="1776198"/>
          <a:ext cx="361873" cy="581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4811104" y="1946719"/>
        <a:ext cx="253311" cy="348719"/>
      </dsp:txXfrm>
    </dsp:sp>
    <dsp:sp modelId="{54398D84-EF38-41B3-9717-CA9A0C1BDB18}">
      <dsp:nvSpPr>
        <dsp:cNvPr id="0" name=""/>
        <dsp:cNvSpPr/>
      </dsp:nvSpPr>
      <dsp:spPr>
        <a:xfrm>
          <a:off x="4083054" y="5756"/>
          <a:ext cx="1709410" cy="170941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Partido conservador</a:t>
          </a:r>
          <a:endParaRPr lang="es-ES" sz="1400" kern="1200" dirty="0"/>
        </a:p>
      </dsp:txBody>
      <dsp:txXfrm>
        <a:off x="4333391" y="256093"/>
        <a:ext cx="1208736" cy="1208736"/>
      </dsp:txXfrm>
    </dsp:sp>
    <dsp:sp modelId="{B0DF42B4-032B-4FBD-A582-BDDA2FD8B58B}">
      <dsp:nvSpPr>
        <dsp:cNvPr id="0" name=""/>
        <dsp:cNvSpPr/>
      </dsp:nvSpPr>
      <dsp:spPr>
        <a:xfrm rot="19800000">
          <a:off x="5783802" y="2369125"/>
          <a:ext cx="361873" cy="581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5791074" y="2512506"/>
        <a:ext cx="253311" cy="348719"/>
      </dsp:txXfrm>
    </dsp:sp>
    <dsp:sp modelId="{866B60DB-B8BD-45D7-9CD5-640B076CB2D9}">
      <dsp:nvSpPr>
        <dsp:cNvPr id="0" name=""/>
        <dsp:cNvSpPr/>
      </dsp:nvSpPr>
      <dsp:spPr>
        <a:xfrm>
          <a:off x="6154752" y="1201851"/>
          <a:ext cx="1709410" cy="170941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Partido Nacional</a:t>
          </a:r>
          <a:endParaRPr lang="es-ES" sz="1400" kern="1200" dirty="0"/>
        </a:p>
      </dsp:txBody>
      <dsp:txXfrm>
        <a:off x="6405089" y="1452188"/>
        <a:ext cx="1208736" cy="1208736"/>
      </dsp:txXfrm>
    </dsp:sp>
    <dsp:sp modelId="{0697EA5D-AD11-40FA-9F24-6A0D4485F56C}">
      <dsp:nvSpPr>
        <dsp:cNvPr id="0" name=""/>
        <dsp:cNvSpPr/>
      </dsp:nvSpPr>
      <dsp:spPr>
        <a:xfrm rot="1800000">
          <a:off x="5783802" y="3554978"/>
          <a:ext cx="361873" cy="581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5791074" y="3644078"/>
        <a:ext cx="253311" cy="348719"/>
      </dsp:txXfrm>
    </dsp:sp>
    <dsp:sp modelId="{2FDA63DE-0F74-495F-BB77-3B9828FD08D1}">
      <dsp:nvSpPr>
        <dsp:cNvPr id="0" name=""/>
        <dsp:cNvSpPr/>
      </dsp:nvSpPr>
      <dsp:spPr>
        <a:xfrm>
          <a:off x="6154752" y="3594041"/>
          <a:ext cx="1709410" cy="170941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Partido liberal</a:t>
          </a:r>
          <a:endParaRPr lang="es-ES" sz="1400" kern="1200" dirty="0"/>
        </a:p>
      </dsp:txBody>
      <dsp:txXfrm>
        <a:off x="6405089" y="3844378"/>
        <a:ext cx="1208736" cy="1208736"/>
      </dsp:txXfrm>
    </dsp:sp>
    <dsp:sp modelId="{B30BCC3C-5BC1-4C7F-A579-003BD789594E}">
      <dsp:nvSpPr>
        <dsp:cNvPr id="0" name=""/>
        <dsp:cNvSpPr/>
      </dsp:nvSpPr>
      <dsp:spPr>
        <a:xfrm rot="5400000">
          <a:off x="4756823" y="4147904"/>
          <a:ext cx="361873" cy="581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4811104" y="4209863"/>
        <a:ext cx="253311" cy="348719"/>
      </dsp:txXfrm>
    </dsp:sp>
    <dsp:sp modelId="{C360B57F-D408-4071-81E8-384E913210C8}">
      <dsp:nvSpPr>
        <dsp:cNvPr id="0" name=""/>
        <dsp:cNvSpPr/>
      </dsp:nvSpPr>
      <dsp:spPr>
        <a:xfrm>
          <a:off x="4083054" y="4790136"/>
          <a:ext cx="1709410" cy="170941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Partido liberal democrático</a:t>
          </a:r>
          <a:endParaRPr lang="es-ES" sz="1400" kern="1200" dirty="0"/>
        </a:p>
      </dsp:txBody>
      <dsp:txXfrm>
        <a:off x="4333391" y="5040473"/>
        <a:ext cx="1208736" cy="1208736"/>
      </dsp:txXfrm>
    </dsp:sp>
    <dsp:sp modelId="{7C057036-D133-485D-86CC-8DD0DF40E96A}">
      <dsp:nvSpPr>
        <dsp:cNvPr id="0" name=""/>
        <dsp:cNvSpPr/>
      </dsp:nvSpPr>
      <dsp:spPr>
        <a:xfrm rot="9000000">
          <a:off x="3729844" y="3554978"/>
          <a:ext cx="361873" cy="581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3831134" y="3644078"/>
        <a:ext cx="253311" cy="348719"/>
      </dsp:txXfrm>
    </dsp:sp>
    <dsp:sp modelId="{B4793586-89E5-4DED-9087-C62F34D121AE}">
      <dsp:nvSpPr>
        <dsp:cNvPr id="0" name=""/>
        <dsp:cNvSpPr/>
      </dsp:nvSpPr>
      <dsp:spPr>
        <a:xfrm>
          <a:off x="2011357" y="3594041"/>
          <a:ext cx="1709410" cy="170941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Partido radical </a:t>
          </a:r>
          <a:endParaRPr lang="es-ES" sz="1400" kern="1200" dirty="0"/>
        </a:p>
      </dsp:txBody>
      <dsp:txXfrm>
        <a:off x="2261694" y="3844378"/>
        <a:ext cx="1208736" cy="1208736"/>
      </dsp:txXfrm>
    </dsp:sp>
    <dsp:sp modelId="{4191DC5B-53BF-4006-BE6C-8315F3958825}">
      <dsp:nvSpPr>
        <dsp:cNvPr id="0" name=""/>
        <dsp:cNvSpPr/>
      </dsp:nvSpPr>
      <dsp:spPr>
        <a:xfrm rot="12600000">
          <a:off x="3729844" y="2369125"/>
          <a:ext cx="361873" cy="58119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3831134" y="2512506"/>
        <a:ext cx="253311" cy="348719"/>
      </dsp:txXfrm>
    </dsp:sp>
    <dsp:sp modelId="{A0E41584-F352-4784-937B-E5B1D8313A5F}">
      <dsp:nvSpPr>
        <dsp:cNvPr id="0" name=""/>
        <dsp:cNvSpPr/>
      </dsp:nvSpPr>
      <dsp:spPr>
        <a:xfrm>
          <a:off x="2011357" y="1201851"/>
          <a:ext cx="1709410" cy="1709410"/>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Partido democrático</a:t>
          </a:r>
          <a:endParaRPr lang="es-ES" sz="1400" kern="1200" dirty="0"/>
        </a:p>
      </dsp:txBody>
      <dsp:txXfrm>
        <a:off x="2261694" y="1452188"/>
        <a:ext cx="1208736" cy="12087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EF952-93C8-4457-97AE-A90307B6AC12}">
      <dsp:nvSpPr>
        <dsp:cNvPr id="0" name=""/>
        <dsp:cNvSpPr/>
      </dsp:nvSpPr>
      <dsp:spPr>
        <a:xfrm>
          <a:off x="7385671" y="3278776"/>
          <a:ext cx="344874" cy="1594931"/>
        </a:xfrm>
        <a:custGeom>
          <a:avLst/>
          <a:gdLst/>
          <a:ahLst/>
          <a:cxnLst/>
          <a:rect l="0" t="0" r="0" b="0"/>
          <a:pathLst>
            <a:path>
              <a:moveTo>
                <a:pt x="0" y="0"/>
              </a:moveTo>
              <a:lnTo>
                <a:pt x="172437" y="0"/>
              </a:lnTo>
              <a:lnTo>
                <a:pt x="172437" y="1594931"/>
              </a:lnTo>
              <a:lnTo>
                <a:pt x="344874" y="159493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517314" y="4035447"/>
        <a:ext cx="81589" cy="81589"/>
      </dsp:txXfrm>
    </dsp:sp>
    <dsp:sp modelId="{F2F5547B-428E-4E15-939A-DE3F8963A089}">
      <dsp:nvSpPr>
        <dsp:cNvPr id="0" name=""/>
        <dsp:cNvSpPr/>
      </dsp:nvSpPr>
      <dsp:spPr>
        <a:xfrm>
          <a:off x="7385671" y="3233056"/>
          <a:ext cx="344874" cy="91440"/>
        </a:xfrm>
        <a:custGeom>
          <a:avLst/>
          <a:gdLst/>
          <a:ahLst/>
          <a:cxnLst/>
          <a:rect l="0" t="0" r="0" b="0"/>
          <a:pathLst>
            <a:path>
              <a:moveTo>
                <a:pt x="0" y="45720"/>
              </a:moveTo>
              <a:lnTo>
                <a:pt x="172437" y="45720"/>
              </a:lnTo>
              <a:lnTo>
                <a:pt x="172437" y="64351"/>
              </a:lnTo>
              <a:lnTo>
                <a:pt x="344874" y="64351"/>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549474" y="3270142"/>
        <a:ext cx="17268" cy="17268"/>
      </dsp:txXfrm>
    </dsp:sp>
    <dsp:sp modelId="{96951487-33AA-47A7-A034-40C3C249274D}">
      <dsp:nvSpPr>
        <dsp:cNvPr id="0" name=""/>
        <dsp:cNvSpPr/>
      </dsp:nvSpPr>
      <dsp:spPr>
        <a:xfrm>
          <a:off x="7385671" y="1702476"/>
          <a:ext cx="344874" cy="1576299"/>
        </a:xfrm>
        <a:custGeom>
          <a:avLst/>
          <a:gdLst/>
          <a:ahLst/>
          <a:cxnLst/>
          <a:rect l="0" t="0" r="0" b="0"/>
          <a:pathLst>
            <a:path>
              <a:moveTo>
                <a:pt x="0" y="1576299"/>
              </a:moveTo>
              <a:lnTo>
                <a:pt x="172437" y="1576299"/>
              </a:lnTo>
              <a:lnTo>
                <a:pt x="172437" y="0"/>
              </a:lnTo>
              <a:lnTo>
                <a:pt x="344874"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7517769" y="2450286"/>
        <a:ext cx="80679" cy="80679"/>
      </dsp:txXfrm>
    </dsp:sp>
    <dsp:sp modelId="{3051FE88-6824-47A4-8970-11112C3749FF}">
      <dsp:nvSpPr>
        <dsp:cNvPr id="0" name=""/>
        <dsp:cNvSpPr/>
      </dsp:nvSpPr>
      <dsp:spPr>
        <a:xfrm>
          <a:off x="5316424" y="3233056"/>
          <a:ext cx="344874" cy="91440"/>
        </a:xfrm>
        <a:custGeom>
          <a:avLst/>
          <a:gdLst/>
          <a:ahLst/>
          <a:cxnLst/>
          <a:rect l="0" t="0" r="0" b="0"/>
          <a:pathLst>
            <a:path>
              <a:moveTo>
                <a:pt x="0" y="45720"/>
              </a:moveTo>
              <a:lnTo>
                <a:pt x="344874"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480240" y="3270154"/>
        <a:ext cx="17243" cy="17243"/>
      </dsp:txXfrm>
    </dsp:sp>
    <dsp:sp modelId="{25811A98-E783-483A-91B8-A63E8B2889D3}">
      <dsp:nvSpPr>
        <dsp:cNvPr id="0" name=""/>
        <dsp:cNvSpPr/>
      </dsp:nvSpPr>
      <dsp:spPr>
        <a:xfrm>
          <a:off x="3247177" y="3233056"/>
          <a:ext cx="344874" cy="91440"/>
        </a:xfrm>
        <a:custGeom>
          <a:avLst/>
          <a:gdLst/>
          <a:ahLst/>
          <a:cxnLst/>
          <a:rect l="0" t="0" r="0" b="0"/>
          <a:pathLst>
            <a:path>
              <a:moveTo>
                <a:pt x="0" y="45720"/>
              </a:moveTo>
              <a:lnTo>
                <a:pt x="344874"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3410993" y="3270154"/>
        <a:ext cx="17243" cy="17243"/>
      </dsp:txXfrm>
    </dsp:sp>
    <dsp:sp modelId="{C1789E03-1BC8-4C99-A0EB-4A47A041E25C}">
      <dsp:nvSpPr>
        <dsp:cNvPr id="0" name=""/>
        <dsp:cNvSpPr/>
      </dsp:nvSpPr>
      <dsp:spPr>
        <a:xfrm>
          <a:off x="1177930" y="3233056"/>
          <a:ext cx="344874" cy="91440"/>
        </a:xfrm>
        <a:custGeom>
          <a:avLst/>
          <a:gdLst/>
          <a:ahLst/>
          <a:cxnLst/>
          <a:rect l="0" t="0" r="0" b="0"/>
          <a:pathLst>
            <a:path>
              <a:moveTo>
                <a:pt x="0" y="45720"/>
              </a:moveTo>
              <a:lnTo>
                <a:pt x="344874"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341746" y="3270154"/>
        <a:ext cx="17243" cy="17243"/>
      </dsp:txXfrm>
    </dsp:sp>
    <dsp:sp modelId="{292E459A-1A4E-428F-B86B-DFDC40737356}">
      <dsp:nvSpPr>
        <dsp:cNvPr id="0" name=""/>
        <dsp:cNvSpPr/>
      </dsp:nvSpPr>
      <dsp:spPr>
        <a:xfrm rot="16200000">
          <a:off x="-1795003" y="2694009"/>
          <a:ext cx="4776334" cy="116953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s-ES" sz="3700" kern="1200" dirty="0" smtClean="0"/>
            <a:t>Solución a problemas limítrofes </a:t>
          </a:r>
          <a:endParaRPr lang="es-ES" sz="3700" kern="1200" dirty="0"/>
        </a:p>
      </dsp:txBody>
      <dsp:txXfrm>
        <a:off x="-1795003" y="2694009"/>
        <a:ext cx="4776334" cy="1169534"/>
      </dsp:txXfrm>
    </dsp:sp>
    <dsp:sp modelId="{797744CC-C75C-44C7-82B2-2449EF0DFAD7}">
      <dsp:nvSpPr>
        <dsp:cNvPr id="0" name=""/>
        <dsp:cNvSpPr/>
      </dsp:nvSpPr>
      <dsp:spPr>
        <a:xfrm>
          <a:off x="1522805" y="2025969"/>
          <a:ext cx="1724372" cy="250561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Federico Errázuriz debió enfrentar un grave problema limítrofe con Argentina en el tratado de límites de 1881 referente a la Patagonia y l Estrecho de Magallanes. Además de la cuestión de Puna de Atacama. </a:t>
          </a:r>
          <a:endParaRPr lang="es-ES" sz="1200" kern="1200" dirty="0"/>
        </a:p>
      </dsp:txBody>
      <dsp:txXfrm>
        <a:off x="1522805" y="2025969"/>
        <a:ext cx="1724372" cy="2505613"/>
      </dsp:txXfrm>
    </dsp:sp>
    <dsp:sp modelId="{0653575C-34F6-46A4-8D31-1897E86625DC}">
      <dsp:nvSpPr>
        <dsp:cNvPr id="0" name=""/>
        <dsp:cNvSpPr/>
      </dsp:nvSpPr>
      <dsp:spPr>
        <a:xfrm>
          <a:off x="3592052" y="1593667"/>
          <a:ext cx="1724372" cy="337021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La Puna de Atacama fue un problema que se originó cuando Bolivia y Argentina negociaban sus límites fronterizos, Bolivia sede la punta de Atacama a Argentina (territorio ocupado por Chile). En 1898 casi estalla una guerra entre ambos países y para evitarla actuó como arbitro un ministro de EEUU, quien dijo que la mayor parte quedaba para Argentina. </a:t>
          </a:r>
          <a:endParaRPr lang="es-ES" sz="1200" kern="1200" dirty="0"/>
        </a:p>
      </dsp:txBody>
      <dsp:txXfrm>
        <a:off x="3592052" y="1593667"/>
        <a:ext cx="1724372" cy="3370217"/>
      </dsp:txXfrm>
    </dsp:sp>
    <dsp:sp modelId="{4666A861-2805-4BE7-B7BC-E27377DD3AD9}">
      <dsp:nvSpPr>
        <dsp:cNvPr id="0" name=""/>
        <dsp:cNvSpPr/>
      </dsp:nvSpPr>
      <dsp:spPr>
        <a:xfrm>
          <a:off x="5661299" y="2130368"/>
          <a:ext cx="1724372" cy="229681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Se firmaron los pactos de mayo. (28 de mayo 1902):</a:t>
          </a:r>
          <a:endParaRPr lang="es-ES" sz="1200" kern="1200" dirty="0"/>
        </a:p>
      </dsp:txBody>
      <dsp:txXfrm>
        <a:off x="5661299" y="2130368"/>
        <a:ext cx="1724372" cy="2296816"/>
      </dsp:txXfrm>
    </dsp:sp>
    <dsp:sp modelId="{6ED68C8C-C624-4F2B-9C34-A1BEA661263B}">
      <dsp:nvSpPr>
        <dsp:cNvPr id="0" name=""/>
        <dsp:cNvSpPr/>
      </dsp:nvSpPr>
      <dsp:spPr>
        <a:xfrm>
          <a:off x="7730546" y="911071"/>
          <a:ext cx="1724372" cy="15828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El compromiso de Argentina de  renunciar a su deseo expansionista en Chile. </a:t>
          </a:r>
          <a:endParaRPr lang="es-ES" sz="1200" kern="1200" dirty="0"/>
        </a:p>
      </dsp:txBody>
      <dsp:txXfrm>
        <a:off x="7730546" y="911071"/>
        <a:ext cx="1724372" cy="1582810"/>
      </dsp:txXfrm>
    </dsp:sp>
    <dsp:sp modelId="{6096D5AD-15AD-40A6-9BB2-9B8665657715}">
      <dsp:nvSpPr>
        <dsp:cNvPr id="0" name=""/>
        <dsp:cNvSpPr/>
      </dsp:nvSpPr>
      <dsp:spPr>
        <a:xfrm>
          <a:off x="7730546" y="2625312"/>
          <a:ext cx="1724372" cy="134419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La designación de Gran Bretaña como árbitro del conflicto.</a:t>
          </a:r>
          <a:endParaRPr lang="es-ES" sz="1200" kern="1200" dirty="0"/>
        </a:p>
      </dsp:txBody>
      <dsp:txXfrm>
        <a:off x="7730546" y="2625312"/>
        <a:ext cx="1724372" cy="1344190"/>
      </dsp:txXfrm>
    </dsp:sp>
    <dsp:sp modelId="{3C2050A4-BF1C-4DCE-A638-379B3DEBEED7}">
      <dsp:nvSpPr>
        <dsp:cNvPr id="0" name=""/>
        <dsp:cNvSpPr/>
      </dsp:nvSpPr>
      <dsp:spPr>
        <a:xfrm>
          <a:off x="7730546" y="4100934"/>
          <a:ext cx="1724372" cy="154554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dirty="0" smtClean="0"/>
            <a:t>Limitación de armamento naval por parte de ambas naciones. </a:t>
          </a:r>
          <a:endParaRPr lang="es-ES" sz="1200" kern="1200" dirty="0"/>
        </a:p>
      </dsp:txBody>
      <dsp:txXfrm>
        <a:off x="7730546" y="4100934"/>
        <a:ext cx="1724372" cy="15455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86BE2-A3D1-4D37-B9C2-B9E88E914288}">
      <dsp:nvSpPr>
        <dsp:cNvPr id="0" name=""/>
        <dsp:cNvSpPr/>
      </dsp:nvSpPr>
      <dsp:spPr>
        <a:xfrm>
          <a:off x="2552625" y="2709333"/>
          <a:ext cx="675382" cy="643466"/>
        </a:xfrm>
        <a:custGeom>
          <a:avLst/>
          <a:gdLst/>
          <a:ahLst/>
          <a:cxnLst/>
          <a:rect l="0" t="0" r="0" b="0"/>
          <a:pathLst>
            <a:path>
              <a:moveTo>
                <a:pt x="0" y="0"/>
              </a:moveTo>
              <a:lnTo>
                <a:pt x="337691" y="0"/>
              </a:lnTo>
              <a:lnTo>
                <a:pt x="337691" y="643466"/>
              </a:lnTo>
              <a:lnTo>
                <a:pt x="675382" y="643466"/>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66995" y="3007745"/>
        <a:ext cx="46642" cy="46642"/>
      </dsp:txXfrm>
    </dsp:sp>
    <dsp:sp modelId="{F0BED37B-7865-4CA9-B7D5-D19283DE1C6A}">
      <dsp:nvSpPr>
        <dsp:cNvPr id="0" name=""/>
        <dsp:cNvSpPr/>
      </dsp:nvSpPr>
      <dsp:spPr>
        <a:xfrm>
          <a:off x="2552625" y="2065866"/>
          <a:ext cx="675382" cy="643466"/>
        </a:xfrm>
        <a:custGeom>
          <a:avLst/>
          <a:gdLst/>
          <a:ahLst/>
          <a:cxnLst/>
          <a:rect l="0" t="0" r="0" b="0"/>
          <a:pathLst>
            <a:path>
              <a:moveTo>
                <a:pt x="0" y="643466"/>
              </a:moveTo>
              <a:lnTo>
                <a:pt x="337691" y="643466"/>
              </a:lnTo>
              <a:lnTo>
                <a:pt x="337691" y="0"/>
              </a:lnTo>
              <a:lnTo>
                <a:pt x="6753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2866995" y="2364279"/>
        <a:ext cx="46642" cy="46642"/>
      </dsp:txXfrm>
    </dsp:sp>
    <dsp:sp modelId="{51B5B0F2-2991-43A6-BF85-974A140951AA}">
      <dsp:nvSpPr>
        <dsp:cNvPr id="0" name=""/>
        <dsp:cNvSpPr/>
      </dsp:nvSpPr>
      <dsp:spPr>
        <a:xfrm rot="16200000">
          <a:off x="-671481" y="2194560"/>
          <a:ext cx="5418667"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500" kern="1200" dirty="0" smtClean="0"/>
            <a:t>Solución de problemas limítrofes </a:t>
          </a:r>
          <a:endParaRPr lang="es-ES" sz="3500" kern="1200" dirty="0"/>
        </a:p>
      </dsp:txBody>
      <dsp:txXfrm>
        <a:off x="-671481" y="2194560"/>
        <a:ext cx="5418667" cy="1029546"/>
      </dsp:txXfrm>
    </dsp:sp>
    <dsp:sp modelId="{F1D8DE94-1D97-4760-BEF5-F16E21593627}">
      <dsp:nvSpPr>
        <dsp:cNvPr id="0" name=""/>
        <dsp:cNvSpPr/>
      </dsp:nvSpPr>
      <dsp:spPr>
        <a:xfrm>
          <a:off x="3228008" y="1551093"/>
          <a:ext cx="3376913"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Germán Riesco tuvo que solucionar el problema limítrofe entre Chile y Bolivia que tenían después de la Guerra del Salitre. </a:t>
          </a:r>
          <a:endParaRPr lang="es-ES" sz="1600" kern="1200" dirty="0"/>
        </a:p>
      </dsp:txBody>
      <dsp:txXfrm>
        <a:off x="3228008" y="1551093"/>
        <a:ext cx="3376913" cy="1029546"/>
      </dsp:txXfrm>
    </dsp:sp>
    <dsp:sp modelId="{1F8852DA-DF92-4EFE-AD0C-36F76D535762}">
      <dsp:nvSpPr>
        <dsp:cNvPr id="0" name=""/>
        <dsp:cNvSpPr/>
      </dsp:nvSpPr>
      <dsp:spPr>
        <a:xfrm>
          <a:off x="3228008" y="2838026"/>
          <a:ext cx="3376913" cy="10295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1904 se firmó el tratado de Paz  y Amistad con Bolivia (20 de octubre)</a:t>
          </a:r>
          <a:endParaRPr lang="es-ES" sz="1600" kern="1200" dirty="0"/>
        </a:p>
      </dsp:txBody>
      <dsp:txXfrm>
        <a:off x="3228008" y="2838026"/>
        <a:ext cx="3376913" cy="10295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EE430-25DB-4B20-86F1-9818D3E01E8C}">
      <dsp:nvSpPr>
        <dsp:cNvPr id="0" name=""/>
        <dsp:cNvSpPr/>
      </dsp:nvSpPr>
      <dsp:spPr>
        <a:xfrm>
          <a:off x="5440679" y="3090691"/>
          <a:ext cx="4665995" cy="323920"/>
        </a:xfrm>
        <a:custGeom>
          <a:avLst/>
          <a:gdLst/>
          <a:ahLst/>
          <a:cxnLst/>
          <a:rect l="0" t="0" r="0" b="0"/>
          <a:pathLst>
            <a:path>
              <a:moveTo>
                <a:pt x="0" y="0"/>
              </a:moveTo>
              <a:lnTo>
                <a:pt x="0" y="161960"/>
              </a:lnTo>
              <a:lnTo>
                <a:pt x="4665995" y="161960"/>
              </a:lnTo>
              <a:lnTo>
                <a:pt x="4665995" y="3239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C08768-A500-4DB2-A4CF-0C2C421F8422}">
      <dsp:nvSpPr>
        <dsp:cNvPr id="0" name=""/>
        <dsp:cNvSpPr/>
      </dsp:nvSpPr>
      <dsp:spPr>
        <a:xfrm>
          <a:off x="5440679" y="3090691"/>
          <a:ext cx="2799597" cy="323920"/>
        </a:xfrm>
        <a:custGeom>
          <a:avLst/>
          <a:gdLst/>
          <a:ahLst/>
          <a:cxnLst/>
          <a:rect l="0" t="0" r="0" b="0"/>
          <a:pathLst>
            <a:path>
              <a:moveTo>
                <a:pt x="0" y="0"/>
              </a:moveTo>
              <a:lnTo>
                <a:pt x="0" y="161960"/>
              </a:lnTo>
              <a:lnTo>
                <a:pt x="2799597" y="161960"/>
              </a:lnTo>
              <a:lnTo>
                <a:pt x="2799597" y="3239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667528-BACE-4D32-A01D-183D0F3D98C3}">
      <dsp:nvSpPr>
        <dsp:cNvPr id="0" name=""/>
        <dsp:cNvSpPr/>
      </dsp:nvSpPr>
      <dsp:spPr>
        <a:xfrm>
          <a:off x="5440679" y="3090691"/>
          <a:ext cx="933199" cy="323920"/>
        </a:xfrm>
        <a:custGeom>
          <a:avLst/>
          <a:gdLst/>
          <a:ahLst/>
          <a:cxnLst/>
          <a:rect l="0" t="0" r="0" b="0"/>
          <a:pathLst>
            <a:path>
              <a:moveTo>
                <a:pt x="0" y="0"/>
              </a:moveTo>
              <a:lnTo>
                <a:pt x="0" y="161960"/>
              </a:lnTo>
              <a:lnTo>
                <a:pt x="933199" y="161960"/>
              </a:lnTo>
              <a:lnTo>
                <a:pt x="933199" y="3239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972B8B-1149-4FE4-8AFE-9711908C38AD}">
      <dsp:nvSpPr>
        <dsp:cNvPr id="0" name=""/>
        <dsp:cNvSpPr/>
      </dsp:nvSpPr>
      <dsp:spPr>
        <a:xfrm>
          <a:off x="4507480" y="3090691"/>
          <a:ext cx="933199" cy="323920"/>
        </a:xfrm>
        <a:custGeom>
          <a:avLst/>
          <a:gdLst/>
          <a:ahLst/>
          <a:cxnLst/>
          <a:rect l="0" t="0" r="0" b="0"/>
          <a:pathLst>
            <a:path>
              <a:moveTo>
                <a:pt x="933199" y="0"/>
              </a:moveTo>
              <a:lnTo>
                <a:pt x="933199" y="161960"/>
              </a:lnTo>
              <a:lnTo>
                <a:pt x="0" y="161960"/>
              </a:lnTo>
              <a:lnTo>
                <a:pt x="0" y="3239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CB5082-6D90-4905-A83A-CB54A7CD8FEC}">
      <dsp:nvSpPr>
        <dsp:cNvPr id="0" name=""/>
        <dsp:cNvSpPr/>
      </dsp:nvSpPr>
      <dsp:spPr>
        <a:xfrm>
          <a:off x="2641082" y="3090691"/>
          <a:ext cx="2799597" cy="323920"/>
        </a:xfrm>
        <a:custGeom>
          <a:avLst/>
          <a:gdLst/>
          <a:ahLst/>
          <a:cxnLst/>
          <a:rect l="0" t="0" r="0" b="0"/>
          <a:pathLst>
            <a:path>
              <a:moveTo>
                <a:pt x="2799597" y="0"/>
              </a:moveTo>
              <a:lnTo>
                <a:pt x="2799597" y="161960"/>
              </a:lnTo>
              <a:lnTo>
                <a:pt x="0" y="161960"/>
              </a:lnTo>
              <a:lnTo>
                <a:pt x="0" y="3239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4C4B7E-7AED-431F-B457-532456909191}">
      <dsp:nvSpPr>
        <dsp:cNvPr id="0" name=""/>
        <dsp:cNvSpPr/>
      </dsp:nvSpPr>
      <dsp:spPr>
        <a:xfrm>
          <a:off x="774684" y="3090691"/>
          <a:ext cx="4665995" cy="323920"/>
        </a:xfrm>
        <a:custGeom>
          <a:avLst/>
          <a:gdLst/>
          <a:ahLst/>
          <a:cxnLst/>
          <a:rect l="0" t="0" r="0" b="0"/>
          <a:pathLst>
            <a:path>
              <a:moveTo>
                <a:pt x="4665995" y="0"/>
              </a:moveTo>
              <a:lnTo>
                <a:pt x="4665995" y="161960"/>
              </a:lnTo>
              <a:lnTo>
                <a:pt x="0" y="161960"/>
              </a:lnTo>
              <a:lnTo>
                <a:pt x="0" y="3239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C1AA4D-3A31-4A97-8575-B5B87B5D9073}">
      <dsp:nvSpPr>
        <dsp:cNvPr id="0" name=""/>
        <dsp:cNvSpPr/>
      </dsp:nvSpPr>
      <dsp:spPr>
        <a:xfrm>
          <a:off x="4669440" y="2319452"/>
          <a:ext cx="1542477" cy="7712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Se caracteriza por </a:t>
          </a:r>
          <a:endParaRPr lang="es-ES" sz="1700" kern="1200" dirty="0"/>
        </a:p>
      </dsp:txBody>
      <dsp:txXfrm>
        <a:off x="4669440" y="2319452"/>
        <a:ext cx="1542477" cy="771238"/>
      </dsp:txXfrm>
    </dsp:sp>
    <dsp:sp modelId="{470737E5-D433-4BBB-A2E3-B89A0DC0D5F9}">
      <dsp:nvSpPr>
        <dsp:cNvPr id="0" name=""/>
        <dsp:cNvSpPr/>
      </dsp:nvSpPr>
      <dsp:spPr>
        <a:xfrm>
          <a:off x="3445" y="3414611"/>
          <a:ext cx="1542477" cy="7712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Crisis 1929</a:t>
          </a:r>
          <a:endParaRPr lang="es-ES" sz="1700" kern="1200" dirty="0"/>
        </a:p>
      </dsp:txBody>
      <dsp:txXfrm>
        <a:off x="3445" y="3414611"/>
        <a:ext cx="1542477" cy="771238"/>
      </dsp:txXfrm>
    </dsp:sp>
    <dsp:sp modelId="{10DBA3B3-9ED0-466C-8A5B-A0F0B9FBB695}">
      <dsp:nvSpPr>
        <dsp:cNvPr id="0" name=""/>
        <dsp:cNvSpPr/>
      </dsp:nvSpPr>
      <dsp:spPr>
        <a:xfrm>
          <a:off x="1869843" y="3414611"/>
          <a:ext cx="1542477" cy="7712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Régimen estalinista 1927-1953</a:t>
          </a:r>
          <a:endParaRPr lang="es-ES" sz="1700" kern="1200" dirty="0"/>
        </a:p>
      </dsp:txBody>
      <dsp:txXfrm>
        <a:off x="1869843" y="3414611"/>
        <a:ext cx="1542477" cy="771238"/>
      </dsp:txXfrm>
    </dsp:sp>
    <dsp:sp modelId="{3ED0B2C2-E522-4E51-A8AE-F8B01D747E3F}">
      <dsp:nvSpPr>
        <dsp:cNvPr id="0" name=""/>
        <dsp:cNvSpPr/>
      </dsp:nvSpPr>
      <dsp:spPr>
        <a:xfrm>
          <a:off x="3736241" y="3414611"/>
          <a:ext cx="1542477" cy="7712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Fascismo en Italia</a:t>
          </a:r>
          <a:endParaRPr lang="es-ES" sz="1700" kern="1200" dirty="0"/>
        </a:p>
      </dsp:txBody>
      <dsp:txXfrm>
        <a:off x="3736241" y="3414611"/>
        <a:ext cx="1542477" cy="771238"/>
      </dsp:txXfrm>
    </dsp:sp>
    <dsp:sp modelId="{9C00F68D-99C0-47A3-98E5-5743FEE3B23E}">
      <dsp:nvSpPr>
        <dsp:cNvPr id="0" name=""/>
        <dsp:cNvSpPr/>
      </dsp:nvSpPr>
      <dsp:spPr>
        <a:xfrm>
          <a:off x="5602639" y="3414611"/>
          <a:ext cx="1542477" cy="7712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Nacismo en Alemania</a:t>
          </a:r>
          <a:endParaRPr lang="es-ES" sz="1700" kern="1200" dirty="0"/>
        </a:p>
      </dsp:txBody>
      <dsp:txXfrm>
        <a:off x="5602639" y="3414611"/>
        <a:ext cx="1542477" cy="771238"/>
      </dsp:txXfrm>
    </dsp:sp>
    <dsp:sp modelId="{92B044EA-7896-4871-83E1-1C14FA2A4654}">
      <dsp:nvSpPr>
        <dsp:cNvPr id="0" name=""/>
        <dsp:cNvSpPr/>
      </dsp:nvSpPr>
      <dsp:spPr>
        <a:xfrm>
          <a:off x="7469037" y="3414611"/>
          <a:ext cx="1542477" cy="7712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Guerra Civil Española</a:t>
          </a:r>
          <a:endParaRPr lang="es-ES" sz="1700" kern="1200" dirty="0"/>
        </a:p>
      </dsp:txBody>
      <dsp:txXfrm>
        <a:off x="7469037" y="3414611"/>
        <a:ext cx="1542477" cy="771238"/>
      </dsp:txXfrm>
    </dsp:sp>
    <dsp:sp modelId="{C31B57F4-929D-49CC-816C-0E582A5CE593}">
      <dsp:nvSpPr>
        <dsp:cNvPr id="0" name=""/>
        <dsp:cNvSpPr/>
      </dsp:nvSpPr>
      <dsp:spPr>
        <a:xfrm>
          <a:off x="9335435" y="3414611"/>
          <a:ext cx="1542477" cy="7712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Entre otros…</a:t>
          </a:r>
          <a:endParaRPr lang="es-ES" sz="1700" kern="1200" dirty="0"/>
        </a:p>
      </dsp:txBody>
      <dsp:txXfrm>
        <a:off x="9335435" y="3414611"/>
        <a:ext cx="1542477" cy="77123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6B8FC-7781-431B-87BA-3AF018917A30}" type="datetimeFigureOut">
              <a:rPr lang="es-CL" smtClean="0"/>
              <a:t>15-09-2020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74317-694A-4F1C-ACAF-4D4F8F254E78}" type="slidenum">
              <a:rPr lang="es-CL" smtClean="0"/>
              <a:t>‹Nº›</a:t>
            </a:fld>
            <a:endParaRPr lang="es-CL"/>
          </a:p>
        </p:txBody>
      </p:sp>
    </p:spTree>
    <p:extLst>
      <p:ext uri="{BB962C8B-B14F-4D97-AF65-F5344CB8AC3E}">
        <p14:creationId xmlns:p14="http://schemas.microsoft.com/office/powerpoint/2010/main" val="348007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15-09-2020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92135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D1A203-798E-4917-949F-7766B2C4BFAC}" type="datetimeFigureOut">
              <a:rPr lang="es-CL" smtClean="0"/>
              <a:t>15-09-2020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401531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15-09-2020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35208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15-09-2020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96808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15-09-2020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03166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1A203-798E-4917-949F-7766B2C4BFAC}" type="datetimeFigureOut">
              <a:rPr lang="es-CL" smtClean="0"/>
              <a:t>15-09-2020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25696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1A203-798E-4917-949F-7766B2C4BFAC}" type="datetimeFigureOut">
              <a:rPr lang="es-CL" smtClean="0"/>
              <a:t>15-09-2020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110168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15-09-2020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066083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15-09-2020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33493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15-09-2020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54487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15-09-2020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14954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D1A203-798E-4917-949F-7766B2C4BFAC}" type="datetimeFigureOut">
              <a:rPr lang="es-CL" smtClean="0"/>
              <a:t>15-09-2020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34644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D1A203-798E-4917-949F-7766B2C4BFAC}" type="datetimeFigureOut">
              <a:rPr lang="es-CL" smtClean="0"/>
              <a:t>15-09-2020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16484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25D1A203-798E-4917-949F-7766B2C4BFAC}" type="datetimeFigureOut">
              <a:rPr lang="es-CL" smtClean="0"/>
              <a:t>15-09-2020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57908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D1A203-798E-4917-949F-7766B2C4BFAC}" type="datetimeFigureOut">
              <a:rPr lang="es-CL" smtClean="0"/>
              <a:t>15-09-2020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6592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25D1A203-798E-4917-949F-7766B2C4BFAC}" type="datetimeFigureOut">
              <a:rPr lang="es-CL" smtClean="0"/>
              <a:t>15-09-2020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49921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D1A203-798E-4917-949F-7766B2C4BFAC}" type="datetimeFigureOut">
              <a:rPr lang="es-CL" smtClean="0"/>
              <a:t>15-09-2020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70985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D1A203-798E-4917-949F-7766B2C4BFAC}" type="datetimeFigureOut">
              <a:rPr lang="es-CL" smtClean="0"/>
              <a:t>15-09-2020</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DCFAD77-CAED-46DE-9026-A12D3B48DD4A}" type="slidenum">
              <a:rPr lang="es-CL" smtClean="0"/>
              <a:t>‹Nº›</a:t>
            </a:fld>
            <a:endParaRPr lang="es-CL"/>
          </a:p>
        </p:txBody>
      </p:sp>
    </p:spTree>
    <p:extLst>
      <p:ext uri="{BB962C8B-B14F-4D97-AF65-F5344CB8AC3E}">
        <p14:creationId xmlns:p14="http://schemas.microsoft.com/office/powerpoint/2010/main" val="534077396"/>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arget="../media/image11.jpeg" Type="http://schemas.openxmlformats.org/officeDocument/2006/relationships/imag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arget="../media/image13.jpeg" Type="http://schemas.openxmlformats.org/officeDocument/2006/relationships/image"/><Relationship Id="rId2" Target="../media/image12.jpe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3" Target="../media/image16.jpeg" Type="http://schemas.openxmlformats.org/officeDocument/2006/relationships/image"/><Relationship Id="rId2" Target="../media/image15.jpeg" Type="http://schemas.openxmlformats.org/officeDocument/2006/relationships/image"/><Relationship Id="rId1" Target="../slideLayouts/slideLayout2.xml" Type="http://schemas.openxmlformats.org/officeDocument/2006/relationships/slideLayout"/></Relationships>
</file>

<file path=ppt/slides/_rels/slide26.xml.rels><?xml version="1.0" encoding="UTF-8" standalone="yes" ?><Relationships xmlns="http://schemas.openxmlformats.org/package/2006/relationships"><Relationship Id="rId3" Target="../media/image18.jpeg" Type="http://schemas.openxmlformats.org/officeDocument/2006/relationships/image"/><Relationship Id="rId2" Target="../media/image17.jpeg" Type="http://schemas.openxmlformats.org/officeDocument/2006/relationships/image"/><Relationship Id="rId1" Target="../slideLayouts/slideLayout2.xml" Type="http://schemas.openxmlformats.org/officeDocument/2006/relationships/slideLayout"/><Relationship Id="rId5" Target="../media/image20.jpeg" Type="http://schemas.openxmlformats.org/officeDocument/2006/relationships/image"/><Relationship Id="rId4" Target="../media/image19.jpeg" Type="http://schemas.openxmlformats.org/officeDocument/2006/relationships/image"/></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2" Target="../media/image21.jpeg" Type="http://schemas.openxmlformats.org/officeDocument/2006/relationships/image"/><Relationship Id="rId1" Target="../slideLayouts/slideLayout2.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23.jpeg" Type="http://schemas.openxmlformats.org/officeDocument/2006/relationships/image"/><Relationship Id="rId7" Target="../media/image27.jpeg" Type="http://schemas.openxmlformats.org/officeDocument/2006/relationships/image"/><Relationship Id="rId2" Target="../media/image22.jpeg" Type="http://schemas.openxmlformats.org/officeDocument/2006/relationships/image"/><Relationship Id="rId1" Target="../slideLayouts/slideLayout2.xml" Type="http://schemas.openxmlformats.org/officeDocument/2006/relationships/slideLayout"/><Relationship Id="rId6" Target="../media/image26.jpeg" Type="http://schemas.openxmlformats.org/officeDocument/2006/relationships/image"/><Relationship Id="rId5" Target="../media/image25.jpeg" Type="http://schemas.openxmlformats.org/officeDocument/2006/relationships/image"/><Relationship Id="rId4" Target="../media/image24.jpeg" Type="http://schemas.openxmlformats.org/officeDocument/2006/relationships/image"/></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arget="../media/image28.jpeg" Type="http://schemas.openxmlformats.org/officeDocument/2006/relationships/image"/><Relationship Id="rId1" Target="../slideLayouts/slideLayout2.xml" Type="http://schemas.openxmlformats.org/officeDocument/2006/relationships/slideLayout"/></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29.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2.xml.rels><?xml version="1.0" encoding="UTF-8" standalone="yes" ?><Relationships xmlns="http://schemas.openxmlformats.org/package/2006/relationships"><Relationship Id="rId2" Target="../media/image30.jpeg" Type="http://schemas.openxmlformats.org/officeDocument/2006/relationships/image"/><Relationship Id="rId1" Target="../slideLayouts/slideLayout2.xml" Type="http://schemas.openxmlformats.org/officeDocument/2006/relationships/slideLayout"/></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arget="../media/image31.jpeg" Type="http://schemas.openxmlformats.org/officeDocument/2006/relationships/image"/><Relationship Id="rId1" Target="../slideLayouts/slideLayout2.xml" Type="http://schemas.openxmlformats.org/officeDocument/2006/relationships/slideLayout"/></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arget="../media/image32.jpeg" Type="http://schemas.openxmlformats.org/officeDocument/2006/relationships/image"/><Relationship Id="rId1" Target="../slideLayouts/slideLayout2.xml" Type="http://schemas.openxmlformats.org/officeDocument/2006/relationships/slideLayout"/></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arget="../media/image33.jpeg" Type="http://schemas.openxmlformats.org/officeDocument/2006/relationships/image"/><Relationship Id="rId1" Target="../slideLayouts/slideLayout2.xml" Type="http://schemas.openxmlformats.org/officeDocument/2006/relationships/slideLayout"/></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2.xml.rels><?xml version="1.0" encoding="UTF-8" standalone="yes" ?><Relationships xmlns="http://schemas.openxmlformats.org/package/2006/relationships"><Relationship Id="rId2" Target="../media/image34.jpeg" Type="http://schemas.openxmlformats.org/officeDocument/2006/relationships/image"/><Relationship Id="rId1" Target="../slideLayouts/slideLayout2.xml" Type="http://schemas.openxmlformats.org/officeDocument/2006/relationships/slideLayout"/></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4.xml.rels><?xml version="1.0" encoding="UTF-8" standalone="yes" ?><Relationships xmlns="http://schemas.openxmlformats.org/package/2006/relationships"><Relationship Id="rId2" Target="../media/image35.jpeg" Type="http://schemas.openxmlformats.org/officeDocument/2006/relationships/image"/><Relationship Id="rId1" Target="../slideLayouts/slideLayout2.xml" Type="http://schemas.openxmlformats.org/officeDocument/2006/relationships/slideLayout"/></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arget="../media/image39.jpeg" Type="http://schemas.openxmlformats.org/officeDocument/2006/relationships/image"/><Relationship Id="rId1" Target="../slideLayouts/slideLayout2.xml" Type="http://schemas.openxmlformats.org/officeDocument/2006/relationships/slideLayout"/></Relationships>
</file>

<file path=ppt/slides/_rels/slide66.xml.rels><?xml version="1.0" encoding="UTF-8" standalone="yes" ?><Relationships xmlns="http://schemas.openxmlformats.org/package/2006/relationships"><Relationship Id="rId2" Target="../media/image40.jpeg" Type="http://schemas.openxmlformats.org/officeDocument/2006/relationships/image"/><Relationship Id="rId1" Target="../slideLayouts/slideLayout2.xml" Type="http://schemas.openxmlformats.org/officeDocument/2006/relationships/slideLayout"/></Relationships>
</file>

<file path=ppt/slides/_rels/slide67.xml.rels><?xml version="1.0" encoding="UTF-8" standalone="yes" ?><Relationships xmlns="http://schemas.openxmlformats.org/package/2006/relationships"><Relationship Id="rId2" Target="../media/image41.jpeg" Type="http://schemas.openxmlformats.org/officeDocument/2006/relationships/image"/><Relationship Id="rId1" Target="../slideLayouts/slideLayout2.xml" Type="http://schemas.openxmlformats.org/officeDocument/2006/relationships/slideLayout"/></Relationships>
</file>

<file path=ppt/slides/_rels/slide68.xml.rels><?xml version="1.0" encoding="UTF-8" standalone="yes" ?><Relationships xmlns="http://schemas.openxmlformats.org/package/2006/relationships"><Relationship Id="rId2" Target="../media/image42.jpeg" Type="http://schemas.openxmlformats.org/officeDocument/2006/relationships/image"/><Relationship Id="rId1" Target="../slideLayouts/slideLayout2.xml" Type="http://schemas.openxmlformats.org/officeDocument/2006/relationships/slideLayout"/></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26991" b="28319"/>
          <a:stretch/>
        </p:blipFill>
        <p:spPr>
          <a:xfrm>
            <a:off x="574766" y="522514"/>
            <a:ext cx="2952206" cy="1319349"/>
          </a:xfrm>
          <a:prstGeom prst="rect">
            <a:avLst/>
          </a:prstGeom>
        </p:spPr>
      </p:pic>
      <p:sp>
        <p:nvSpPr>
          <p:cNvPr id="7" name="CuadroTexto 6"/>
          <p:cNvSpPr txBox="1"/>
          <p:nvPr/>
        </p:nvSpPr>
        <p:spPr>
          <a:xfrm>
            <a:off x="1841863" y="2508069"/>
            <a:ext cx="8895806" cy="3447098"/>
          </a:xfrm>
          <a:prstGeom prst="rect">
            <a:avLst/>
          </a:prstGeom>
          <a:noFill/>
        </p:spPr>
        <p:txBody>
          <a:bodyPr wrap="square" rtlCol="0">
            <a:spAutoFit/>
          </a:bodyPr>
          <a:lstStyle/>
          <a:p>
            <a:pPr algn="ctr"/>
            <a:r>
              <a:rPr lang="es-CL" sz="3600" dirty="0" smtClean="0"/>
              <a:t>HISTORIA </a:t>
            </a:r>
          </a:p>
          <a:p>
            <a:pPr algn="ctr"/>
            <a:r>
              <a:rPr lang="es-CL" sz="3600" dirty="0" smtClean="0"/>
              <a:t>CLASE </a:t>
            </a:r>
            <a:r>
              <a:rPr lang="es-CL" sz="3600" dirty="0" smtClean="0"/>
              <a:t>17, 18 y 19 </a:t>
            </a:r>
            <a:endParaRPr lang="es-CL" sz="3600" dirty="0" smtClean="0"/>
          </a:p>
          <a:p>
            <a:pPr algn="ctr"/>
            <a:endParaRPr lang="es-CL" sz="2000" dirty="0"/>
          </a:p>
          <a:p>
            <a:pPr algn="ctr"/>
            <a:endParaRPr lang="es-CL" sz="3600" dirty="0" smtClean="0"/>
          </a:p>
          <a:p>
            <a:pPr algn="ctr"/>
            <a:endParaRPr lang="es-CL" dirty="0"/>
          </a:p>
          <a:p>
            <a:pPr algn="ctr"/>
            <a:endParaRPr lang="es-CL" dirty="0" smtClean="0"/>
          </a:p>
          <a:p>
            <a:pPr algn="ctr"/>
            <a:endParaRPr lang="es-CL" dirty="0"/>
          </a:p>
          <a:p>
            <a:pPr algn="ctr"/>
            <a:r>
              <a:rPr lang="es-CL" dirty="0" smtClean="0"/>
              <a:t>Profesora: Fabiola Loyola. </a:t>
            </a:r>
            <a:endParaRPr lang="es-CL" dirty="0"/>
          </a:p>
          <a:p>
            <a:pPr algn="ctr"/>
            <a:r>
              <a:rPr lang="es-CL" dirty="0" smtClean="0"/>
              <a:t> </a:t>
            </a:r>
          </a:p>
        </p:txBody>
      </p:sp>
    </p:spTree>
    <p:extLst>
      <p:ext uri="{BB962C8B-B14F-4D97-AF65-F5344CB8AC3E}">
        <p14:creationId xmlns:p14="http://schemas.microsoft.com/office/powerpoint/2010/main" val="746683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6"/>
          <a:ext cx="8128000" cy="3479800"/>
        </p:xfrm>
        <a:graphic>
          <a:graphicData uri="http://schemas.openxmlformats.org/drawingml/2006/table">
            <a:tbl>
              <a:tblPr firstRow="1" bandRow="1">
                <a:tableStyleId>{5C22544A-7EE6-4342-B048-85BDC9FD1C3A}</a:tableStyleId>
              </a:tblPr>
              <a:tblGrid>
                <a:gridCol w="1926046">
                  <a:extLst>
                    <a:ext uri="{9D8B030D-6E8A-4147-A177-3AD203B41FA5}">
                      <a16:colId xmlns:a16="http://schemas.microsoft.com/office/drawing/2014/main" val="1331945382"/>
                    </a:ext>
                  </a:extLst>
                </a:gridCol>
                <a:gridCol w="6201954">
                  <a:extLst>
                    <a:ext uri="{9D8B030D-6E8A-4147-A177-3AD203B41FA5}">
                      <a16:colId xmlns:a16="http://schemas.microsoft.com/office/drawing/2014/main" val="3405247364"/>
                    </a:ext>
                  </a:extLst>
                </a:gridCol>
              </a:tblGrid>
              <a:tr h="370840">
                <a:tc>
                  <a:txBody>
                    <a:bodyPr/>
                    <a:lstStyle/>
                    <a:p>
                      <a:endParaRPr lang="es-CL" dirty="0"/>
                    </a:p>
                  </a:txBody>
                  <a:tcPr/>
                </a:tc>
                <a:tc>
                  <a:txBody>
                    <a:bodyPr/>
                    <a:lstStyle/>
                    <a:p>
                      <a:r>
                        <a:rPr lang="es-CL" dirty="0" smtClean="0"/>
                        <a:t>CONSECUENCIAS</a:t>
                      </a:r>
                      <a:r>
                        <a:rPr lang="es-CL" baseline="0" dirty="0" smtClean="0"/>
                        <a:t> </a:t>
                      </a:r>
                      <a:endParaRPr lang="es-CL" dirty="0"/>
                    </a:p>
                  </a:txBody>
                  <a:tcPr/>
                </a:tc>
                <a:extLst>
                  <a:ext uri="{0D108BD9-81ED-4DB2-BD59-A6C34878D82A}">
                    <a16:rowId xmlns:a16="http://schemas.microsoft.com/office/drawing/2014/main" val="2468744425"/>
                  </a:ext>
                </a:extLst>
              </a:tr>
              <a:tr h="370840">
                <a:tc>
                  <a:txBody>
                    <a:bodyPr/>
                    <a:lstStyle/>
                    <a:p>
                      <a:r>
                        <a:rPr lang="es-CL" dirty="0" smtClean="0"/>
                        <a:t>Económicas</a:t>
                      </a:r>
                      <a:endParaRPr lang="es-CL" dirty="0"/>
                    </a:p>
                  </a:txBody>
                  <a:tcPr/>
                </a:tc>
                <a:tc>
                  <a:txBody>
                    <a:bodyPr/>
                    <a:lstStyle/>
                    <a:p>
                      <a:r>
                        <a:rPr lang="es-CL" dirty="0" smtClean="0"/>
                        <a:t>Algunas fuentes apuntan la cifra de 100 millones de pesos de la época.</a:t>
                      </a:r>
                    </a:p>
                    <a:p>
                      <a:endParaRPr lang="es-CL" dirty="0" smtClean="0"/>
                    </a:p>
                    <a:p>
                      <a:r>
                        <a:rPr lang="es-CL" dirty="0" smtClean="0"/>
                        <a:t>Algunas de las políticas económicas impulsadas por los nuevos gobiernos llevaron a que Chile mantuviera una gran dependencia de la industria salitrera durante años.</a:t>
                      </a:r>
                    </a:p>
                    <a:p>
                      <a:endParaRPr lang="es-CL" dirty="0" smtClean="0"/>
                    </a:p>
                    <a:p>
                      <a:r>
                        <a:rPr lang="es-CL" dirty="0" smtClean="0"/>
                        <a:t>Esto, por una parte, impidió la aparición de nuevas fuentes de riqueza y, por otra, mantuvo el principal ingreso económico bajo dueños extranjeros.</a:t>
                      </a:r>
                      <a:endParaRPr lang="es-CL" dirty="0"/>
                    </a:p>
                  </a:txBody>
                  <a:tcPr/>
                </a:tc>
                <a:extLst>
                  <a:ext uri="{0D108BD9-81ED-4DB2-BD59-A6C34878D82A}">
                    <a16:rowId xmlns:a16="http://schemas.microsoft.com/office/drawing/2014/main" val="1071036432"/>
                  </a:ext>
                </a:extLst>
              </a:tr>
            </a:tbl>
          </a:graphicData>
        </a:graphic>
      </p:graphicFrame>
    </p:spTree>
    <p:extLst>
      <p:ext uri="{BB962C8B-B14F-4D97-AF65-F5344CB8AC3E}">
        <p14:creationId xmlns:p14="http://schemas.microsoft.com/office/powerpoint/2010/main" val="363353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40526" y="365760"/>
            <a:ext cx="1050253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PERIODO PARLAMENTARIO 1891-1925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Diagrama 4"/>
          <p:cNvGraphicFramePr/>
          <p:nvPr>
            <p:extLst/>
          </p:nvPr>
        </p:nvGraphicFramePr>
        <p:xfrm>
          <a:off x="-789577" y="11376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errar llave 5"/>
          <p:cNvSpPr/>
          <p:nvPr/>
        </p:nvSpPr>
        <p:spPr>
          <a:xfrm>
            <a:off x="6008914" y="1619794"/>
            <a:ext cx="365760" cy="4767943"/>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7" name="Tabla 6"/>
          <p:cNvGraphicFramePr>
            <a:graphicFrameLocks noGrp="1"/>
          </p:cNvGraphicFramePr>
          <p:nvPr>
            <p:extLst/>
          </p:nvPr>
        </p:nvGraphicFramePr>
        <p:xfrm>
          <a:off x="6792685" y="2757817"/>
          <a:ext cx="4284617" cy="3095897"/>
        </p:xfrm>
        <a:graphic>
          <a:graphicData uri="http://schemas.openxmlformats.org/drawingml/2006/table">
            <a:tbl>
              <a:tblPr firstRow="1" bandRow="1">
                <a:tableStyleId>{5C22544A-7EE6-4342-B048-85BDC9FD1C3A}</a:tableStyleId>
              </a:tblPr>
              <a:tblGrid>
                <a:gridCol w="4284617">
                  <a:extLst>
                    <a:ext uri="{9D8B030D-6E8A-4147-A177-3AD203B41FA5}">
                      <a16:colId xmlns:a16="http://schemas.microsoft.com/office/drawing/2014/main" val="3212098020"/>
                    </a:ext>
                  </a:extLst>
                </a:gridCol>
              </a:tblGrid>
              <a:tr h="1084217">
                <a:tc>
                  <a:txBody>
                    <a:bodyPr/>
                    <a:lstStyle/>
                    <a:p>
                      <a:r>
                        <a:rPr lang="es-CL" dirty="0" smtClean="0"/>
                        <a:t>Régimen político</a:t>
                      </a:r>
                      <a:r>
                        <a:rPr lang="es-CL" baseline="0" dirty="0" smtClean="0"/>
                        <a:t> que minimiza el poder del presidente y fortalece al Congreso.  Ejecutivo &lt; Legislativo</a:t>
                      </a:r>
                      <a:endParaRPr lang="es-CL" dirty="0"/>
                    </a:p>
                  </a:txBody>
                  <a:tcPr/>
                </a:tc>
                <a:extLst>
                  <a:ext uri="{0D108BD9-81ED-4DB2-BD59-A6C34878D82A}">
                    <a16:rowId xmlns:a16="http://schemas.microsoft.com/office/drawing/2014/main" val="1715991774"/>
                  </a:ext>
                </a:extLst>
              </a:tr>
              <a:tr h="1094169">
                <a:tc>
                  <a:txBody>
                    <a:bodyPr/>
                    <a:lstStyle/>
                    <a:p>
                      <a:r>
                        <a:rPr lang="es-CL" dirty="0" smtClean="0"/>
                        <a:t>Régimen político</a:t>
                      </a:r>
                      <a:r>
                        <a:rPr lang="es-CL" baseline="0" dirty="0" smtClean="0"/>
                        <a:t> de carácter oligárquico.</a:t>
                      </a:r>
                    </a:p>
                    <a:p>
                      <a:endParaRPr lang="es-CL" baseline="0" dirty="0" smtClean="0"/>
                    </a:p>
                    <a:p>
                      <a:r>
                        <a:rPr lang="es-CL" dirty="0" smtClean="0"/>
                        <a:t>Definición: Sistema de gobierno en la que el poder está en manos de unas pocas personas pertenecientes a una clase social privilegiada.</a:t>
                      </a:r>
                      <a:endParaRPr lang="es-CL" dirty="0"/>
                    </a:p>
                  </a:txBody>
                  <a:tcPr/>
                </a:tc>
                <a:extLst>
                  <a:ext uri="{0D108BD9-81ED-4DB2-BD59-A6C34878D82A}">
                    <a16:rowId xmlns:a16="http://schemas.microsoft.com/office/drawing/2014/main" val="781384282"/>
                  </a:ext>
                </a:extLst>
              </a:tr>
            </a:tbl>
          </a:graphicData>
        </a:graphic>
      </p:graphicFrame>
    </p:spTree>
    <p:extLst>
      <p:ext uri="{BB962C8B-B14F-4D97-AF65-F5344CB8AC3E}">
        <p14:creationId xmlns:p14="http://schemas.microsoft.com/office/powerpoint/2010/main" val="1670334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998651" y="70660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627017" y="1959429"/>
            <a:ext cx="258644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CARACTERÍSTICAS POSITIVAS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78722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168469" y="31471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168469" y="5733385"/>
            <a:ext cx="779126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Se agudiza la cuestión social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CuadroTexto 5"/>
          <p:cNvSpPr txBox="1"/>
          <p:nvPr/>
        </p:nvSpPr>
        <p:spPr>
          <a:xfrm>
            <a:off x="418011" y="1711234"/>
            <a:ext cx="2638698"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CARACTERÍSTICAS NEGATIVAS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535137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299" y="1249552"/>
            <a:ext cx="9404723" cy="1400530"/>
          </a:xfrm>
        </p:spPr>
        <p:txBody>
          <a:bodyPr/>
          <a:lstStyle/>
          <a:p>
            <a:r>
              <a:rPr lang="es-CL" sz="1800" dirty="0" smtClean="0"/>
              <a:t>En este periodo se inicia una severa critica al liberalismo y al régimen político. </a:t>
            </a:r>
            <a:endParaRPr lang="es-CL" sz="1800" dirty="0"/>
          </a:p>
        </p:txBody>
      </p:sp>
    </p:spTree>
    <p:extLst>
      <p:ext uri="{BB962C8B-B14F-4D97-AF65-F5344CB8AC3E}">
        <p14:creationId xmlns:p14="http://schemas.microsoft.com/office/powerpoint/2010/main" val="1459638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45029" y="378823"/>
            <a:ext cx="9248502"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Sistema electoral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El sistema electoral restringía el voto y solo podían ejercerlo hombres mayores de edad que supieran leer y escribir, por lo tanto solo el 5% de la población podía participar en las elecciones. Esto generó varios problemas, entre ellos destacan: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Imagen 4"/>
          <p:cNvPicPr>
            <a:picLocks noChangeAspect="1"/>
          </p:cNvPicPr>
          <p:nvPr/>
        </p:nvPicPr>
        <p:blipFill rotWithShape="1">
          <a:blip r:embed="rId2"/>
          <a:srcRect l="17181" t="29785" r="43249" b="33225"/>
          <a:stretch/>
        </p:blipFill>
        <p:spPr>
          <a:xfrm>
            <a:off x="1045029" y="2493912"/>
            <a:ext cx="5904411" cy="3103249"/>
          </a:xfrm>
          <a:prstGeom prst="rect">
            <a:avLst/>
          </a:prstGeom>
        </p:spPr>
      </p:pic>
      <p:graphicFrame>
        <p:nvGraphicFramePr>
          <p:cNvPr id="6" name="Tabla 5"/>
          <p:cNvGraphicFramePr>
            <a:graphicFrameLocks noGrp="1"/>
          </p:cNvGraphicFramePr>
          <p:nvPr>
            <p:extLst/>
          </p:nvPr>
        </p:nvGraphicFramePr>
        <p:xfrm>
          <a:off x="7485017" y="2156580"/>
          <a:ext cx="4271554" cy="4358640"/>
        </p:xfrm>
        <a:graphic>
          <a:graphicData uri="http://schemas.openxmlformats.org/drawingml/2006/table">
            <a:tbl>
              <a:tblPr firstRow="1" bandRow="1">
                <a:tableStyleId>{5C22544A-7EE6-4342-B048-85BDC9FD1C3A}</a:tableStyleId>
              </a:tblPr>
              <a:tblGrid>
                <a:gridCol w="4271554">
                  <a:extLst>
                    <a:ext uri="{9D8B030D-6E8A-4147-A177-3AD203B41FA5}">
                      <a16:colId xmlns:a16="http://schemas.microsoft.com/office/drawing/2014/main" val="2683777363"/>
                    </a:ext>
                  </a:extLst>
                </a:gridCol>
              </a:tblGrid>
              <a:tr h="1647129">
                <a:tc>
                  <a:txBody>
                    <a:bodyPr/>
                    <a:lstStyle/>
                    <a:p>
                      <a:r>
                        <a:rPr lang="es-CL" sz="1400" dirty="0" smtClean="0"/>
                        <a:t>Se invertía</a:t>
                      </a:r>
                      <a:r>
                        <a:rPr lang="es-CL" sz="1400" baseline="0" dirty="0" smtClean="0"/>
                        <a:t> mucho dinero en esta práctica, lo que acentuó el predominio de la oligarquía y plutocracia (aleadas de la realidad y de los problemas del resto de la población)</a:t>
                      </a:r>
                    </a:p>
                    <a:p>
                      <a:endParaRPr lang="es-CL" sz="1400" baseline="0" dirty="0" smtClean="0"/>
                    </a:p>
                    <a:p>
                      <a:r>
                        <a:rPr lang="es-CL" sz="1400" baseline="0" dirty="0" smtClean="0"/>
                        <a:t>Régimen político de carácter oligárquico.</a:t>
                      </a:r>
                    </a:p>
                    <a:p>
                      <a:endParaRPr lang="es-CL" sz="1400" baseline="0" dirty="0" smtClean="0"/>
                    </a:p>
                    <a:p>
                      <a:r>
                        <a:rPr lang="es-CL" sz="1400" baseline="0" dirty="0" smtClean="0"/>
                        <a:t>Definición: Sistema de gobierno en la que el poder está en manos de unas pocas personas pertenecientes a una clase social privilegiada.</a:t>
                      </a:r>
                    </a:p>
                    <a:p>
                      <a:endParaRPr lang="es-CL" sz="1400" baseline="0" dirty="0" smtClean="0"/>
                    </a:p>
                    <a:p>
                      <a:r>
                        <a:rPr lang="es-CL" sz="1400" baseline="0" dirty="0" smtClean="0"/>
                        <a:t>Plutocracia: </a:t>
                      </a:r>
                    </a:p>
                    <a:p>
                      <a:endParaRPr lang="es-CL" sz="1400" baseline="0" dirty="0" smtClean="0"/>
                    </a:p>
                    <a:p>
                      <a:r>
                        <a:rPr lang="es-CL" sz="1400" baseline="0" dirty="0" smtClean="0"/>
                        <a:t>- Forma de gobierno en que el poder está en manos de los más ricos o muy influido por ellos.</a:t>
                      </a:r>
                    </a:p>
                    <a:p>
                      <a:endParaRPr lang="es-CL" sz="1400" baseline="0" dirty="0" smtClean="0"/>
                    </a:p>
                    <a:p>
                      <a:r>
                        <a:rPr lang="es-CL" sz="1400" baseline="0" dirty="0" smtClean="0"/>
                        <a:t>- Clase social formada por las personas más ricas de un país, que goza de poder o influencia a causa de su riqueza.</a:t>
                      </a:r>
                    </a:p>
                  </a:txBody>
                  <a:tcPr/>
                </a:tc>
                <a:extLst>
                  <a:ext uri="{0D108BD9-81ED-4DB2-BD59-A6C34878D82A}">
                    <a16:rowId xmlns:a16="http://schemas.microsoft.com/office/drawing/2014/main" val="2690022646"/>
                  </a:ext>
                </a:extLst>
              </a:tr>
            </a:tbl>
          </a:graphicData>
        </a:graphic>
      </p:graphicFrame>
    </p:spTree>
    <p:extLst>
      <p:ext uri="{BB962C8B-B14F-4D97-AF65-F5344CB8AC3E}">
        <p14:creationId xmlns:p14="http://schemas.microsoft.com/office/powerpoint/2010/main" val="4091687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658983" y="352697"/>
          <a:ext cx="9875520" cy="6505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errar llave 4"/>
          <p:cNvSpPr/>
          <p:nvPr/>
        </p:nvSpPr>
        <p:spPr>
          <a:xfrm>
            <a:off x="6139543" y="352697"/>
            <a:ext cx="391886" cy="583909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aphicFrame>
        <p:nvGraphicFramePr>
          <p:cNvPr id="6" name="Tabla 5"/>
          <p:cNvGraphicFramePr>
            <a:graphicFrameLocks noGrp="1"/>
          </p:cNvGraphicFramePr>
          <p:nvPr>
            <p:extLst/>
          </p:nvPr>
        </p:nvGraphicFramePr>
        <p:xfrm>
          <a:off x="6766560" y="1807025"/>
          <a:ext cx="5016137" cy="2560320"/>
        </p:xfrm>
        <a:graphic>
          <a:graphicData uri="http://schemas.openxmlformats.org/drawingml/2006/table">
            <a:tbl>
              <a:tblPr firstRow="1" bandRow="1">
                <a:tableStyleId>{5C22544A-7EE6-4342-B048-85BDC9FD1C3A}</a:tableStyleId>
              </a:tblPr>
              <a:tblGrid>
                <a:gridCol w="5016137">
                  <a:extLst>
                    <a:ext uri="{9D8B030D-6E8A-4147-A177-3AD203B41FA5}">
                      <a16:colId xmlns:a16="http://schemas.microsoft.com/office/drawing/2014/main" val="600735770"/>
                    </a:ext>
                  </a:extLst>
                </a:gridCol>
              </a:tblGrid>
              <a:tr h="340597">
                <a:tc>
                  <a:txBody>
                    <a:bodyPr/>
                    <a:lstStyle/>
                    <a:p>
                      <a:r>
                        <a:rPr lang="es-CL" dirty="0" smtClean="0"/>
                        <a:t>Se agrupaban</a:t>
                      </a:r>
                      <a:r>
                        <a:rPr lang="es-CL" baseline="0" dirty="0" smtClean="0"/>
                        <a:t> en:</a:t>
                      </a:r>
                    </a:p>
                  </a:txBody>
                  <a:tcPr/>
                </a:tc>
                <a:extLst>
                  <a:ext uri="{0D108BD9-81ED-4DB2-BD59-A6C34878D82A}">
                    <a16:rowId xmlns:a16="http://schemas.microsoft.com/office/drawing/2014/main" val="3349705864"/>
                  </a:ext>
                </a:extLst>
              </a:tr>
              <a:tr h="590412">
                <a:tc>
                  <a:txBody>
                    <a:bodyPr/>
                    <a:lstStyle/>
                    <a:p>
                      <a:r>
                        <a:rPr lang="es-CL" dirty="0" smtClean="0"/>
                        <a:t>Alianza liberal: conformada por una parte de los liberales, los demócratas y los radicales </a:t>
                      </a:r>
                      <a:endParaRPr lang="es-CL" dirty="0"/>
                    </a:p>
                  </a:txBody>
                  <a:tcPr/>
                </a:tc>
                <a:extLst>
                  <a:ext uri="{0D108BD9-81ED-4DB2-BD59-A6C34878D82A}">
                    <a16:rowId xmlns:a16="http://schemas.microsoft.com/office/drawing/2014/main" val="1187168585"/>
                  </a:ext>
                </a:extLst>
              </a:tr>
              <a:tr h="590412">
                <a:tc>
                  <a:txBody>
                    <a:bodyPr/>
                    <a:lstStyle/>
                    <a:p>
                      <a:r>
                        <a:rPr lang="es-CL" dirty="0" smtClean="0"/>
                        <a:t>Coalición:</a:t>
                      </a:r>
                      <a:r>
                        <a:rPr lang="es-CL" baseline="0" dirty="0" smtClean="0"/>
                        <a:t> conservadores, parte de los liberales y los nacionales.</a:t>
                      </a:r>
                      <a:endParaRPr lang="es-CL" dirty="0"/>
                    </a:p>
                  </a:txBody>
                  <a:tcPr/>
                </a:tc>
                <a:extLst>
                  <a:ext uri="{0D108BD9-81ED-4DB2-BD59-A6C34878D82A}">
                    <a16:rowId xmlns:a16="http://schemas.microsoft.com/office/drawing/2014/main" val="3286648014"/>
                  </a:ext>
                </a:extLst>
              </a:tr>
              <a:tr h="590412">
                <a:tc>
                  <a:txBody>
                    <a:bodyPr/>
                    <a:lstStyle/>
                    <a:p>
                      <a:r>
                        <a:rPr lang="es-CL" dirty="0" smtClean="0"/>
                        <a:t>Los liberales democráticos</a:t>
                      </a:r>
                      <a:r>
                        <a:rPr lang="es-CL" baseline="0" dirty="0" smtClean="0"/>
                        <a:t> oscilaban entre ambos bandos. </a:t>
                      </a:r>
                      <a:endParaRPr lang="es-CL" dirty="0"/>
                    </a:p>
                  </a:txBody>
                  <a:tcPr/>
                </a:tc>
                <a:extLst>
                  <a:ext uri="{0D108BD9-81ED-4DB2-BD59-A6C34878D82A}">
                    <a16:rowId xmlns:a16="http://schemas.microsoft.com/office/drawing/2014/main" val="693690287"/>
                  </a:ext>
                </a:extLst>
              </a:tr>
            </a:tbl>
          </a:graphicData>
        </a:graphic>
      </p:graphicFrame>
    </p:spTree>
    <p:extLst>
      <p:ext uri="{BB962C8B-B14F-4D97-AF65-F5344CB8AC3E}">
        <p14:creationId xmlns:p14="http://schemas.microsoft.com/office/powerpoint/2010/main" val="344886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7304" t="23661" r="42838" b="34732"/>
          <a:stretch/>
        </p:blipFill>
        <p:spPr>
          <a:xfrm>
            <a:off x="1711234" y="1061942"/>
            <a:ext cx="8543109" cy="5013967"/>
          </a:xfrm>
          <a:prstGeom prst="rect">
            <a:avLst/>
          </a:prstGeom>
        </p:spPr>
      </p:pic>
      <p:sp>
        <p:nvSpPr>
          <p:cNvPr id="6" name="CuadroTexto 5"/>
          <p:cNvSpPr txBox="1"/>
          <p:nvPr/>
        </p:nvSpPr>
        <p:spPr>
          <a:xfrm>
            <a:off x="1711234" y="6191794"/>
            <a:ext cx="8203475"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900" b="0" i="0" u="none" strike="noStrike" kern="1200" cap="none" spc="0" normalizeH="0" baseline="0" noProof="0" dirty="0" err="1">
                <a:ln>
                  <a:noFill/>
                </a:ln>
                <a:solidFill>
                  <a:prstClr val="white"/>
                </a:solidFill>
                <a:effectLst/>
                <a:uLnTx/>
                <a:uFillTx/>
                <a:latin typeface="Century Gothic" panose="020B0502020202020204"/>
                <a:ea typeface="+mn-ea"/>
                <a:cs typeface="+mn-cs"/>
              </a:rPr>
              <a:t>Fuente:https</a:t>
            </a:r>
            <a:r>
              <a:rPr kumimoji="0" lang="es-CL" sz="900" b="0" i="0" u="none" strike="noStrike" kern="1200" cap="none" spc="0" normalizeH="0" baseline="0" noProof="0" dirty="0">
                <a:ln>
                  <a:noFill/>
                </a:ln>
                <a:solidFill>
                  <a:prstClr val="white"/>
                </a:solidFill>
                <a:effectLst/>
                <a:uLnTx/>
                <a:uFillTx/>
                <a:latin typeface="Century Gothic" panose="020B0502020202020204"/>
                <a:ea typeface="+mn-ea"/>
                <a:cs typeface="+mn-cs"/>
              </a:rPr>
              <a:t>://www.slideshare.net/Ancxjo/repblica-parlamentaria-18911925 </a:t>
            </a:r>
          </a:p>
        </p:txBody>
      </p:sp>
    </p:spTree>
    <p:extLst>
      <p:ext uri="{BB962C8B-B14F-4D97-AF65-F5344CB8AC3E}">
        <p14:creationId xmlns:p14="http://schemas.microsoft.com/office/powerpoint/2010/main" val="39858899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438330" y="300446"/>
          <a:ext cx="9463315" cy="6557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270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116149" y="78498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rotWithShape="1">
          <a:blip r:embed="rId7"/>
          <a:srcRect l="19412" t="31340" r="44445" b="34375"/>
          <a:stretch/>
        </p:blipFill>
        <p:spPr>
          <a:xfrm>
            <a:off x="5956663" y="2240278"/>
            <a:ext cx="4702628" cy="2508069"/>
          </a:xfrm>
          <a:prstGeom prst="rect">
            <a:avLst/>
          </a:prstGeom>
        </p:spPr>
      </p:pic>
    </p:spTree>
    <p:extLst>
      <p:ext uri="{BB962C8B-B14F-4D97-AF65-F5344CB8AC3E}">
        <p14:creationId xmlns:p14="http://schemas.microsoft.com/office/powerpoint/2010/main" val="259017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67097" y="809897"/>
            <a:ext cx="9287692" cy="369332"/>
          </a:xfrm>
          <a:prstGeom prst="rect">
            <a:avLst/>
          </a:prstGeom>
          <a:noFill/>
        </p:spPr>
        <p:txBody>
          <a:bodyPr wrap="square" rtlCol="0">
            <a:spAutoFit/>
          </a:bodyPr>
          <a:lstStyle/>
          <a:p>
            <a:r>
              <a:rPr lang="es-CL" dirty="0" smtClean="0"/>
              <a:t>Historia de Chile</a:t>
            </a:r>
            <a:endParaRPr lang="es-CL" dirty="0"/>
          </a:p>
        </p:txBody>
      </p:sp>
    </p:spTree>
    <p:extLst>
      <p:ext uri="{BB962C8B-B14F-4D97-AF65-F5344CB8AC3E}">
        <p14:creationId xmlns:p14="http://schemas.microsoft.com/office/powerpoint/2010/main" val="3076306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123406" y="1123406"/>
            <a:ext cx="9274628" cy="5421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CuadroTexto 4"/>
          <p:cNvSpPr txBox="1"/>
          <p:nvPr/>
        </p:nvSpPr>
        <p:spPr>
          <a:xfrm>
            <a:off x="2116183" y="2272937"/>
            <a:ext cx="6766560" cy="258532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PACTO ABC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En 1915 se firmó en Buenos Aires el Pacto de No Agresión, Consulta y Arbitraje entre Argentina, Brasil y Chile.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Objetivo: solucionar futuras controversias internacionales que pudiesen existir entre ellos.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Tomaron como referencia las alianzas europeas.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94750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8007" t="26518" r="42063" b="21767"/>
          <a:stretch/>
        </p:blipFill>
        <p:spPr>
          <a:xfrm>
            <a:off x="2743198" y="1828799"/>
            <a:ext cx="6494158" cy="4728755"/>
          </a:xfrm>
          <a:prstGeom prst="rect">
            <a:avLst/>
          </a:prstGeom>
        </p:spPr>
      </p:pic>
      <p:sp>
        <p:nvSpPr>
          <p:cNvPr id="3" name="CuadroTexto 2"/>
          <p:cNvSpPr txBox="1"/>
          <p:nvPr/>
        </p:nvSpPr>
        <p:spPr>
          <a:xfrm>
            <a:off x="3814354" y="1097280"/>
            <a:ext cx="91048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El problema del papel moneda</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69181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10343" y="744583"/>
            <a:ext cx="1054172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Problemas sociales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2" name="Tabla 1"/>
          <p:cNvGraphicFramePr>
            <a:graphicFrameLocks noGrp="1"/>
          </p:cNvGraphicFramePr>
          <p:nvPr/>
        </p:nvGraphicFramePr>
        <p:xfrm>
          <a:off x="1110343" y="1667913"/>
          <a:ext cx="8128000" cy="31089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854770325"/>
                    </a:ext>
                  </a:extLst>
                </a:gridCol>
              </a:tblGrid>
              <a:tr h="370840">
                <a:tc>
                  <a:txBody>
                    <a:bodyPr/>
                    <a:lstStyle/>
                    <a:p>
                      <a:r>
                        <a:rPr lang="es-CL" dirty="0" smtClean="0"/>
                        <a:t>El gobierno</a:t>
                      </a:r>
                      <a:r>
                        <a:rPr lang="es-CL" baseline="0" dirty="0" smtClean="0"/>
                        <a:t> y el congreso durante el parlamentarismo fueron incapaces de resolver la cuestión social. </a:t>
                      </a:r>
                    </a:p>
                    <a:p>
                      <a:endParaRPr lang="es-CL" baseline="0" dirty="0" smtClean="0"/>
                    </a:p>
                    <a:p>
                      <a:r>
                        <a:rPr lang="es-CL" baseline="0" dirty="0" smtClean="0"/>
                        <a:t>Según las fuentes, el uso de policías por parte del Estado frente a la irrupción de problemas sociales, ratificó su voluntad de no modificar sustancialmente el régimen económico de la época ni la relaciones entre los dueños de los medios de producción y los obreros.</a:t>
                      </a:r>
                    </a:p>
                    <a:p>
                      <a:endParaRPr lang="es-CL" baseline="0" dirty="0" smtClean="0"/>
                    </a:p>
                    <a:p>
                      <a:r>
                        <a:rPr lang="es-CL" baseline="0" dirty="0" smtClean="0"/>
                        <a:t>Se dice que entre 1902 y 1908 hubo alrededor de 200 huelgas y la falta de respuestas positivas por parte de las autoridades hizo que se convirtieran en movimientos sociales de gran alcance. </a:t>
                      </a:r>
                      <a:endParaRPr lang="es-CL" dirty="0"/>
                    </a:p>
                  </a:txBody>
                  <a:tcPr/>
                </a:tc>
                <a:extLst>
                  <a:ext uri="{0D108BD9-81ED-4DB2-BD59-A6C34878D82A}">
                    <a16:rowId xmlns:a16="http://schemas.microsoft.com/office/drawing/2014/main" val="2853772455"/>
                  </a:ext>
                </a:extLst>
              </a:tr>
            </a:tbl>
          </a:graphicData>
        </a:graphic>
      </p:graphicFrame>
    </p:spTree>
    <p:extLst>
      <p:ext uri="{BB962C8B-B14F-4D97-AF65-F5344CB8AC3E}">
        <p14:creationId xmlns:p14="http://schemas.microsoft.com/office/powerpoint/2010/main" val="533193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69460" y="1737359"/>
            <a:ext cx="5542914" cy="3448595"/>
          </a:xfrm>
          <a:prstGeom prst="rect">
            <a:avLst/>
          </a:prstGeom>
        </p:spPr>
      </p:pic>
      <p:sp>
        <p:nvSpPr>
          <p:cNvPr id="5" name="Rectángulo 4"/>
          <p:cNvSpPr/>
          <p:nvPr/>
        </p:nvSpPr>
        <p:spPr>
          <a:xfrm>
            <a:off x="569460" y="5381897"/>
            <a:ext cx="3403092"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Intendente dirigiéndose a huelguistas, 1903</a:t>
            </a:r>
          </a:p>
        </p:txBody>
      </p:sp>
      <p:pic>
        <p:nvPicPr>
          <p:cNvPr id="6" name="Imagen 5"/>
          <p:cNvPicPr>
            <a:picLocks noChangeAspect="1"/>
          </p:cNvPicPr>
          <p:nvPr/>
        </p:nvPicPr>
        <p:blipFill>
          <a:blip r:embed="rId3"/>
          <a:stretch>
            <a:fillRect/>
          </a:stretch>
        </p:blipFill>
        <p:spPr>
          <a:xfrm>
            <a:off x="6413863" y="1737360"/>
            <a:ext cx="4585064" cy="3463990"/>
          </a:xfrm>
          <a:prstGeom prst="rect">
            <a:avLst/>
          </a:prstGeom>
        </p:spPr>
      </p:pic>
      <p:sp>
        <p:nvSpPr>
          <p:cNvPr id="7" name="Rectángulo 6"/>
          <p:cNvSpPr/>
          <p:nvPr/>
        </p:nvSpPr>
        <p:spPr>
          <a:xfrm>
            <a:off x="6285412" y="5381897"/>
            <a:ext cx="4841966"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Muertos de la huelga de los obreros marítimos en Valparaíso, 1903</a:t>
            </a:r>
          </a:p>
        </p:txBody>
      </p:sp>
      <p:sp>
        <p:nvSpPr>
          <p:cNvPr id="8" name="Rectángulo 7"/>
          <p:cNvSpPr/>
          <p:nvPr/>
        </p:nvSpPr>
        <p:spPr>
          <a:xfrm>
            <a:off x="3194533" y="932208"/>
            <a:ext cx="4354077"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Huelga portuaria de </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Valparaíso, 1903</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36969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084740" y="1867989"/>
            <a:ext cx="5738584" cy="3518943"/>
          </a:xfrm>
          <a:prstGeom prst="rect">
            <a:avLst/>
          </a:prstGeom>
        </p:spPr>
      </p:pic>
      <p:sp>
        <p:nvSpPr>
          <p:cNvPr id="5" name="Rectángulo 4"/>
          <p:cNvSpPr/>
          <p:nvPr/>
        </p:nvSpPr>
        <p:spPr>
          <a:xfrm>
            <a:off x="4419600" y="5786844"/>
            <a:ext cx="4580709"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Restablecimiento del orden en Santiago, octubre de 1905</a:t>
            </a:r>
          </a:p>
        </p:txBody>
      </p:sp>
      <p:sp>
        <p:nvSpPr>
          <p:cNvPr id="6" name="CuadroTexto 5"/>
          <p:cNvSpPr txBox="1"/>
          <p:nvPr/>
        </p:nvSpPr>
        <p:spPr>
          <a:xfrm>
            <a:off x="4010297" y="1098745"/>
            <a:ext cx="76548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La huelga de la carne 1905</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38796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96636" y="1861830"/>
            <a:ext cx="5098324" cy="3873036"/>
          </a:xfrm>
          <a:prstGeom prst="rect">
            <a:avLst/>
          </a:prstGeom>
        </p:spPr>
      </p:pic>
      <p:sp>
        <p:nvSpPr>
          <p:cNvPr id="5" name="Rectángulo 4"/>
          <p:cNvSpPr/>
          <p:nvPr/>
        </p:nvSpPr>
        <p:spPr>
          <a:xfrm>
            <a:off x="396240" y="5843230"/>
            <a:ext cx="4489269"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Tropas del Regimiento Esmeralda comprometidas en la represión de la huelga de Iquique, hacia 1907</a:t>
            </a:r>
          </a:p>
        </p:txBody>
      </p:sp>
      <p:pic>
        <p:nvPicPr>
          <p:cNvPr id="6" name="Imagen 5"/>
          <p:cNvPicPr>
            <a:picLocks noChangeAspect="1"/>
          </p:cNvPicPr>
          <p:nvPr/>
        </p:nvPicPr>
        <p:blipFill>
          <a:blip r:embed="rId3"/>
          <a:stretch>
            <a:fillRect/>
          </a:stretch>
        </p:blipFill>
        <p:spPr>
          <a:xfrm>
            <a:off x="5624786" y="1861830"/>
            <a:ext cx="6001594" cy="3397431"/>
          </a:xfrm>
          <a:prstGeom prst="rect">
            <a:avLst/>
          </a:prstGeom>
        </p:spPr>
      </p:pic>
      <p:sp>
        <p:nvSpPr>
          <p:cNvPr id="7" name="Rectángulo 6"/>
          <p:cNvSpPr/>
          <p:nvPr/>
        </p:nvSpPr>
        <p:spPr>
          <a:xfrm>
            <a:off x="5930537" y="5658564"/>
            <a:ext cx="4467497"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Grupo de obreros se dirige a la Escuela Santa María, 1907</a:t>
            </a:r>
          </a:p>
        </p:txBody>
      </p:sp>
    </p:spTree>
    <p:extLst>
      <p:ext uri="{BB962C8B-B14F-4D97-AF65-F5344CB8AC3E}">
        <p14:creationId xmlns:p14="http://schemas.microsoft.com/office/powerpoint/2010/main" val="2314045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50990" y="362904"/>
            <a:ext cx="3644373" cy="2484800"/>
          </a:xfrm>
          <a:prstGeom prst="rect">
            <a:avLst/>
          </a:prstGeom>
        </p:spPr>
      </p:pic>
      <p:sp>
        <p:nvSpPr>
          <p:cNvPr id="5" name="Rectángulo 4"/>
          <p:cNvSpPr/>
          <p:nvPr/>
        </p:nvSpPr>
        <p:spPr>
          <a:xfrm>
            <a:off x="850990" y="3048391"/>
            <a:ext cx="328166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Oficina salitrera, hacia 1906</a:t>
            </a:r>
          </a:p>
        </p:txBody>
      </p:sp>
      <p:pic>
        <p:nvPicPr>
          <p:cNvPr id="6" name="Imagen 5"/>
          <p:cNvPicPr>
            <a:picLocks noChangeAspect="1"/>
          </p:cNvPicPr>
          <p:nvPr/>
        </p:nvPicPr>
        <p:blipFill>
          <a:blip r:embed="rId3"/>
          <a:stretch>
            <a:fillRect/>
          </a:stretch>
        </p:blipFill>
        <p:spPr>
          <a:xfrm>
            <a:off x="5167585" y="362904"/>
            <a:ext cx="3829455" cy="2484800"/>
          </a:xfrm>
          <a:prstGeom prst="rect">
            <a:avLst/>
          </a:prstGeom>
        </p:spPr>
      </p:pic>
      <p:sp>
        <p:nvSpPr>
          <p:cNvPr id="7" name="Rectángulo 6"/>
          <p:cNvSpPr/>
          <p:nvPr/>
        </p:nvSpPr>
        <p:spPr>
          <a:xfrm>
            <a:off x="5027005" y="3233057"/>
            <a:ext cx="5246949"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Concentración de personas en Iquique, 1907</a:t>
            </a:r>
          </a:p>
        </p:txBody>
      </p:sp>
      <p:pic>
        <p:nvPicPr>
          <p:cNvPr id="8" name="Imagen 7"/>
          <p:cNvPicPr>
            <a:picLocks noChangeAspect="1"/>
          </p:cNvPicPr>
          <p:nvPr/>
        </p:nvPicPr>
        <p:blipFill>
          <a:blip r:embed="rId4"/>
          <a:stretch>
            <a:fillRect/>
          </a:stretch>
        </p:blipFill>
        <p:spPr>
          <a:xfrm>
            <a:off x="850990" y="3814063"/>
            <a:ext cx="3068955" cy="2299626"/>
          </a:xfrm>
          <a:prstGeom prst="rect">
            <a:avLst/>
          </a:prstGeom>
        </p:spPr>
      </p:pic>
      <p:sp>
        <p:nvSpPr>
          <p:cNvPr id="9" name="Rectángulo 8"/>
          <p:cNvSpPr/>
          <p:nvPr/>
        </p:nvSpPr>
        <p:spPr>
          <a:xfrm>
            <a:off x="813570" y="5839099"/>
            <a:ext cx="3143794"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Escuela Santa María de Iquique, hacia 1907</a:t>
            </a:r>
          </a:p>
        </p:txBody>
      </p:sp>
      <p:pic>
        <p:nvPicPr>
          <p:cNvPr id="10" name="Imagen 9"/>
          <p:cNvPicPr>
            <a:picLocks noChangeAspect="1"/>
          </p:cNvPicPr>
          <p:nvPr/>
        </p:nvPicPr>
        <p:blipFill>
          <a:blip r:embed="rId5"/>
          <a:stretch>
            <a:fillRect/>
          </a:stretch>
        </p:blipFill>
        <p:spPr>
          <a:xfrm>
            <a:off x="5167585" y="3814063"/>
            <a:ext cx="1774780" cy="2645336"/>
          </a:xfrm>
          <a:prstGeom prst="rect">
            <a:avLst/>
          </a:prstGeom>
        </p:spPr>
      </p:pic>
      <p:sp>
        <p:nvSpPr>
          <p:cNvPr id="11" name="Rectángulo 10"/>
          <p:cNvSpPr/>
          <p:nvPr/>
        </p:nvSpPr>
        <p:spPr>
          <a:xfrm>
            <a:off x="7306492" y="4317545"/>
            <a:ext cx="4463143"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Trabajadores al interior de una oficina salitrera, hacia 1900</a:t>
            </a:r>
          </a:p>
        </p:txBody>
      </p:sp>
    </p:spTree>
    <p:extLst>
      <p:ext uri="{BB962C8B-B14F-4D97-AF65-F5344CB8AC3E}">
        <p14:creationId xmlns:p14="http://schemas.microsoft.com/office/powerpoint/2010/main" val="3210300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31372" y="306875"/>
            <a:ext cx="5482046" cy="59093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La Pampa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Francisco </a:t>
            </a:r>
            <a:r>
              <a:rPr kumimoji="0" lang="es-CL" sz="1400" b="0" i="0" u="none" strike="noStrike" kern="1200" cap="none" spc="0" normalizeH="0" baseline="0" noProof="0" dirty="0" err="1" smtClean="0">
                <a:ln>
                  <a:noFill/>
                </a:ln>
                <a:solidFill>
                  <a:prstClr val="white"/>
                </a:solidFill>
                <a:effectLst/>
                <a:uLnTx/>
                <a:uFillTx/>
                <a:latin typeface="Century Gothic" panose="020B0502020202020204"/>
                <a:ea typeface="+mn-ea"/>
                <a:cs typeface="+mn-cs"/>
              </a:rPr>
              <a:t>Pezoa</a:t>
            </a: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(Música de "La Ausencia")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Canto la Pampa, la tierra triste,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réproba tierra de maldición,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que de verdores jamás se viste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ni en lo más bello de la estación;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donde las aves nunca gorjean,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donde no crece la flor jamás,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donde riendo nunca serpea,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el arroyuelo libre y fugaz,</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II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Año tras año por los salares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del desolado Tamarugal,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lentos cruzando van por millares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los tristes parias del capital;</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sudor amargo su sien brotando,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llanto sus ojos, sangre sus pies,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los infelices van acopiando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montones de oro para el burgués</a:t>
            </a:r>
          </a:p>
        </p:txBody>
      </p:sp>
      <p:sp>
        <p:nvSpPr>
          <p:cNvPr id="5" name="Rectángulo 4"/>
          <p:cNvSpPr/>
          <p:nvPr/>
        </p:nvSpPr>
        <p:spPr>
          <a:xfrm>
            <a:off x="3934098" y="1580036"/>
            <a:ext cx="4567646" cy="48320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Hasta que un día, como un lamento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de lo más hondo del corazón,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por las callejas del campamento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vibró un acento de rebelión;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eran los </a:t>
            </a:r>
            <a:r>
              <a:rPr kumimoji="0" lang="es-CL" sz="1400" b="0" i="0" u="none" strike="noStrike" kern="1200" cap="none" spc="0" normalizeH="0" baseline="0" noProof="0" dirty="0" err="1">
                <a:ln>
                  <a:noFill/>
                </a:ln>
                <a:solidFill>
                  <a:prstClr val="white"/>
                </a:solidFill>
                <a:effectLst/>
                <a:uLnTx/>
                <a:uFillTx/>
                <a:latin typeface="Century Gothic" panose="020B0502020202020204"/>
                <a:ea typeface="+mn-ea"/>
                <a:cs typeface="+mn-cs"/>
              </a:rPr>
              <a:t>ayes</a:t>
            </a: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 de muchos pechos,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de muchas iras era el clamor,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la clarinada de los derechos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del pobre pueblo trabajador.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IV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"Vamos al Puerto, dijeron, vamos,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con su resuelto, noble ademán,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para pedirles a nuestros amos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otro pedazo, no más de pan"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Y en la misérrima caravana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al par del hombre marchar se ven,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la amante esposa, la madre anciana,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entury Gothic" panose="020B0502020202020204"/>
                <a:ea typeface="+mn-ea"/>
                <a:cs typeface="+mn-cs"/>
              </a:rPr>
              <a:t>y el inocente niño también</a:t>
            </a:r>
          </a:p>
        </p:txBody>
      </p:sp>
      <p:sp>
        <p:nvSpPr>
          <p:cNvPr id="6" name="Rectángulo 5"/>
          <p:cNvSpPr/>
          <p:nvPr/>
        </p:nvSpPr>
        <p:spPr>
          <a:xfrm>
            <a:off x="7702734" y="1081155"/>
            <a:ext cx="4101736" cy="553997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V</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¡Benditas víctimas que bajaron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desde la pampa, llenos de fe,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y a su llegada lo que escucharon,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voz de metralla tan sólo fue!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¡Baldón eterno para las fieras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err="1">
                <a:ln>
                  <a:noFill/>
                </a:ln>
                <a:solidFill>
                  <a:prstClr val="white"/>
                </a:solidFill>
                <a:effectLst/>
                <a:uLnTx/>
                <a:uFillTx/>
                <a:latin typeface="Century Gothic" panose="020B0502020202020204"/>
                <a:ea typeface="+mn-ea"/>
                <a:cs typeface="+mn-cs"/>
              </a:rPr>
              <a:t>masacradoras</a:t>
            </a: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 sin compasión!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¡Queden manchados con sangre obrera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como un estigma de maldición!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VI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Pido venganza para el valiente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que la metralla pulverizó;</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pido venganza para el doliente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huérfano triste que allí quedó;</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pido venganza por la que vino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tras del amado su pecho a abrir: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pido venganza para el Pampino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que como bueno supo morir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La Protesta, año 1, Nº3,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Century Gothic" panose="020B0502020202020204"/>
                <a:ea typeface="+mn-ea"/>
                <a:cs typeface="+mn-cs"/>
              </a:rPr>
              <a:t>Santiago, primera quincena de junio de 1908</a:t>
            </a:r>
          </a:p>
        </p:txBody>
      </p:sp>
    </p:spTree>
    <p:extLst>
      <p:ext uri="{BB962C8B-B14F-4D97-AF65-F5344CB8AC3E}">
        <p14:creationId xmlns:p14="http://schemas.microsoft.com/office/powerpoint/2010/main" val="4070832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44296" y="527260"/>
            <a:ext cx="2648482"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LEGISLACIÓN OBRERA</a:t>
            </a:r>
          </a:p>
        </p:txBody>
      </p:sp>
      <p:graphicFrame>
        <p:nvGraphicFramePr>
          <p:cNvPr id="5" name="Tabla 4"/>
          <p:cNvGraphicFramePr>
            <a:graphicFrameLocks noGrp="1"/>
          </p:cNvGraphicFramePr>
          <p:nvPr/>
        </p:nvGraphicFramePr>
        <p:xfrm>
          <a:off x="627016" y="1183975"/>
          <a:ext cx="10659293" cy="4907280"/>
        </p:xfrm>
        <a:graphic>
          <a:graphicData uri="http://schemas.openxmlformats.org/drawingml/2006/table">
            <a:tbl>
              <a:tblPr firstRow="1" bandRow="1">
                <a:tableStyleId>{5C22544A-7EE6-4342-B048-85BDC9FD1C3A}</a:tableStyleId>
              </a:tblPr>
              <a:tblGrid>
                <a:gridCol w="1532274">
                  <a:extLst>
                    <a:ext uri="{9D8B030D-6E8A-4147-A177-3AD203B41FA5}">
                      <a16:colId xmlns:a16="http://schemas.microsoft.com/office/drawing/2014/main" val="4147324551"/>
                    </a:ext>
                  </a:extLst>
                </a:gridCol>
                <a:gridCol w="9127019">
                  <a:extLst>
                    <a:ext uri="{9D8B030D-6E8A-4147-A177-3AD203B41FA5}">
                      <a16:colId xmlns:a16="http://schemas.microsoft.com/office/drawing/2014/main" val="4090551302"/>
                    </a:ext>
                  </a:extLst>
                </a:gridCol>
              </a:tblGrid>
              <a:tr h="370840">
                <a:tc>
                  <a:txBody>
                    <a:bodyPr/>
                    <a:lstStyle/>
                    <a:p>
                      <a:r>
                        <a:rPr lang="es-CL" sz="1600" dirty="0" smtClean="0"/>
                        <a:t>Año</a:t>
                      </a:r>
                      <a:endParaRPr lang="es-CL" sz="1600" dirty="0"/>
                    </a:p>
                  </a:txBody>
                  <a:tcPr/>
                </a:tc>
                <a:tc>
                  <a:txBody>
                    <a:bodyPr/>
                    <a:lstStyle/>
                    <a:p>
                      <a:r>
                        <a:rPr lang="es-CL" sz="1600" dirty="0" smtClean="0"/>
                        <a:t>Seis leyes y dos decretos, promulgados entre 1906 y 1917, pueden ser considerados el antecedente inmediato del futuro sistema de relaciones laborales y que se consagra formalmente en 1924.</a:t>
                      </a:r>
                      <a:endParaRPr lang="es-CL" sz="1600" dirty="0"/>
                    </a:p>
                  </a:txBody>
                  <a:tcPr/>
                </a:tc>
                <a:extLst>
                  <a:ext uri="{0D108BD9-81ED-4DB2-BD59-A6C34878D82A}">
                    <a16:rowId xmlns:a16="http://schemas.microsoft.com/office/drawing/2014/main" val="808857799"/>
                  </a:ext>
                </a:extLst>
              </a:tr>
              <a:tr h="370840">
                <a:tc>
                  <a:txBody>
                    <a:bodyPr/>
                    <a:lstStyle/>
                    <a:p>
                      <a:r>
                        <a:rPr lang="es-CL" sz="1600" dirty="0" smtClean="0"/>
                        <a:t>1906</a:t>
                      </a:r>
                      <a:endParaRPr lang="es-CL" sz="1600" dirty="0"/>
                    </a:p>
                  </a:txBody>
                  <a:tcPr/>
                </a:tc>
                <a:tc>
                  <a:txBody>
                    <a:bodyPr/>
                    <a:lstStyle/>
                    <a:p>
                      <a:r>
                        <a:rPr lang="es-CL" sz="1600" b="1" dirty="0" smtClean="0"/>
                        <a:t>En 1906 se aprueba la ley de habitaciones obreras</a:t>
                      </a:r>
                      <a:r>
                        <a:rPr lang="es-CL" sz="1600" dirty="0" smtClean="0"/>
                        <a:t>, proyecto presentado originariamente por el Diputado Manuel Rivas Vicuña, y que buscaba mejorar las condiciones higiénicas de las habitaciones a través de la creación de un Consejo de Habitaciones Obreras. Entre sus facultades estaba el promover la construcción de viviendas baratas e higiénicas para los obreros, fijar las normas de construcción y fomentar la formación de sociedades encargadas de construirlas, entre otros aspectos.</a:t>
                      </a:r>
                    </a:p>
                    <a:p>
                      <a:r>
                        <a:rPr lang="es-CL" sz="1600" dirty="0" smtClean="0"/>
                        <a:t>Esta ley significó que el Consejo de Habitaciones demoliera durante su existencia cerca de 15.000 viviendas declaradas como insalubres, aunque no tuvo el mismo éxito en el fomento de su construcción.</a:t>
                      </a:r>
                      <a:endParaRPr lang="es-CL" sz="1600" dirty="0"/>
                    </a:p>
                  </a:txBody>
                  <a:tcPr/>
                </a:tc>
                <a:extLst>
                  <a:ext uri="{0D108BD9-81ED-4DB2-BD59-A6C34878D82A}">
                    <a16:rowId xmlns:a16="http://schemas.microsoft.com/office/drawing/2014/main" val="1512420617"/>
                  </a:ext>
                </a:extLst>
              </a:tr>
              <a:tr h="370840">
                <a:tc>
                  <a:txBody>
                    <a:bodyPr/>
                    <a:lstStyle/>
                    <a:p>
                      <a:r>
                        <a:rPr lang="es-CL" sz="1600" dirty="0" smtClean="0"/>
                        <a:t>1907</a:t>
                      </a:r>
                      <a:endParaRPr lang="es-CL" sz="1600" dirty="0"/>
                    </a:p>
                  </a:txBody>
                  <a:tcPr/>
                </a:tc>
                <a:tc>
                  <a:txBody>
                    <a:bodyPr/>
                    <a:lstStyle/>
                    <a:p>
                      <a:r>
                        <a:rPr lang="es-CL" sz="1600" dirty="0" smtClean="0"/>
                        <a:t>En 1907, por un Decreto del 5 de abril, se creó la Oficina de Estadística del Trabajo, organismo dependiente del Ministerio de Obras Públicas, encargado de reunir información sobre mercado laboral, remuneraciones, accidentes del trabajo, condiciones laborales, entre otras funciones.</a:t>
                      </a:r>
                    </a:p>
                    <a:p>
                      <a:endParaRPr lang="es-CL" sz="1600" dirty="0" smtClean="0"/>
                    </a:p>
                    <a:p>
                      <a:r>
                        <a:rPr lang="es-CL" sz="1600" dirty="0" smtClean="0"/>
                        <a:t>Progresivamente esta Oficina irá ampliando sus funciones a la de fiscalización de una naciente legislación laboral, hasta que en 1924 se crea la Dirección General de Trabajo.</a:t>
                      </a:r>
                      <a:endParaRPr lang="es-CL" sz="1600" dirty="0"/>
                    </a:p>
                  </a:txBody>
                  <a:tcPr/>
                </a:tc>
                <a:extLst>
                  <a:ext uri="{0D108BD9-81ED-4DB2-BD59-A6C34878D82A}">
                    <a16:rowId xmlns:a16="http://schemas.microsoft.com/office/drawing/2014/main" val="1756017511"/>
                  </a:ext>
                </a:extLst>
              </a:tr>
            </a:tbl>
          </a:graphicData>
        </a:graphic>
      </p:graphicFrame>
    </p:spTree>
    <p:extLst>
      <p:ext uri="{BB962C8B-B14F-4D97-AF65-F5344CB8AC3E}">
        <p14:creationId xmlns:p14="http://schemas.microsoft.com/office/powerpoint/2010/main" val="3300912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nvGraphicFramePr>
        <p:xfrm>
          <a:off x="770709" y="719666"/>
          <a:ext cx="10149840" cy="5765800"/>
        </p:xfrm>
        <a:graphic>
          <a:graphicData uri="http://schemas.openxmlformats.org/drawingml/2006/table">
            <a:tbl>
              <a:tblPr firstRow="1" bandRow="1">
                <a:tableStyleId>{5C22544A-7EE6-4342-B048-85BDC9FD1C3A}</a:tableStyleId>
              </a:tblPr>
              <a:tblGrid>
                <a:gridCol w="862148">
                  <a:extLst>
                    <a:ext uri="{9D8B030D-6E8A-4147-A177-3AD203B41FA5}">
                      <a16:colId xmlns:a16="http://schemas.microsoft.com/office/drawing/2014/main" val="690328558"/>
                    </a:ext>
                  </a:extLst>
                </a:gridCol>
                <a:gridCol w="9287692">
                  <a:extLst>
                    <a:ext uri="{9D8B030D-6E8A-4147-A177-3AD203B41FA5}">
                      <a16:colId xmlns:a16="http://schemas.microsoft.com/office/drawing/2014/main" val="4193087842"/>
                    </a:ext>
                  </a:extLst>
                </a:gridCol>
              </a:tblGrid>
              <a:tr h="370840">
                <a:tc>
                  <a:txBody>
                    <a:bodyPr/>
                    <a:lstStyle/>
                    <a:p>
                      <a:endParaRPr lang="es-CL" dirty="0"/>
                    </a:p>
                  </a:txBody>
                  <a:tcPr/>
                </a:tc>
                <a:tc>
                  <a:txBody>
                    <a:bodyPr/>
                    <a:lstStyle/>
                    <a:p>
                      <a:endParaRPr lang="es-CL"/>
                    </a:p>
                  </a:txBody>
                  <a:tcPr/>
                </a:tc>
                <a:extLst>
                  <a:ext uri="{0D108BD9-81ED-4DB2-BD59-A6C34878D82A}">
                    <a16:rowId xmlns:a16="http://schemas.microsoft.com/office/drawing/2014/main" val="3653663850"/>
                  </a:ext>
                </a:extLst>
              </a:tr>
              <a:tr h="370840">
                <a:tc>
                  <a:txBody>
                    <a:bodyPr/>
                    <a:lstStyle/>
                    <a:p>
                      <a:r>
                        <a:rPr lang="es-CL" dirty="0" smtClean="0"/>
                        <a:t>1907</a:t>
                      </a:r>
                      <a:endParaRPr lang="es-CL" dirty="0"/>
                    </a:p>
                  </a:txBody>
                  <a:tcPr/>
                </a:tc>
                <a:tc>
                  <a:txBody>
                    <a:bodyPr/>
                    <a:lstStyle/>
                    <a:p>
                      <a:r>
                        <a:rPr lang="es-CL" dirty="0" smtClean="0"/>
                        <a:t>En el mismo año es aprobada la </a:t>
                      </a:r>
                      <a:r>
                        <a:rPr lang="es-CL" b="1" dirty="0" smtClean="0"/>
                        <a:t>ley de Descanso Dominical</a:t>
                      </a:r>
                      <a:r>
                        <a:rPr lang="es-CL" dirty="0" smtClean="0"/>
                        <a:t>, la que también consagraba legalmente el descanso del 1 de enero, 25 de diciembre y 18 y 19 de septiembre. Una ley demandada por amplios sectores, especialmente empleados de comercio, y que fue aplazada numerosas veces por algunos congresistas, argumentando que los trabajadores descansaban lo suficiente por la costumbre de faltar el día lunes a sus labores</a:t>
                      </a:r>
                      <a:endParaRPr lang="es-CL" dirty="0"/>
                    </a:p>
                  </a:txBody>
                  <a:tcPr/>
                </a:tc>
                <a:extLst>
                  <a:ext uri="{0D108BD9-81ED-4DB2-BD59-A6C34878D82A}">
                    <a16:rowId xmlns:a16="http://schemas.microsoft.com/office/drawing/2014/main" val="2716617645"/>
                  </a:ext>
                </a:extLst>
              </a:tr>
              <a:tr h="370840">
                <a:tc>
                  <a:txBody>
                    <a:bodyPr/>
                    <a:lstStyle/>
                    <a:p>
                      <a:r>
                        <a:rPr lang="es-CL" dirty="0" smtClean="0"/>
                        <a:t>1912</a:t>
                      </a:r>
                      <a:endParaRPr lang="es-CL" dirty="0"/>
                    </a:p>
                  </a:txBody>
                  <a:tcPr/>
                </a:tc>
                <a:tc>
                  <a:txBody>
                    <a:bodyPr/>
                    <a:lstStyle/>
                    <a:p>
                      <a:r>
                        <a:rPr lang="es-CL" dirty="0" smtClean="0"/>
                        <a:t>En 1912 fue aprobada la </a:t>
                      </a:r>
                      <a:r>
                        <a:rPr lang="es-CL" b="1" dirty="0" smtClean="0"/>
                        <a:t>ley de Protección a la Infancia Desvalida</a:t>
                      </a:r>
                      <a:r>
                        <a:rPr lang="es-CL" dirty="0" smtClean="0"/>
                        <a:t>, que en términos generales buscó restringir el acceso de menores a trabajos que pudieran significar un peligro físico. Ya desde comienzos de siglo se había ido posesionando de la sociedad chilena un discurso crítico frente a los distintos tipos de explotación infantil. Se comenzó a reconocer la etapa de la niñez como una etapa de formación, tanto física como moral, la cual debía estar ajena a todo trabajo riesgoso. Ya en 1901 un proyecto de legislación social de Malaquías Concha había prohibido emplear menores de doce años en "trabajos penosos superiores a sus fuerzas", lo que incluía las manufacturas, fábricas y minas.</a:t>
                      </a:r>
                    </a:p>
                    <a:p>
                      <a:r>
                        <a:rPr lang="es-CL" dirty="0" smtClean="0"/>
                        <a:t>La Ley de 1912 prohibió el trabajo infantil a menores de ocho años, castigando con prisión o multas a quienes ocuparon menores de esa edad en ejercicios de agilidad o fuerza, en trabajos nocturnos u oficios que los obligara a permanecer en las calles.</a:t>
                      </a:r>
                      <a:endParaRPr lang="es-CL" dirty="0"/>
                    </a:p>
                  </a:txBody>
                  <a:tcPr/>
                </a:tc>
                <a:extLst>
                  <a:ext uri="{0D108BD9-81ED-4DB2-BD59-A6C34878D82A}">
                    <a16:rowId xmlns:a16="http://schemas.microsoft.com/office/drawing/2014/main" val="2799097714"/>
                  </a:ext>
                </a:extLst>
              </a:tr>
            </a:tbl>
          </a:graphicData>
        </a:graphic>
      </p:graphicFrame>
    </p:spTree>
    <p:extLst>
      <p:ext uri="{BB962C8B-B14F-4D97-AF65-F5344CB8AC3E}">
        <p14:creationId xmlns:p14="http://schemas.microsoft.com/office/powerpoint/2010/main" val="3807435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55668" y="2886891"/>
            <a:ext cx="9836332" cy="104644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4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FIN DEL PERIODO LIBERAL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692103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nvGraphicFramePr>
        <p:xfrm>
          <a:off x="783771" y="719666"/>
          <a:ext cx="10006149" cy="4942840"/>
        </p:xfrm>
        <a:graphic>
          <a:graphicData uri="http://schemas.openxmlformats.org/drawingml/2006/table">
            <a:tbl>
              <a:tblPr firstRow="1" bandRow="1">
                <a:tableStyleId>{5C22544A-7EE6-4342-B048-85BDC9FD1C3A}</a:tableStyleId>
              </a:tblPr>
              <a:tblGrid>
                <a:gridCol w="1165002">
                  <a:extLst>
                    <a:ext uri="{9D8B030D-6E8A-4147-A177-3AD203B41FA5}">
                      <a16:colId xmlns:a16="http://schemas.microsoft.com/office/drawing/2014/main" val="4198895239"/>
                    </a:ext>
                  </a:extLst>
                </a:gridCol>
                <a:gridCol w="8841147">
                  <a:extLst>
                    <a:ext uri="{9D8B030D-6E8A-4147-A177-3AD203B41FA5}">
                      <a16:colId xmlns:a16="http://schemas.microsoft.com/office/drawing/2014/main" val="406774355"/>
                    </a:ext>
                  </a:extLst>
                </a:gridCol>
              </a:tblGrid>
              <a:tr h="370840">
                <a:tc>
                  <a:txBody>
                    <a:bodyPr/>
                    <a:lstStyle/>
                    <a:p>
                      <a:endParaRPr lang="es-CL" dirty="0"/>
                    </a:p>
                  </a:txBody>
                  <a:tcPr/>
                </a:tc>
                <a:tc>
                  <a:txBody>
                    <a:bodyPr/>
                    <a:lstStyle/>
                    <a:p>
                      <a:endParaRPr lang="es-CL"/>
                    </a:p>
                  </a:txBody>
                  <a:tcPr/>
                </a:tc>
                <a:extLst>
                  <a:ext uri="{0D108BD9-81ED-4DB2-BD59-A6C34878D82A}">
                    <a16:rowId xmlns:a16="http://schemas.microsoft.com/office/drawing/2014/main" val="371809861"/>
                  </a:ext>
                </a:extLst>
              </a:tr>
              <a:tr h="370840">
                <a:tc>
                  <a:txBody>
                    <a:bodyPr/>
                    <a:lstStyle/>
                    <a:p>
                      <a:r>
                        <a:rPr lang="es-CL" dirty="0" smtClean="0"/>
                        <a:t>1914</a:t>
                      </a:r>
                      <a:endParaRPr lang="es-CL" dirty="0"/>
                    </a:p>
                  </a:txBody>
                  <a:tcPr/>
                </a:tc>
                <a:tc>
                  <a:txBody>
                    <a:bodyPr/>
                    <a:lstStyle/>
                    <a:p>
                      <a:r>
                        <a:rPr lang="es-CL" dirty="0" smtClean="0"/>
                        <a:t>En 1914 fue aprobada la </a:t>
                      </a:r>
                      <a:r>
                        <a:rPr lang="es-CL" b="1" dirty="0" smtClean="0"/>
                        <a:t>ley de la silla</a:t>
                      </a:r>
                      <a:r>
                        <a:rPr lang="es-CL" dirty="0" smtClean="0"/>
                        <a:t>, que reguló el descanso de los empleados y dependientes de los establecimientos comerciales. A partir de entonces cada tienda, bodega o comercio debía contar con un número suficiente de sillas para que los empleados y dependientes pudiesen descansar, estableciendo, además, el derecho a un descanso de hora y media, por lo menos, para almorzar.</a:t>
                      </a:r>
                      <a:endParaRPr lang="es-CL" dirty="0"/>
                    </a:p>
                  </a:txBody>
                  <a:tcPr/>
                </a:tc>
                <a:extLst>
                  <a:ext uri="{0D108BD9-81ED-4DB2-BD59-A6C34878D82A}">
                    <a16:rowId xmlns:a16="http://schemas.microsoft.com/office/drawing/2014/main" val="3641389363"/>
                  </a:ext>
                </a:extLst>
              </a:tr>
              <a:tr h="370840">
                <a:tc>
                  <a:txBody>
                    <a:bodyPr/>
                    <a:lstStyle/>
                    <a:p>
                      <a:r>
                        <a:rPr lang="es-CL" dirty="0" smtClean="0"/>
                        <a:t>1916</a:t>
                      </a:r>
                      <a:endParaRPr lang="es-CL" dirty="0"/>
                    </a:p>
                  </a:txBody>
                  <a:tcPr/>
                </a:tc>
                <a:tc>
                  <a:txBody>
                    <a:bodyPr/>
                    <a:lstStyle/>
                    <a:p>
                      <a:r>
                        <a:rPr lang="es-CL" dirty="0" smtClean="0"/>
                        <a:t>En 1916 fue aprobada la </a:t>
                      </a:r>
                      <a:r>
                        <a:rPr lang="es-CL" b="1" dirty="0" smtClean="0"/>
                        <a:t>ley de accidentes del trabajo</a:t>
                      </a:r>
                      <a:r>
                        <a:rPr lang="es-CL" dirty="0" smtClean="0"/>
                        <a:t>, que estableció la indemnización que los trabajadores tenían frente a los accidentes ocurridos en relación directa con su trabajo. El accidente era definido como "una lesión corporal sufrida por el obrero e empleado por el hecho o con ocasión directa del trabajo que ejecuta, proveniente de la acción repentina y violenta de una causa externa a la víctima y que le hubiere producido incapacidad para el trabajo". De esta forma la ley buscaba proteger a los trabajadores frente a los accidentes, garantizando a través de una indemnización, a cargo del patrón, su recuperación física y su vuelta al trabajo.</a:t>
                      </a:r>
                      <a:endParaRPr lang="es-CL" dirty="0"/>
                    </a:p>
                  </a:txBody>
                  <a:tcPr/>
                </a:tc>
                <a:extLst>
                  <a:ext uri="{0D108BD9-81ED-4DB2-BD59-A6C34878D82A}">
                    <a16:rowId xmlns:a16="http://schemas.microsoft.com/office/drawing/2014/main" val="4264654878"/>
                  </a:ext>
                </a:extLst>
              </a:tr>
            </a:tbl>
          </a:graphicData>
        </a:graphic>
      </p:graphicFrame>
    </p:spTree>
    <p:extLst>
      <p:ext uri="{BB962C8B-B14F-4D97-AF65-F5344CB8AC3E}">
        <p14:creationId xmlns:p14="http://schemas.microsoft.com/office/powerpoint/2010/main" val="177064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nvGraphicFramePr>
        <p:xfrm>
          <a:off x="1018903" y="719666"/>
          <a:ext cx="9953897" cy="3296920"/>
        </p:xfrm>
        <a:graphic>
          <a:graphicData uri="http://schemas.openxmlformats.org/drawingml/2006/table">
            <a:tbl>
              <a:tblPr firstRow="1" bandRow="1">
                <a:tableStyleId>{5C22544A-7EE6-4342-B048-85BDC9FD1C3A}</a:tableStyleId>
              </a:tblPr>
              <a:tblGrid>
                <a:gridCol w="1590847">
                  <a:extLst>
                    <a:ext uri="{9D8B030D-6E8A-4147-A177-3AD203B41FA5}">
                      <a16:colId xmlns:a16="http://schemas.microsoft.com/office/drawing/2014/main" val="1518965418"/>
                    </a:ext>
                  </a:extLst>
                </a:gridCol>
                <a:gridCol w="8363050">
                  <a:extLst>
                    <a:ext uri="{9D8B030D-6E8A-4147-A177-3AD203B41FA5}">
                      <a16:colId xmlns:a16="http://schemas.microsoft.com/office/drawing/2014/main" val="1671222556"/>
                    </a:ext>
                  </a:extLst>
                </a:gridCol>
              </a:tblGrid>
              <a:tr h="370840">
                <a:tc>
                  <a:txBody>
                    <a:bodyPr/>
                    <a:lstStyle/>
                    <a:p>
                      <a:endParaRPr lang="es-CL" dirty="0"/>
                    </a:p>
                  </a:txBody>
                  <a:tcPr/>
                </a:tc>
                <a:tc>
                  <a:txBody>
                    <a:bodyPr/>
                    <a:lstStyle/>
                    <a:p>
                      <a:endParaRPr lang="es-CL"/>
                    </a:p>
                  </a:txBody>
                  <a:tcPr/>
                </a:tc>
                <a:extLst>
                  <a:ext uri="{0D108BD9-81ED-4DB2-BD59-A6C34878D82A}">
                    <a16:rowId xmlns:a16="http://schemas.microsoft.com/office/drawing/2014/main" val="717351"/>
                  </a:ext>
                </a:extLst>
              </a:tr>
              <a:tr h="370840">
                <a:tc>
                  <a:txBody>
                    <a:bodyPr/>
                    <a:lstStyle/>
                    <a:p>
                      <a:r>
                        <a:rPr lang="es-CL" dirty="0" smtClean="0"/>
                        <a:t>1917</a:t>
                      </a:r>
                      <a:endParaRPr lang="es-CL" dirty="0"/>
                    </a:p>
                  </a:txBody>
                  <a:tcPr/>
                </a:tc>
                <a:tc>
                  <a:txBody>
                    <a:bodyPr/>
                    <a:lstStyle/>
                    <a:p>
                      <a:r>
                        <a:rPr lang="es-CL" dirty="0" smtClean="0"/>
                        <a:t>En 1917 se aprobó la ley de sala cuna, que obliga a las fábricas y establecimientos industriales que ocuparan más de cincuenta mujeres mayores de dieciocho años, a disponer de una sala de cuna de recibiera en horas de trabajo a los hijos de las obreras durante el primer año de edad. Además, facultaba a las madres para disponer de una hora al día con el fin de amamantar a sus hijos, tiempo que no sería descontado y al cual también la madre no podría renunciar.</a:t>
                      </a:r>
                      <a:endParaRPr lang="es-CL" dirty="0"/>
                    </a:p>
                  </a:txBody>
                  <a:tcPr/>
                </a:tc>
                <a:extLst>
                  <a:ext uri="{0D108BD9-81ED-4DB2-BD59-A6C34878D82A}">
                    <a16:rowId xmlns:a16="http://schemas.microsoft.com/office/drawing/2014/main" val="2743476490"/>
                  </a:ext>
                </a:extLst>
              </a:tr>
              <a:tr h="370840">
                <a:tc>
                  <a:txBody>
                    <a:bodyPr/>
                    <a:lstStyle/>
                    <a:p>
                      <a:r>
                        <a:rPr lang="es-CL" dirty="0" smtClean="0"/>
                        <a:t>1917</a:t>
                      </a:r>
                      <a:endParaRPr lang="es-CL" dirty="0"/>
                    </a:p>
                  </a:txBody>
                  <a:tcPr/>
                </a:tc>
                <a:tc>
                  <a:txBody>
                    <a:bodyPr/>
                    <a:lstStyle/>
                    <a:p>
                      <a:r>
                        <a:rPr lang="es-CL" dirty="0" smtClean="0"/>
                        <a:t>Por último, el mismo año, se dictará el Decreto Nº4353 denominado de Conciliación y Arbitraje, que por primera vez establece formalmente la conciliación y arbitraje como mecanismos de solución de conflictos.</a:t>
                      </a:r>
                      <a:endParaRPr lang="es-CL" dirty="0"/>
                    </a:p>
                  </a:txBody>
                  <a:tcPr/>
                </a:tc>
                <a:extLst>
                  <a:ext uri="{0D108BD9-81ED-4DB2-BD59-A6C34878D82A}">
                    <a16:rowId xmlns:a16="http://schemas.microsoft.com/office/drawing/2014/main" val="2877942058"/>
                  </a:ext>
                </a:extLst>
              </a:tr>
            </a:tbl>
          </a:graphicData>
        </a:graphic>
      </p:graphicFrame>
      <p:sp>
        <p:nvSpPr>
          <p:cNvPr id="5" name="Rectángulo 4"/>
          <p:cNvSpPr/>
          <p:nvPr/>
        </p:nvSpPr>
        <p:spPr>
          <a:xfrm>
            <a:off x="879564" y="4351832"/>
            <a:ext cx="10354493"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Así, entre 1906 y 1917 ase fueron dictando un conjunto de disposiciones legales, que pueden ser consideradas como el antecedente inmediato de las leyes de 1924 (contrato de trabajo para obreros; reforma a la ley de accidentes del trabajo; seguro de enfermedad, invalidez y accidentes; conciliación y arbitraje; sindicatos; cooperativas y contrato de trabajo para empleados</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Fuente: </a:t>
            </a:r>
            <a:r>
              <a:rPr kumimoji="0" lang="es-CL" sz="900" b="0" i="0" u="none" strike="noStrike" kern="1200" cap="none" spc="0" normalizeH="0" baseline="0" noProof="0" dirty="0">
                <a:ln>
                  <a:noFill/>
                </a:ln>
                <a:solidFill>
                  <a:prstClr val="white"/>
                </a:solidFill>
                <a:effectLst/>
                <a:uLnTx/>
                <a:uFillTx/>
                <a:latin typeface="Century Gothic" panose="020B0502020202020204"/>
                <a:ea typeface="+mn-ea"/>
                <a:cs typeface="+mn-cs"/>
              </a:rPr>
              <a:t>ANTECEDENTES Y EVOLUCIÓN HISTÓRICA DE </a:t>
            </a:r>
            <a:r>
              <a:rPr kumimoji="0" lang="es-CL" sz="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LEGISLACIÓN </a:t>
            </a:r>
            <a:r>
              <a:rPr kumimoji="0" lang="es-CL" sz="900" b="0" i="0" u="none" strike="noStrike" kern="1200" cap="none" spc="0" normalizeH="0" baseline="0" noProof="0" dirty="0">
                <a:ln>
                  <a:noFill/>
                </a:ln>
                <a:solidFill>
                  <a:prstClr val="white"/>
                </a:solidFill>
                <a:effectLst/>
                <a:uLnTx/>
                <a:uFillTx/>
                <a:latin typeface="Century Gothic" panose="020B0502020202020204"/>
                <a:ea typeface="+mn-ea"/>
                <a:cs typeface="+mn-cs"/>
              </a:rPr>
              <a:t>SOCIAL DE CHILE ENTRE 1906 Y </a:t>
            </a:r>
            <a:r>
              <a:rPr kumimoji="0" lang="es-CL" sz="9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1924 DE  JUAN </a:t>
            </a:r>
            <a:r>
              <a:rPr kumimoji="0" lang="es-CL" sz="900" b="0" i="0" u="none" strike="noStrike" kern="1200" cap="none" spc="0" normalizeH="0" baseline="0" noProof="0" dirty="0">
                <a:ln>
                  <a:noFill/>
                </a:ln>
                <a:solidFill>
                  <a:prstClr val="white"/>
                </a:solidFill>
                <a:effectLst/>
                <a:uLnTx/>
                <a:uFillTx/>
                <a:latin typeface="Century Gothic" panose="020B0502020202020204"/>
                <a:ea typeface="+mn-ea"/>
                <a:cs typeface="+mn-cs"/>
              </a:rPr>
              <a:t>CARLOS YAÑEZ ANDRADE en https://scielo.conicyt.cl/scielo.php?script=sci_arttext&amp;pid=S0716-54551999002100011#:~:text=As%C3%AD%2C%20entre%201906%20y%201917,y%20accidentes%3B%20conciliaci%C3%B3n%20y%20arbitraje%3B</a:t>
            </a:r>
          </a:p>
        </p:txBody>
      </p:sp>
    </p:spTree>
    <p:extLst>
      <p:ext uri="{BB962C8B-B14F-4D97-AF65-F5344CB8AC3E}">
        <p14:creationId xmlns:p14="http://schemas.microsoft.com/office/powerpoint/2010/main" val="1514198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05840" y="548640"/>
            <a:ext cx="9548949" cy="1200329"/>
          </a:xfrm>
          <a:prstGeom prst="rect">
            <a:avLst/>
          </a:prstGeom>
          <a:noFill/>
        </p:spPr>
        <p:txBody>
          <a:bodyPr wrap="square" rtlCol="0">
            <a:spAutoFit/>
          </a:bodyPr>
          <a:lstStyle/>
          <a:p>
            <a:r>
              <a:rPr lang="es-CL" dirty="0" smtClean="0"/>
              <a:t>HISTORIA UNIVERSAL </a:t>
            </a:r>
          </a:p>
          <a:p>
            <a:endParaRPr lang="es-CL" dirty="0"/>
          </a:p>
          <a:p>
            <a:r>
              <a:rPr lang="es-CL" dirty="0" smtClean="0"/>
              <a:t>OBJETIVO:  comprender y analizar la revolución rusa y fin de la primera guerra mundial.</a:t>
            </a:r>
            <a:endParaRPr lang="es-CL" dirty="0"/>
          </a:p>
        </p:txBody>
      </p:sp>
    </p:spTree>
    <p:extLst>
      <p:ext uri="{BB962C8B-B14F-4D97-AF65-F5344CB8AC3E}">
        <p14:creationId xmlns:p14="http://schemas.microsoft.com/office/powerpoint/2010/main" val="11847320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79224" y="1541417"/>
            <a:ext cx="9379131"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PERIODO ENTREGUERRAS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Tabla 4"/>
          <p:cNvGraphicFramePr>
            <a:graphicFrameLocks noGrp="1"/>
          </p:cNvGraphicFramePr>
          <p:nvPr>
            <p:extLst/>
          </p:nvPr>
        </p:nvGraphicFramePr>
        <p:xfrm>
          <a:off x="1457235" y="2770535"/>
          <a:ext cx="8128000" cy="17373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257036892"/>
                    </a:ext>
                  </a:extLst>
                </a:gridCol>
              </a:tblGrid>
              <a:tr h="370840">
                <a:tc>
                  <a:txBody>
                    <a:bodyPr/>
                    <a:lstStyle/>
                    <a:p>
                      <a:r>
                        <a:rPr lang="es-CL" dirty="0" smtClean="0"/>
                        <a:t>Se conoce como período de entreguerras o</a:t>
                      </a:r>
                      <a:r>
                        <a:rPr lang="es-CL" i="1" dirty="0" smtClean="0"/>
                        <a:t> </a:t>
                      </a:r>
                      <a:r>
                        <a:rPr lang="es-CL" i="1" dirty="0" err="1" smtClean="0"/>
                        <a:t>interbellum</a:t>
                      </a:r>
                      <a:r>
                        <a:rPr lang="es-CL" i="1" dirty="0" smtClean="0"/>
                        <a:t> </a:t>
                      </a:r>
                      <a:r>
                        <a:rPr lang="es-CL" dirty="0" smtClean="0"/>
                        <a:t>al periodo histórico del siglo XX que va de 1918 a 1939. </a:t>
                      </a:r>
                    </a:p>
                    <a:p>
                      <a:endParaRPr lang="es-CL" dirty="0" smtClean="0"/>
                    </a:p>
                    <a:p>
                      <a:r>
                        <a:rPr lang="es-CL" dirty="0" smtClean="0"/>
                        <a:t>Cronológicamente, se puede establecer desde el final de la Primera Guerra Mundial el 11 de noviembre de 1918 y el inicio de la Segunda Guerra Mundial el 1 de septiembre de 1939.</a:t>
                      </a:r>
                      <a:endParaRPr lang="es-CL" dirty="0"/>
                    </a:p>
                  </a:txBody>
                  <a:tcPr/>
                </a:tc>
                <a:extLst>
                  <a:ext uri="{0D108BD9-81ED-4DB2-BD59-A6C34878D82A}">
                    <a16:rowId xmlns:a16="http://schemas.microsoft.com/office/drawing/2014/main" val="2059883384"/>
                  </a:ext>
                </a:extLst>
              </a:tr>
            </a:tbl>
          </a:graphicData>
        </a:graphic>
      </p:graphicFrame>
    </p:spTree>
    <p:extLst>
      <p:ext uri="{BB962C8B-B14F-4D97-AF65-F5344CB8AC3E}">
        <p14:creationId xmlns:p14="http://schemas.microsoft.com/office/powerpoint/2010/main" val="550042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74320" y="117566"/>
          <a:ext cx="10881359" cy="6505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494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265715" y="688652"/>
            <a:ext cx="949669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Depresión económica de 1929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Tabla 4"/>
          <p:cNvGraphicFramePr>
            <a:graphicFrameLocks noGrp="1"/>
          </p:cNvGraphicFramePr>
          <p:nvPr>
            <p:extLst/>
          </p:nvPr>
        </p:nvGraphicFramePr>
        <p:xfrm>
          <a:off x="1031966" y="1686317"/>
          <a:ext cx="8128000" cy="9144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448256804"/>
                    </a:ext>
                  </a:extLst>
                </a:gridCol>
              </a:tblGrid>
              <a:tr h="370840">
                <a:tc>
                  <a:txBody>
                    <a:bodyPr/>
                    <a:lstStyle/>
                    <a:p>
                      <a:r>
                        <a:rPr lang="es-CL" dirty="0" smtClean="0"/>
                        <a:t>la Crisis del 29′ o la Gran Depresión, conocida también como el “</a:t>
                      </a:r>
                      <a:r>
                        <a:rPr lang="es-CL" dirty="0" err="1" smtClean="0"/>
                        <a:t>Crash</a:t>
                      </a:r>
                      <a:r>
                        <a:rPr lang="es-CL" dirty="0" smtClean="0"/>
                        <a:t> de Wall Street” o “Crack del 29`”. Se trata de una de las mayores crisis económicas de la historia.</a:t>
                      </a:r>
                      <a:r>
                        <a:rPr lang="es-CL" baseline="0" dirty="0" smtClean="0"/>
                        <a:t> Jueves negro.</a:t>
                      </a:r>
                      <a:endParaRPr lang="es-CL" dirty="0"/>
                    </a:p>
                  </a:txBody>
                  <a:tcPr/>
                </a:tc>
                <a:extLst>
                  <a:ext uri="{0D108BD9-81ED-4DB2-BD59-A6C34878D82A}">
                    <a16:rowId xmlns:a16="http://schemas.microsoft.com/office/drawing/2014/main" val="18108646"/>
                  </a:ext>
                </a:extLst>
              </a:tr>
            </a:tbl>
          </a:graphicData>
        </a:graphic>
      </p:graphicFrame>
      <p:pic>
        <p:nvPicPr>
          <p:cNvPr id="6" name="Imagen 5"/>
          <p:cNvPicPr>
            <a:picLocks noChangeAspect="1"/>
          </p:cNvPicPr>
          <p:nvPr/>
        </p:nvPicPr>
        <p:blipFill>
          <a:blip r:embed="rId2"/>
          <a:stretch>
            <a:fillRect/>
          </a:stretch>
        </p:blipFill>
        <p:spPr>
          <a:xfrm>
            <a:off x="3396344" y="3136717"/>
            <a:ext cx="4157711" cy="3433899"/>
          </a:xfrm>
          <a:prstGeom prst="rect">
            <a:avLst/>
          </a:prstGeom>
        </p:spPr>
      </p:pic>
    </p:spTree>
    <p:extLst>
      <p:ext uri="{BB962C8B-B14F-4D97-AF65-F5344CB8AC3E}">
        <p14:creationId xmlns:p14="http://schemas.microsoft.com/office/powerpoint/2010/main" val="270023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931920" y="980259"/>
            <a:ext cx="3536023" cy="2696733"/>
          </a:xfrm>
          <a:prstGeom prst="rect">
            <a:avLst/>
          </a:prstGeom>
        </p:spPr>
      </p:pic>
      <p:pic>
        <p:nvPicPr>
          <p:cNvPr id="5" name="Imagen 4"/>
          <p:cNvPicPr>
            <a:picLocks noChangeAspect="1"/>
          </p:cNvPicPr>
          <p:nvPr/>
        </p:nvPicPr>
        <p:blipFill>
          <a:blip r:embed="rId3"/>
          <a:stretch>
            <a:fillRect/>
          </a:stretch>
        </p:blipFill>
        <p:spPr>
          <a:xfrm>
            <a:off x="1001078" y="980259"/>
            <a:ext cx="2708773" cy="2696733"/>
          </a:xfrm>
          <a:prstGeom prst="rect">
            <a:avLst/>
          </a:prstGeom>
        </p:spPr>
      </p:pic>
      <p:pic>
        <p:nvPicPr>
          <p:cNvPr id="6" name="Imagen 5"/>
          <p:cNvPicPr>
            <a:picLocks noChangeAspect="1"/>
          </p:cNvPicPr>
          <p:nvPr/>
        </p:nvPicPr>
        <p:blipFill>
          <a:blip r:embed="rId4"/>
          <a:stretch>
            <a:fillRect/>
          </a:stretch>
        </p:blipFill>
        <p:spPr>
          <a:xfrm>
            <a:off x="1001078" y="4088947"/>
            <a:ext cx="2364104" cy="2364104"/>
          </a:xfrm>
          <a:prstGeom prst="rect">
            <a:avLst/>
          </a:prstGeom>
        </p:spPr>
      </p:pic>
      <p:pic>
        <p:nvPicPr>
          <p:cNvPr id="7" name="Imagen 6"/>
          <p:cNvPicPr>
            <a:picLocks noChangeAspect="1"/>
          </p:cNvPicPr>
          <p:nvPr/>
        </p:nvPicPr>
        <p:blipFill>
          <a:blip r:embed="rId5"/>
          <a:stretch>
            <a:fillRect/>
          </a:stretch>
        </p:blipFill>
        <p:spPr>
          <a:xfrm>
            <a:off x="3931919" y="4088947"/>
            <a:ext cx="3239589" cy="2492965"/>
          </a:xfrm>
          <a:prstGeom prst="rect">
            <a:avLst/>
          </a:prstGeom>
        </p:spPr>
      </p:pic>
      <p:pic>
        <p:nvPicPr>
          <p:cNvPr id="8" name="Imagen 7"/>
          <p:cNvPicPr>
            <a:picLocks noChangeAspect="1"/>
          </p:cNvPicPr>
          <p:nvPr/>
        </p:nvPicPr>
        <p:blipFill>
          <a:blip r:embed="rId6"/>
          <a:stretch>
            <a:fillRect/>
          </a:stretch>
        </p:blipFill>
        <p:spPr>
          <a:xfrm>
            <a:off x="7904116" y="980259"/>
            <a:ext cx="2883143" cy="2696733"/>
          </a:xfrm>
          <a:prstGeom prst="rect">
            <a:avLst/>
          </a:prstGeom>
        </p:spPr>
      </p:pic>
      <p:pic>
        <p:nvPicPr>
          <p:cNvPr id="10" name="Imagen 9"/>
          <p:cNvPicPr>
            <a:picLocks noChangeAspect="1"/>
          </p:cNvPicPr>
          <p:nvPr/>
        </p:nvPicPr>
        <p:blipFill>
          <a:blip r:embed="rId7"/>
          <a:stretch>
            <a:fillRect/>
          </a:stretch>
        </p:blipFill>
        <p:spPr>
          <a:xfrm>
            <a:off x="7358197" y="4088946"/>
            <a:ext cx="4451723" cy="2492965"/>
          </a:xfrm>
          <a:prstGeom prst="rect">
            <a:avLst/>
          </a:prstGeom>
        </p:spPr>
      </p:pic>
    </p:spTree>
    <p:extLst>
      <p:ext uri="{BB962C8B-B14F-4D97-AF65-F5344CB8AC3E}">
        <p14:creationId xmlns:p14="http://schemas.microsoft.com/office/powerpoint/2010/main" val="322164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901371" y="1568752"/>
          <a:ext cx="8128000" cy="37541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665045276"/>
                    </a:ext>
                  </a:extLst>
                </a:gridCol>
              </a:tblGrid>
              <a:tr h="370840">
                <a:tc>
                  <a:txBody>
                    <a:bodyPr/>
                    <a:lstStyle/>
                    <a:p>
                      <a:r>
                        <a:rPr lang="es-CL" dirty="0" smtClean="0"/>
                        <a:t>Gran Depresión</a:t>
                      </a:r>
                      <a:endParaRPr lang="es-CL" dirty="0"/>
                    </a:p>
                  </a:txBody>
                  <a:tcPr/>
                </a:tc>
                <a:extLst>
                  <a:ext uri="{0D108BD9-81ED-4DB2-BD59-A6C34878D82A}">
                    <a16:rowId xmlns:a16="http://schemas.microsoft.com/office/drawing/2014/main" val="3056038281"/>
                  </a:ext>
                </a:extLst>
              </a:tr>
              <a:tr h="370840">
                <a:tc>
                  <a:txBody>
                    <a:bodyPr/>
                    <a:lstStyle/>
                    <a:p>
                      <a:r>
                        <a:rPr lang="es-CL" dirty="0" smtClean="0"/>
                        <a:t>La Gran Depresión comenzó en Estados Unidos con el Crack de la bolsa de valores de Nueva York en 1929, pero que se fue extendiendo a los diferentes estratos del sistema económico como el bancario, el industrial, el agropecuario, la construcción, y otros, lo cual comenzó a trascender las fronteras, de modo que se convirtió en una crisis mundial.</a:t>
                      </a:r>
                    </a:p>
                    <a:p>
                      <a:endParaRPr lang="es-CL" dirty="0" smtClean="0"/>
                    </a:p>
                    <a:p>
                      <a:r>
                        <a:rPr lang="es-CL" dirty="0" smtClean="0"/>
                        <a:t>Llevó a la disminución grave del comercio internacional con caídas de hasta el 60%, los precios de las cosechas cayeron hasta un 70% en algunos países, el desempleo y decrecimiento llevó a enfermedades, hambre, cambios políticos, migraciones hacia países con mejor oportunidad.</a:t>
                      </a:r>
                      <a:endParaRPr lang="es-CL" dirty="0"/>
                    </a:p>
                  </a:txBody>
                  <a:tcPr/>
                </a:tc>
                <a:extLst>
                  <a:ext uri="{0D108BD9-81ED-4DB2-BD59-A6C34878D82A}">
                    <a16:rowId xmlns:a16="http://schemas.microsoft.com/office/drawing/2014/main" val="3785296923"/>
                  </a:ext>
                </a:extLst>
              </a:tr>
            </a:tbl>
          </a:graphicData>
        </a:graphic>
      </p:graphicFrame>
    </p:spTree>
    <p:extLst>
      <p:ext uri="{BB962C8B-B14F-4D97-AF65-F5344CB8AC3E}">
        <p14:creationId xmlns:p14="http://schemas.microsoft.com/office/powerpoint/2010/main" val="3637261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515291" y="656839"/>
            <a:ext cx="8699863" cy="5854944"/>
          </a:xfrm>
          <a:prstGeom prst="rect">
            <a:avLst/>
          </a:prstGeom>
        </p:spPr>
      </p:pic>
    </p:spTree>
    <p:extLst>
      <p:ext uri="{BB962C8B-B14F-4D97-AF65-F5344CB8AC3E}">
        <p14:creationId xmlns:p14="http://schemas.microsoft.com/office/powerpoint/2010/main" val="1215945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038202" y="503118"/>
          <a:ext cx="9718765" cy="5747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a:off x="5904885" y="1967345"/>
            <a:ext cx="5067915" cy="3389168"/>
          </a:xfrm>
          <a:prstGeom prst="rect">
            <a:avLst/>
          </a:prstGeom>
        </p:spPr>
      </p:pic>
    </p:spTree>
    <p:extLst>
      <p:ext uri="{BB962C8B-B14F-4D97-AF65-F5344CB8AC3E}">
        <p14:creationId xmlns:p14="http://schemas.microsoft.com/office/powerpoint/2010/main" val="47969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98493" y="228599"/>
            <a:ext cx="4625789" cy="6527681"/>
          </a:xfrm>
          <a:prstGeom prst="rect">
            <a:avLst/>
          </a:prstGeom>
        </p:spPr>
      </p:pic>
    </p:spTree>
    <p:extLst>
      <p:ext uri="{BB962C8B-B14F-4D97-AF65-F5344CB8AC3E}">
        <p14:creationId xmlns:p14="http://schemas.microsoft.com/office/powerpoint/2010/main" val="35254396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976582" y="1066030"/>
          <a:ext cx="8128000" cy="5029200"/>
        </p:xfrm>
        <a:graphic>
          <a:graphicData uri="http://schemas.openxmlformats.org/drawingml/2006/table">
            <a:tbl>
              <a:tblPr firstRow="1" bandRow="1">
                <a:tableStyleId>{073A0DAA-6AF3-43AB-8588-CEC1D06C72B9}</a:tableStyleId>
              </a:tblPr>
              <a:tblGrid>
                <a:gridCol w="8128000">
                  <a:extLst>
                    <a:ext uri="{9D8B030D-6E8A-4147-A177-3AD203B41FA5}">
                      <a16:colId xmlns:a16="http://schemas.microsoft.com/office/drawing/2014/main" val="267577525"/>
                    </a:ext>
                  </a:extLst>
                </a:gridCol>
              </a:tblGrid>
              <a:tr h="2730116">
                <a:tc>
                  <a:txBody>
                    <a:bodyPr/>
                    <a:lstStyle/>
                    <a:p>
                      <a:pPr algn="ctr"/>
                      <a:r>
                        <a:rPr lang="es-CL" dirty="0" smtClean="0"/>
                        <a:t>JUEVES</a:t>
                      </a:r>
                      <a:r>
                        <a:rPr lang="es-CL" baseline="0" dirty="0" smtClean="0"/>
                        <a:t> NEGRO </a:t>
                      </a:r>
                    </a:p>
                    <a:p>
                      <a:pPr algn="ctr"/>
                      <a:endParaRPr lang="es-CL" baseline="0" dirty="0" smtClean="0"/>
                    </a:p>
                    <a:p>
                      <a:pPr algn="just"/>
                      <a:r>
                        <a:rPr lang="es-CL" dirty="0" smtClean="0"/>
                        <a:t>No obstante, a causa de los gastos desmedidos y la falta de planificación estatal, existió una superproducción en los años veinte que provocó un desequilibrio económico hacia 1929. El llamado "jueves negro" en Nueva York produjo el pánico, pues los accionistas de las diferentes compañías ordenaron que se vendieran sus acciones a muy por debajo de su valor inicial debido a que ni siquiera representaban ese valor. Era la quiebra. Las Bancas más poderosas intentaron comprar las acciones para contener la baja, pero el pánico continuó, en menos de un mes el índice de acciones industriales bajó de 469 a 220. Los resultados fueron desastrosos. Por ejemplo, en Estados Unidos la renta nacional entre 1929 y 1932 bajó de 81 mil millones de dólares a 40 mil millones, con unos 16 millones de cesantes. En el mundo aumentó el costo de la vida, bajó la producción, desaparecieron cientos de firmas financieras y quebraron los bancos, con ello se redujo el crédito, aumentó el desempleo, las huelgas y el hambre.</a:t>
                      </a:r>
                      <a:endParaRPr lang="es-CL" dirty="0"/>
                    </a:p>
                  </a:txBody>
                  <a:tcPr/>
                </a:tc>
                <a:extLst>
                  <a:ext uri="{0D108BD9-81ED-4DB2-BD59-A6C34878D82A}">
                    <a16:rowId xmlns:a16="http://schemas.microsoft.com/office/drawing/2014/main" val="1227522718"/>
                  </a:ext>
                </a:extLst>
              </a:tr>
            </a:tbl>
          </a:graphicData>
        </a:graphic>
      </p:graphicFrame>
    </p:spTree>
    <p:extLst>
      <p:ext uri="{BB962C8B-B14F-4D97-AF65-F5344CB8AC3E}">
        <p14:creationId xmlns:p14="http://schemas.microsoft.com/office/powerpoint/2010/main" val="3101172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40938" y="967860"/>
          <a:ext cx="950250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05645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32410" y="1737360"/>
            <a:ext cx="927462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4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¿Quiénes fueron los afectados?</a:t>
            </a:r>
            <a:endParaRPr kumimoji="0" lang="es-CL"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5" name="Imagen 4"/>
          <p:cNvPicPr>
            <a:picLocks noChangeAspect="1"/>
          </p:cNvPicPr>
          <p:nvPr/>
        </p:nvPicPr>
        <p:blipFill>
          <a:blip r:embed="rId2"/>
          <a:stretch>
            <a:fillRect/>
          </a:stretch>
        </p:blipFill>
        <p:spPr>
          <a:xfrm>
            <a:off x="3553089" y="2870971"/>
            <a:ext cx="4833269" cy="3216321"/>
          </a:xfrm>
          <a:prstGeom prst="rect">
            <a:avLst/>
          </a:prstGeom>
        </p:spPr>
      </p:pic>
    </p:spTree>
    <p:extLst>
      <p:ext uri="{BB962C8B-B14F-4D97-AF65-F5344CB8AC3E}">
        <p14:creationId xmlns:p14="http://schemas.microsoft.com/office/powerpoint/2010/main" val="33832577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470296" y="248194"/>
          <a:ext cx="8888550" cy="6322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0739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233783" y="73272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52697" y="1933303"/>
            <a:ext cx="269094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CONSECUENCIAS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CuadroTexto 5"/>
          <p:cNvSpPr txBox="1"/>
          <p:nvPr/>
        </p:nvSpPr>
        <p:spPr>
          <a:xfrm>
            <a:off x="1773382" y="6151396"/>
            <a:ext cx="77724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900" b="0" i="0" u="none" strike="noStrike" kern="1200" cap="none" spc="0" normalizeH="0" baseline="0" noProof="0" dirty="0">
                <a:ln>
                  <a:noFill/>
                </a:ln>
                <a:solidFill>
                  <a:prstClr val="white"/>
                </a:solidFill>
                <a:effectLst/>
                <a:uLnTx/>
                <a:uFillTx/>
                <a:latin typeface="Century Gothic" panose="020B0502020202020204"/>
                <a:ea typeface="+mn-ea"/>
                <a:cs typeface="+mn-cs"/>
              </a:rPr>
              <a:t>Fuente: https://mundoantiguo.net/gran-depresion-crisis-1929/</a:t>
            </a:r>
          </a:p>
        </p:txBody>
      </p:sp>
    </p:spTree>
    <p:extLst>
      <p:ext uri="{BB962C8B-B14F-4D97-AF65-F5344CB8AC3E}">
        <p14:creationId xmlns:p14="http://schemas.microsoft.com/office/powerpoint/2010/main" val="7267330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sz="2800" dirty="0" smtClean="0"/>
              <a:t>¿CÓMO AFECTO ESTA CRISIS A CHILE?</a:t>
            </a:r>
            <a:br>
              <a:rPr lang="es-CL" sz="2800" dirty="0" smtClean="0"/>
            </a:br>
            <a:r>
              <a:rPr lang="es-CL" sz="2800" dirty="0" smtClean="0"/>
              <a:t>Según memoria chilena:</a:t>
            </a:r>
            <a:endParaRPr lang="es-CL" sz="2800" dirty="0"/>
          </a:p>
        </p:txBody>
      </p:sp>
      <p:sp>
        <p:nvSpPr>
          <p:cNvPr id="4" name="Rectángulo 3"/>
          <p:cNvSpPr/>
          <p:nvPr/>
        </p:nvSpPr>
        <p:spPr>
          <a:xfrm>
            <a:off x="633048" y="1750423"/>
            <a:ext cx="10235249" cy="4770537"/>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“El </a:t>
            </a:r>
            <a:r>
              <a:rPr kumimoji="0" lang="es-CL" sz="1600" b="0" i="0" u="none" strike="noStrike" kern="1200" cap="none" spc="0" normalizeH="0" baseline="0" noProof="0" dirty="0">
                <a:ln>
                  <a:noFill/>
                </a:ln>
                <a:solidFill>
                  <a:prstClr val="white"/>
                </a:solidFill>
                <a:effectLst/>
                <a:uLnTx/>
                <a:uFillTx/>
                <a:latin typeface="Century Gothic" panose="020B0502020202020204"/>
                <a:ea typeface="+mn-ea"/>
                <a:cs typeface="+mn-cs"/>
              </a:rPr>
              <a:t>impacto de la crisis mundial en el país se dejó sentir con fuerza entre 1930 y 1932, estimándose por un informe de la Liga de las Naciones (</a:t>
            </a:r>
            <a:r>
              <a:rPr kumimoji="0" lang="es-CL" sz="1600" b="0" i="0" u="none" strike="noStrike" kern="1200" cap="none" spc="0" normalizeH="0" baseline="0" noProof="0" dirty="0" err="1">
                <a:ln>
                  <a:noFill/>
                </a:ln>
                <a:solidFill>
                  <a:prstClr val="white"/>
                </a:solidFill>
                <a:effectLst/>
                <a:uLnTx/>
                <a:uFillTx/>
                <a:latin typeface="Century Gothic" panose="020B0502020202020204"/>
                <a:ea typeface="+mn-ea"/>
                <a:cs typeface="+mn-cs"/>
              </a:rPr>
              <a:t>World</a:t>
            </a:r>
            <a:r>
              <a:rPr kumimoji="0" lang="es-CL" sz="16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s-CL" sz="1600" b="0" i="0" u="none" strike="noStrike" kern="1200" cap="none" spc="0" normalizeH="0" baseline="0" noProof="0" dirty="0" err="1">
                <a:ln>
                  <a:noFill/>
                </a:ln>
                <a:solidFill>
                  <a:prstClr val="white"/>
                </a:solidFill>
                <a:effectLst/>
                <a:uLnTx/>
                <a:uFillTx/>
                <a:latin typeface="Century Gothic" panose="020B0502020202020204"/>
                <a:ea typeface="+mn-ea"/>
                <a:cs typeface="+mn-cs"/>
              </a:rPr>
              <a:t>Economic</a:t>
            </a:r>
            <a:r>
              <a:rPr kumimoji="0" lang="es-CL" sz="1600" b="0" i="0" u="none" strike="noStrike" kern="1200" cap="none" spc="0" normalizeH="0" baseline="0" noProof="0" dirty="0">
                <a:ln>
                  <a:noFill/>
                </a:ln>
                <a:solidFill>
                  <a:prstClr val="white"/>
                </a:solidFill>
                <a:effectLst/>
                <a:uLnTx/>
                <a:uFillTx/>
                <a:latin typeface="Century Gothic" panose="020B0502020202020204"/>
                <a:ea typeface="+mn-ea"/>
                <a:cs typeface="+mn-cs"/>
              </a:rPr>
              <a:t> </a:t>
            </a:r>
            <a:r>
              <a:rPr kumimoji="0" lang="es-CL" sz="1600" b="0" i="0" u="none" strike="noStrike" kern="1200" cap="none" spc="0" normalizeH="0" baseline="0" noProof="0" dirty="0" err="1">
                <a:ln>
                  <a:noFill/>
                </a:ln>
                <a:solidFill>
                  <a:prstClr val="white"/>
                </a:solidFill>
                <a:effectLst/>
                <a:uLnTx/>
                <a:uFillTx/>
                <a:latin typeface="Century Gothic" panose="020B0502020202020204"/>
                <a:ea typeface="+mn-ea"/>
                <a:cs typeface="+mn-cs"/>
              </a:rPr>
              <a:t>Survey</a:t>
            </a:r>
            <a:r>
              <a:rPr kumimoji="0" lang="es-CL" sz="1600" b="0" i="0" u="none" strike="noStrike" kern="1200" cap="none" spc="0" normalizeH="0" baseline="0" noProof="0" dirty="0">
                <a:ln>
                  <a:noFill/>
                </a:ln>
                <a:solidFill>
                  <a:prstClr val="white"/>
                </a:solidFill>
                <a:effectLst/>
                <a:uLnTx/>
                <a:uFillTx/>
                <a:latin typeface="Century Gothic" panose="020B0502020202020204"/>
                <a:ea typeface="+mn-ea"/>
                <a:cs typeface="+mn-cs"/>
              </a:rPr>
              <a:t>) que nuestra nación fue la más devastada por la Gran Depresión. Las exportaciones de salitre y cobre se derrumbaron, provocando graves consecuencias sobre la economía interna, al caer los ingresos fiscales y disminuir las reservas. A mediados de 1931, la situación económica del país pareció tocar fondo, obligando a la suspensión del pago de su deuda externa por primera vez en la historia: un 16 de julio de 1931.</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CL"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prstClr val="white"/>
                </a:solidFill>
                <a:effectLst/>
                <a:uLnTx/>
                <a:uFillTx/>
                <a:latin typeface="Century Gothic" panose="020B0502020202020204"/>
                <a:ea typeface="+mn-ea"/>
                <a:cs typeface="+mn-cs"/>
              </a:rPr>
              <a:t>La crisis financiera aumentó las protestas en contra del gobierno de Ibáñez del Campo, quien se vio obligado a renunciar y partir al exilio el 26 de julio de 1931. La caída de Ibáñez dio paso a una grave crisis política, sucediéndose en poco más de un año varios regímenes de gobierno, entre ellos la mítica República Socialista, que sólo duro doce días. Finalmente, el retorno a la normalidad política y la reactivación económica comenzó con la llegada al poder de Arturo Alessandri Palma, en octubre de 1932.</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CL"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600" b="0" i="0" u="none" strike="noStrike" kern="1200" cap="none" spc="0" normalizeH="0" baseline="0" noProof="0" dirty="0">
                <a:ln>
                  <a:noFill/>
                </a:ln>
                <a:solidFill>
                  <a:prstClr val="white"/>
                </a:solidFill>
                <a:effectLst/>
                <a:uLnTx/>
                <a:uFillTx/>
                <a:latin typeface="Century Gothic" panose="020B0502020202020204"/>
                <a:ea typeface="+mn-ea"/>
                <a:cs typeface="+mn-cs"/>
              </a:rPr>
              <a:t>La sociedad chilena se vio fuertemente sacudida por el impacto de la crisis. Miles de cesantes recorrieron las calles de ciudades y los campos; cientos de obreros salitreros volvieron sin esperanza y recursos desde el norte. En Santiago, el gobierno a través de los Comités de Ayuda a los Cesantes debió alimentar y albergar a miles de familias; las ollas comunes proliferaron en los barrios, y mucha gente terminó viviendo en cuevas en los cerros aledaños a la </a:t>
            </a:r>
            <a:r>
              <a:rPr kumimoji="0" lang="es-CL" sz="16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ciudad”.</a:t>
            </a:r>
            <a:endParaRPr kumimoji="0" lang="es-CL" sz="16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120350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326676" y="404949"/>
            <a:ext cx="4555672" cy="6074229"/>
          </a:xfrm>
          <a:prstGeom prst="rect">
            <a:avLst/>
          </a:prstGeom>
        </p:spPr>
      </p:pic>
    </p:spTree>
    <p:extLst>
      <p:ext uri="{BB962C8B-B14F-4D97-AF65-F5344CB8AC3E}">
        <p14:creationId xmlns:p14="http://schemas.microsoft.com/office/powerpoint/2010/main" val="2496533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991700" y="1378516"/>
            <a:ext cx="10659291" cy="12618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40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LOS REGÍMENES TOTALITARIOS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5" name="Elipse 4"/>
          <p:cNvSpPr/>
          <p:nvPr/>
        </p:nvSpPr>
        <p:spPr>
          <a:xfrm>
            <a:off x="1035424" y="3429000"/>
            <a:ext cx="4383741" cy="30121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CuadroTexto 5"/>
          <p:cNvSpPr txBox="1"/>
          <p:nvPr/>
        </p:nvSpPr>
        <p:spPr>
          <a:xfrm>
            <a:off x="1566581" y="4652681"/>
            <a:ext cx="355674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¿qué es el totalitarismo?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Elipse 6"/>
          <p:cNvSpPr/>
          <p:nvPr/>
        </p:nvSpPr>
        <p:spPr>
          <a:xfrm>
            <a:off x="6387353" y="3529852"/>
            <a:ext cx="4437529" cy="28104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CuadroTexto 7"/>
          <p:cNvSpPr txBox="1"/>
          <p:nvPr/>
        </p:nvSpPr>
        <p:spPr>
          <a:xfrm>
            <a:off x="7005918" y="4356847"/>
            <a:ext cx="346934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¿Por qué fueron causa de la Segunda Guerra Mundial?</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32826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2690949" y="1548165"/>
            <a:ext cx="6714308" cy="4025458"/>
          </a:xfrm>
          <a:prstGeom prst="rect">
            <a:avLst/>
          </a:prstGeom>
        </p:spPr>
      </p:pic>
    </p:spTree>
    <p:extLst>
      <p:ext uri="{BB962C8B-B14F-4D97-AF65-F5344CB8AC3E}">
        <p14:creationId xmlns:p14="http://schemas.microsoft.com/office/powerpoint/2010/main" val="2715740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920274"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418011" y="2129246"/>
            <a:ext cx="263869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Causas económicas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3353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22960" y="496389"/>
            <a:ext cx="919625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GUERRA CIVIL DE 1891</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5" name="Diagrama 4"/>
          <p:cNvGraphicFramePr/>
          <p:nvPr>
            <p:extLst/>
          </p:nvPr>
        </p:nvGraphicFramePr>
        <p:xfrm>
          <a:off x="2920274" y="108542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822960" y="2403566"/>
            <a:ext cx="209731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CAUSAS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7180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8549" t="24553" r="29686" b="26696"/>
          <a:stretch/>
        </p:blipFill>
        <p:spPr>
          <a:xfrm>
            <a:off x="2103122" y="1053601"/>
            <a:ext cx="7929154" cy="5203507"/>
          </a:xfrm>
          <a:prstGeom prst="rect">
            <a:avLst/>
          </a:prstGeom>
        </p:spPr>
      </p:pic>
    </p:spTree>
    <p:extLst>
      <p:ext uri="{BB962C8B-B14F-4D97-AF65-F5344CB8AC3E}">
        <p14:creationId xmlns:p14="http://schemas.microsoft.com/office/powerpoint/2010/main" val="21577841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031999" y="719666"/>
          <a:ext cx="947637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95942" y="3128553"/>
            <a:ext cx="2076995"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Crisis de las democracias liberales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84804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9754" t="26161" r="29887" b="30803"/>
          <a:stretch/>
        </p:blipFill>
        <p:spPr>
          <a:xfrm>
            <a:off x="2704011" y="1539500"/>
            <a:ext cx="6648995" cy="3986089"/>
          </a:xfrm>
          <a:prstGeom prst="rect">
            <a:avLst/>
          </a:prstGeom>
        </p:spPr>
      </p:pic>
    </p:spTree>
    <p:extLst>
      <p:ext uri="{BB962C8B-B14F-4D97-AF65-F5344CB8AC3E}">
        <p14:creationId xmlns:p14="http://schemas.microsoft.com/office/powerpoint/2010/main" val="16484822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423886" y="94173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627017" y="2299063"/>
            <a:ext cx="167204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Causas: nacionalismo europeo</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0132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9652" t="26162" r="28482" b="32767"/>
          <a:stretch/>
        </p:blipFill>
        <p:spPr>
          <a:xfrm>
            <a:off x="2142307" y="1267097"/>
            <a:ext cx="7910300" cy="4362994"/>
          </a:xfrm>
          <a:prstGeom prst="rect">
            <a:avLst/>
          </a:prstGeom>
        </p:spPr>
      </p:pic>
    </p:spTree>
    <p:extLst>
      <p:ext uri="{BB962C8B-B14F-4D97-AF65-F5344CB8AC3E}">
        <p14:creationId xmlns:p14="http://schemas.microsoft.com/office/powerpoint/2010/main" val="36752840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246810" y="654352"/>
          <a:ext cx="11534502" cy="5929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81760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83771" y="457200"/>
            <a:ext cx="9431383" cy="923330"/>
          </a:xfrm>
          <a:prstGeom prst="rect">
            <a:avLst/>
          </a:prstGeom>
          <a:noFill/>
        </p:spPr>
        <p:txBody>
          <a:bodyPr wrap="square" rtlCol="0">
            <a:spAutoFit/>
          </a:bodyPr>
          <a:lstStyle/>
          <a:p>
            <a:r>
              <a:rPr lang="es-CL" dirty="0" smtClean="0"/>
              <a:t>FORMACIÓN CIUDADANA</a:t>
            </a:r>
          </a:p>
          <a:p>
            <a:endParaRPr lang="es-CL" dirty="0"/>
          </a:p>
          <a:p>
            <a:r>
              <a:rPr lang="es-CL" dirty="0" smtClean="0"/>
              <a:t>OBJETIVO: comprender la participación ciudadana y democracia.</a:t>
            </a:r>
            <a:endParaRPr lang="es-CL" dirty="0"/>
          </a:p>
        </p:txBody>
      </p:sp>
    </p:spTree>
    <p:extLst>
      <p:ext uri="{BB962C8B-B14F-4D97-AF65-F5344CB8AC3E}">
        <p14:creationId xmlns:p14="http://schemas.microsoft.com/office/powerpoint/2010/main" val="324320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5577" y="487740"/>
            <a:ext cx="11011989" cy="203132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Participación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ciudadana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La participación ciudadana es el acto mediante el cual, los ciudadanos expresamos nuestros pensamientos e ideas. Muchas veces, la participación es entendida únicamente en el ámbito político y electoral; sin embargo, existen también otras formas de participación, y entenderemos en este sentido, tres formas: participación política electoral, participación política partidaria y participación social comunitaria.</a:t>
            </a:r>
          </a:p>
        </p:txBody>
      </p:sp>
      <p:graphicFrame>
        <p:nvGraphicFramePr>
          <p:cNvPr id="5" name="Diagrama 4"/>
          <p:cNvGraphicFramePr/>
          <p:nvPr>
            <p:extLst/>
          </p:nvPr>
        </p:nvGraphicFramePr>
        <p:xfrm>
          <a:off x="1718491" y="20651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93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66160" y="2573383"/>
            <a:ext cx="10254342" cy="369332"/>
          </a:xfrm>
          <a:prstGeom prst="rect">
            <a:avLst/>
          </a:prstGeom>
          <a:noFill/>
        </p:spPr>
        <p:txBody>
          <a:bodyPr wrap="square" rtlCol="0">
            <a:spAutoFit/>
          </a:bodyPr>
          <a:lstStyle/>
          <a:p>
            <a:r>
              <a:rPr lang="es-CL" dirty="0" smtClean="0"/>
              <a:t>FORMACIÓN CIUDADANA </a:t>
            </a:r>
            <a:endParaRPr lang="es-CL" dirty="0"/>
          </a:p>
        </p:txBody>
      </p:sp>
    </p:spTree>
    <p:extLst>
      <p:ext uri="{BB962C8B-B14F-4D97-AF65-F5344CB8AC3E}">
        <p14:creationId xmlns:p14="http://schemas.microsoft.com/office/powerpoint/2010/main" val="1047100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34644" y="461946"/>
            <a:ext cx="4192173"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La persona y los derechos humanos</a:t>
            </a:r>
          </a:p>
        </p:txBody>
      </p:sp>
      <p:pic>
        <p:nvPicPr>
          <p:cNvPr id="3" name="Imagen 2"/>
          <p:cNvPicPr>
            <a:picLocks noChangeAspect="1"/>
          </p:cNvPicPr>
          <p:nvPr/>
        </p:nvPicPr>
        <p:blipFill>
          <a:blip r:embed="rId2"/>
          <a:stretch>
            <a:fillRect/>
          </a:stretch>
        </p:blipFill>
        <p:spPr>
          <a:xfrm>
            <a:off x="517180" y="2404602"/>
            <a:ext cx="11263212" cy="1869565"/>
          </a:xfrm>
          <a:prstGeom prst="rect">
            <a:avLst/>
          </a:prstGeom>
        </p:spPr>
      </p:pic>
    </p:spTree>
    <p:extLst>
      <p:ext uri="{BB962C8B-B14F-4D97-AF65-F5344CB8AC3E}">
        <p14:creationId xmlns:p14="http://schemas.microsoft.com/office/powerpoint/2010/main" val="1471319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nvPr>
        </p:nvGraphicFramePr>
        <p:xfrm>
          <a:off x="3286034" y="82416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p:cNvSpPr txBox="1"/>
          <p:nvPr/>
        </p:nvSpPr>
        <p:spPr>
          <a:xfrm>
            <a:off x="613954" y="2155371"/>
            <a:ext cx="293914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DESARROLLO DEL CONFLICTO</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854704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619795" y="365760"/>
          <a:ext cx="8242662" cy="6035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98412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48699" y="169817"/>
            <a:ext cx="8639883" cy="6309359"/>
          </a:xfrm>
          <a:prstGeom prst="rect">
            <a:avLst/>
          </a:prstGeom>
        </p:spPr>
      </p:pic>
    </p:spTree>
    <p:extLst>
      <p:ext uri="{BB962C8B-B14F-4D97-AF65-F5344CB8AC3E}">
        <p14:creationId xmlns:p14="http://schemas.microsoft.com/office/powerpoint/2010/main" val="3062964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155371" y="812387"/>
            <a:ext cx="7994469" cy="4277581"/>
          </a:xfrm>
          <a:prstGeom prst="rect">
            <a:avLst/>
          </a:prstGeom>
        </p:spPr>
        <p:txBody>
          <a:bodyPr wrap="square">
            <a:spAutoFit/>
          </a:bodyPr>
          <a:lstStyle/>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Derechos de Niños, Niñas y Adolescentes</a:t>
            </a:r>
            <a:endParaRPr kumimoji="0" lang="es-CL"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15000"/>
              </a:lnSpc>
              <a:spcBef>
                <a:spcPts val="0"/>
              </a:spcBef>
              <a:spcAft>
                <a:spcPts val="100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s-CL"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49580" algn="just" defTabSz="457200" rtl="0" eaLnBrk="1" fontAlgn="auto" latinLnBrk="0" hangingPunct="1">
              <a:lnSpc>
                <a:spcPct val="115000"/>
              </a:lnSpc>
              <a:spcBef>
                <a:spcPts val="0"/>
              </a:spcBef>
              <a:spcAft>
                <a:spcPts val="100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La Convención sobre los Derechos del Niño es un tratado internacional aprobado por la Asamblea General de las Naciones Unidas el 20 de noviembre de 1989, que reconoce los derechos humanos de los niños y las niñas . En ella se establece que los Estados Partes deben asegurar que todos los niños y niñas —sin ningún tipo de discriminación— se beneficien de una serie de medidas especiales de protección y asistencia.</a:t>
            </a:r>
            <a:r>
              <a:rPr kumimoji="0" lang="es-ES"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s-ES"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En la Convención, se articula un conjunto de derechos sobre la base de cuatro principios fundamentales</a:t>
            </a:r>
            <a:r>
              <a:rPr kumimoji="0" lang="es-ES" sz="18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rPr>
              <a:t>: la no discriminación; el interés superior de la infancia; el derecho a la vida, la supervivencia y el desarrollo; y el respeto por la opinión de los niños y niñas.</a:t>
            </a:r>
            <a:endParaRPr kumimoji="0" lang="es-CL" sz="24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92282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49996" y="521535"/>
            <a:ext cx="6765036" cy="5893308"/>
          </a:xfrm>
          <a:prstGeom prst="rect">
            <a:avLst/>
          </a:prstGeom>
        </p:spPr>
      </p:pic>
      <p:sp>
        <p:nvSpPr>
          <p:cNvPr id="6" name="CuadroTexto 5"/>
          <p:cNvSpPr txBox="1"/>
          <p:nvPr/>
        </p:nvSpPr>
        <p:spPr>
          <a:xfrm>
            <a:off x="8307977" y="1018903"/>
            <a:ext cx="283464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Entre ellos encontramos: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345298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1851890" y="1634066"/>
          <a:ext cx="8128000" cy="31089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83837636"/>
                    </a:ext>
                  </a:extLst>
                </a:gridCol>
              </a:tblGrid>
              <a:tr h="370840">
                <a:tc>
                  <a:txBody>
                    <a:bodyPr/>
                    <a:lstStyle/>
                    <a:p>
                      <a:r>
                        <a:rPr lang="es-CL" dirty="0" smtClean="0"/>
                        <a:t>Derechos de los Pueblos Indígenas</a:t>
                      </a:r>
                    </a:p>
                    <a:p>
                      <a:endParaRPr lang="es-CL" dirty="0" smtClean="0"/>
                    </a:p>
                    <a:p>
                      <a:r>
                        <a:rPr lang="es-CL" dirty="0" smtClean="0"/>
                        <a:t>La Declaración de las Naciones Unidas sobre los Derechos de los Pueblos Indígenas adoptada por la Asamblea General en septiembre de 2007 (aprobada por Chile), establece ciertos compromisos de los Estados para adoptar medidas que permitan su implementación. En su Preámbulo se establece la igualdad de los pueblos indígenas con todos los demás pueblos, y se reconoce “el derecho de todos los pueblos a ser diferentes, a considerarse a sí mismos diferentes y a ser respetados como tales”.</a:t>
                      </a:r>
                    </a:p>
                    <a:p>
                      <a:endParaRPr lang="es-CL" dirty="0"/>
                    </a:p>
                  </a:txBody>
                  <a:tcPr/>
                </a:tc>
                <a:extLst>
                  <a:ext uri="{0D108BD9-81ED-4DB2-BD59-A6C34878D82A}">
                    <a16:rowId xmlns:a16="http://schemas.microsoft.com/office/drawing/2014/main" val="1999795557"/>
                  </a:ext>
                </a:extLst>
              </a:tr>
            </a:tbl>
          </a:graphicData>
        </a:graphic>
      </p:graphicFrame>
    </p:spTree>
    <p:extLst>
      <p:ext uri="{BB962C8B-B14F-4D97-AF65-F5344CB8AC3E}">
        <p14:creationId xmlns:p14="http://schemas.microsoft.com/office/powerpoint/2010/main" val="2929569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71600" y="447455"/>
            <a:ext cx="9185564" cy="6139018"/>
          </a:xfrm>
          <a:prstGeom prst="rect">
            <a:avLst/>
          </a:prstGeom>
        </p:spPr>
      </p:pic>
    </p:spTree>
    <p:extLst>
      <p:ext uri="{BB962C8B-B14F-4D97-AF65-F5344CB8AC3E}">
        <p14:creationId xmlns:p14="http://schemas.microsoft.com/office/powerpoint/2010/main" val="2931752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237509" y="549912"/>
            <a:ext cx="4731327" cy="6131010"/>
          </a:xfrm>
          <a:prstGeom prst="rect">
            <a:avLst/>
          </a:prstGeom>
        </p:spPr>
      </p:pic>
    </p:spTree>
    <p:extLst>
      <p:ext uri="{BB962C8B-B14F-4D97-AF65-F5344CB8AC3E}">
        <p14:creationId xmlns:p14="http://schemas.microsoft.com/office/powerpoint/2010/main" val="23170201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36073" y="158894"/>
            <a:ext cx="5553941" cy="6431464"/>
          </a:xfrm>
          <a:prstGeom prst="rect">
            <a:avLst/>
          </a:prstGeom>
        </p:spPr>
      </p:pic>
    </p:spTree>
    <p:extLst>
      <p:ext uri="{BB962C8B-B14F-4D97-AF65-F5344CB8AC3E}">
        <p14:creationId xmlns:p14="http://schemas.microsoft.com/office/powerpoint/2010/main" val="7452959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28254" y="245421"/>
            <a:ext cx="7232073" cy="6354957"/>
          </a:xfrm>
          <a:prstGeom prst="rect">
            <a:avLst/>
          </a:prstGeom>
        </p:spPr>
      </p:pic>
    </p:spTree>
    <p:extLst>
      <p:ext uri="{BB962C8B-B14F-4D97-AF65-F5344CB8AC3E}">
        <p14:creationId xmlns:p14="http://schemas.microsoft.com/office/powerpoint/2010/main" val="33342618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942109" y="623457"/>
          <a:ext cx="10086109" cy="6073238"/>
        </p:xfrm>
        <a:graphic>
          <a:graphicData uri="http://schemas.openxmlformats.org/drawingml/2006/table">
            <a:tbl>
              <a:tblPr firstRow="1" firstCol="1" bandRow="1">
                <a:tableStyleId>{5C22544A-7EE6-4342-B048-85BDC9FD1C3A}</a:tableStyleId>
              </a:tblPr>
              <a:tblGrid>
                <a:gridCol w="10086109">
                  <a:extLst>
                    <a:ext uri="{9D8B030D-6E8A-4147-A177-3AD203B41FA5}">
                      <a16:colId xmlns:a16="http://schemas.microsoft.com/office/drawing/2014/main" val="189104013"/>
                    </a:ext>
                  </a:extLst>
                </a:gridCol>
              </a:tblGrid>
              <a:tr h="922395">
                <a:tc>
                  <a:txBody>
                    <a:bodyPr/>
                    <a:lstStyle/>
                    <a:p>
                      <a:pPr algn="just">
                        <a:lnSpc>
                          <a:spcPct val="115000"/>
                        </a:lnSpc>
                        <a:spcAft>
                          <a:spcPts val="1000"/>
                        </a:spcAft>
                      </a:pPr>
                      <a:r>
                        <a:rPr lang="es-ES" sz="1400" b="0">
                          <a:effectLst/>
                        </a:rPr>
                        <a:t>En el caso de la Organización Internacional del Trabajo (OIT), se adoptó el Convenio Nº 169 (1989), Convenio sobre Pueblos Indígenas y Tribales en países independientes (en vigor desde 1991) y que fue ratificado por Chile en el año 2008, entrando en vigencia el 15 de septiembre de 2009. Los principios básicos del Convenio 169 son:</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2960371"/>
                  </a:ext>
                </a:extLst>
              </a:tr>
              <a:tr h="1156838">
                <a:tc>
                  <a:txBody>
                    <a:bodyPr/>
                    <a:lstStyle/>
                    <a:p>
                      <a:pPr marL="342900" lvl="0" indent="-342900" algn="just">
                        <a:lnSpc>
                          <a:spcPct val="115000"/>
                        </a:lnSpc>
                        <a:spcAft>
                          <a:spcPts val="1000"/>
                        </a:spcAft>
                        <a:buFont typeface="Arial" panose="020B0604020202020204" pitchFamily="34" charset="0"/>
                        <a:buChar char="-"/>
                      </a:pPr>
                      <a:r>
                        <a:rPr lang="es-ES" sz="1400" b="0" dirty="0">
                          <a:effectLst/>
                        </a:rPr>
                        <a:t>Identificación de los pueblos indígenas y tribales: se adopta un enfoque práctico proporcionando criterios para describir los pueblos que pretende proteger; se combina la </a:t>
                      </a:r>
                      <a:r>
                        <a:rPr lang="es-ES" sz="1400" b="0" dirty="0" err="1">
                          <a:effectLst/>
                        </a:rPr>
                        <a:t>autoidentificación</a:t>
                      </a:r>
                      <a:r>
                        <a:rPr lang="es-ES" sz="1400" b="0" dirty="0">
                          <a:effectLst/>
                        </a:rPr>
                        <a:t> con ciertos criterios, tales como estilos tradicionales de vida, cultura y modos de vida diferentes del resto de la población nacional, y organización social, costumbres y leyes propias;</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7847250"/>
                  </a:ext>
                </a:extLst>
              </a:tr>
              <a:tr h="453511">
                <a:tc>
                  <a:txBody>
                    <a:bodyPr/>
                    <a:lstStyle/>
                    <a:p>
                      <a:pPr marL="342900" lvl="0" indent="-342900" algn="just">
                        <a:lnSpc>
                          <a:spcPct val="115000"/>
                        </a:lnSpc>
                        <a:spcAft>
                          <a:spcPts val="1000"/>
                        </a:spcAft>
                        <a:buFont typeface="Arial" panose="020B0604020202020204" pitchFamily="34" charset="0"/>
                        <a:buChar char="-"/>
                      </a:pPr>
                      <a:r>
                        <a:rPr lang="es-ES" sz="1400" b="0">
                          <a:effectLst/>
                        </a:rPr>
                        <a:t>No discriminación: se establece este principio general, a la vista de que estos pueblos son proclives a sufrir discriminaciones en muchas áreas;</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67838839"/>
                  </a:ext>
                </a:extLst>
              </a:tr>
              <a:tr h="922395">
                <a:tc>
                  <a:txBody>
                    <a:bodyPr/>
                    <a:lstStyle/>
                    <a:p>
                      <a:pPr marL="342900" lvl="0" indent="-342900" algn="just">
                        <a:lnSpc>
                          <a:spcPct val="115000"/>
                        </a:lnSpc>
                        <a:spcAft>
                          <a:spcPts val="1000"/>
                        </a:spcAft>
                        <a:buFont typeface="Arial" panose="020B0604020202020204" pitchFamily="34" charset="0"/>
                        <a:buChar char="-"/>
                      </a:pPr>
                      <a:r>
                        <a:rPr lang="es-ES" sz="1400" b="0">
                          <a:effectLst/>
                        </a:rPr>
                        <a:t>Medidas especiales: como respuesta a la situación vulnerable de estos pueblos se establece la necesidad de adoptar medidas especiales para salvaguardar las personas, las instituciones, los bienes, el trabajo, las culturas y el medioambiente de estos pueblos;</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6756578"/>
                  </a:ext>
                </a:extLst>
              </a:tr>
              <a:tr h="687953">
                <a:tc>
                  <a:txBody>
                    <a:bodyPr/>
                    <a:lstStyle/>
                    <a:p>
                      <a:pPr marL="342900" lvl="0" indent="-342900" algn="just">
                        <a:lnSpc>
                          <a:spcPct val="115000"/>
                        </a:lnSpc>
                        <a:spcAft>
                          <a:spcPts val="1000"/>
                        </a:spcAft>
                        <a:buFont typeface="Arial" panose="020B0604020202020204" pitchFamily="34" charset="0"/>
                        <a:buChar char="-"/>
                      </a:pPr>
                      <a:r>
                        <a:rPr lang="es-ES" sz="1400" b="0">
                          <a:effectLst/>
                        </a:rPr>
                        <a:t>Reconocimiento de la cultura y otras características específicas: se reconoce estas diferencias y se busca garantizar que sean respetadas y tenidas en cuenta a la hora de tomar medidas que seguramente tendrán un impacto sobre ellos;</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998465"/>
                  </a:ext>
                </a:extLst>
              </a:tr>
              <a:tr h="922395">
                <a:tc>
                  <a:txBody>
                    <a:bodyPr/>
                    <a:lstStyle/>
                    <a:p>
                      <a:pPr marL="342900" lvl="0" indent="-342900" algn="just">
                        <a:lnSpc>
                          <a:spcPct val="115000"/>
                        </a:lnSpc>
                        <a:spcAft>
                          <a:spcPts val="1000"/>
                        </a:spcAft>
                        <a:buFont typeface="Arial" panose="020B0604020202020204" pitchFamily="34" charset="0"/>
                        <a:buChar char="-"/>
                      </a:pPr>
                      <a:r>
                        <a:rPr lang="es-ES" sz="1400" b="0">
                          <a:effectLst/>
                        </a:rPr>
                        <a:t>Consulta y participación: los pueblos indígenas y tribales sean consultados en relación con los temas que los afectan y puedan participar de manera informada, previa y libre en los procesos de desarrollo y de formulación de políticas que los afectan;</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7646254"/>
                  </a:ext>
                </a:extLst>
              </a:tr>
              <a:tr h="922395">
                <a:tc>
                  <a:txBody>
                    <a:bodyPr/>
                    <a:lstStyle/>
                    <a:p>
                      <a:pPr marL="342900" lvl="0" indent="-342900" algn="just">
                        <a:lnSpc>
                          <a:spcPct val="115000"/>
                        </a:lnSpc>
                        <a:spcAft>
                          <a:spcPts val="1000"/>
                        </a:spcAft>
                        <a:buFont typeface="Arial" panose="020B0604020202020204" pitchFamily="34" charset="0"/>
                        <a:buChar char="-"/>
                      </a:pPr>
                      <a:r>
                        <a:rPr lang="es-ES" sz="1400" b="0" dirty="0">
                          <a:effectLst/>
                        </a:rPr>
                        <a:t>Derecho a decidir las prioridades para el desarrollo: en tanto ello puede afectar a sus vidas, creencias, instituciones y bienestar espiritual y a las tierras que ocupan o utilizan de alguna manera, y de controlar su propio desarrollo económico, social y cultural.</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4041720"/>
                  </a:ext>
                </a:extLst>
              </a:tr>
            </a:tbl>
          </a:graphicData>
        </a:graphic>
      </p:graphicFrame>
    </p:spTree>
    <p:extLst>
      <p:ext uri="{BB962C8B-B14F-4D97-AF65-F5344CB8AC3E}">
        <p14:creationId xmlns:p14="http://schemas.microsoft.com/office/powerpoint/2010/main" val="295043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36023" y="522514"/>
            <a:ext cx="10175966" cy="452431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Fin de la guerra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A partir de Placilla los acontecimientos se aceleraron. Al día siguiente, el 29 de agosto, Balmaceda se refugió en la Embajada de Argentina y cedió el poder al general Baquedano.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El vacío de poder y el afán de revancha de muchos, provocó una oleada de saqueos y destrozos de las propiedades de los partidarios del presidente que durarían hasta que, el día 30, las fuerzas constitucionalistas entraron en Santiago.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El día 3 de septiembre, la Junta de Iquique, trasladada a la capital, convocó elecciones basándose en la ley electoral aprobada el año anterior. Igualmente, sustituyó a los partidarios del ex-presidente por miembros leales a su bando.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José Manuel Balmaceda nunca salió de su refugio en la Embajada: se suicidó el día 19 de septiembre.</a:t>
            </a:r>
          </a:p>
        </p:txBody>
      </p:sp>
    </p:spTree>
    <p:extLst>
      <p:ext uri="{BB962C8B-B14F-4D97-AF65-F5344CB8AC3E}">
        <p14:creationId xmlns:p14="http://schemas.microsoft.com/office/powerpoint/2010/main" val="30126165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02872" y="2175163"/>
            <a:ext cx="8104910" cy="17543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Pese a este reconocimiento, el Instituto Nacional de Derechos Humanos (INDH) sostiene que “los pueblos indígenas han vivido en una situación de inequidad y discriminación que se relaciona, en parte, con el hecho de que Chile no se reconoce como país multicultural, es decir, no ha asumido que está integrado por diferentes culturas que conviven entre sí.”. </a:t>
            </a:r>
          </a:p>
        </p:txBody>
      </p:sp>
    </p:spTree>
    <p:extLst>
      <p:ext uri="{BB962C8B-B14F-4D97-AF65-F5344CB8AC3E}">
        <p14:creationId xmlns:p14="http://schemas.microsoft.com/office/powerpoint/2010/main" val="23154031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313709" y="1513114"/>
            <a:ext cx="7772400" cy="4247317"/>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Solo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el 29,8% de los integrantes de los pueblos indígenas alcanza la educación media y en materia de educación superior es lograda por el 7,9% de los indígenas</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Poseen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una mayor tasa de desocupación de un 8% vs un 6.9% en población no indígena</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El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porcentaje de personas en situación de pobreza por ingresos es de un 23.4% versus un 13.5% en población no indígena. Mientras que un 8.2% está en situación de pobreza extrema</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La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diferencia del ingreso promedio del trabajo del hogar indígena versus el no indígena es de $158.257</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Fuente: www.bcn.cl</a:t>
            </a:r>
          </a:p>
        </p:txBody>
      </p:sp>
    </p:spTree>
    <p:extLst>
      <p:ext uri="{BB962C8B-B14F-4D97-AF65-F5344CB8AC3E}">
        <p14:creationId xmlns:p14="http://schemas.microsoft.com/office/powerpoint/2010/main" val="13129933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89565" y="2632363"/>
            <a:ext cx="10141527"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4000" b="0" i="0" u="none" strike="noStrike" kern="1200" cap="none" spc="0" normalizeH="0" baseline="0" noProof="0" dirty="0">
                <a:ln>
                  <a:noFill/>
                </a:ln>
                <a:solidFill>
                  <a:prstClr val="white"/>
                </a:solidFill>
                <a:effectLst/>
                <a:uLnTx/>
                <a:uFillTx/>
                <a:latin typeface="Century Gothic" panose="020B0502020202020204"/>
                <a:ea typeface="+mn-ea"/>
                <a:cs typeface="+mn-cs"/>
              </a:rPr>
              <a:t>El mercado del trabajo</a:t>
            </a:r>
          </a:p>
        </p:txBody>
      </p:sp>
    </p:spTree>
    <p:extLst>
      <p:ext uri="{BB962C8B-B14F-4D97-AF65-F5344CB8AC3E}">
        <p14:creationId xmlns:p14="http://schemas.microsoft.com/office/powerpoint/2010/main" val="31598104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581891" y="595745"/>
          <a:ext cx="10945091" cy="6232698"/>
        </p:xfrm>
        <a:graphic>
          <a:graphicData uri="http://schemas.openxmlformats.org/drawingml/2006/table">
            <a:tbl>
              <a:tblPr firstRow="1" bandRow="1">
                <a:tableStyleId>{5C22544A-7EE6-4342-B048-85BDC9FD1C3A}</a:tableStyleId>
              </a:tblPr>
              <a:tblGrid>
                <a:gridCol w="2718755">
                  <a:extLst>
                    <a:ext uri="{9D8B030D-6E8A-4147-A177-3AD203B41FA5}">
                      <a16:colId xmlns:a16="http://schemas.microsoft.com/office/drawing/2014/main" val="59040174"/>
                    </a:ext>
                  </a:extLst>
                </a:gridCol>
                <a:gridCol w="8226336">
                  <a:extLst>
                    <a:ext uri="{9D8B030D-6E8A-4147-A177-3AD203B41FA5}">
                      <a16:colId xmlns:a16="http://schemas.microsoft.com/office/drawing/2014/main" val="1906009771"/>
                    </a:ext>
                  </a:extLst>
                </a:gridCol>
              </a:tblGrid>
              <a:tr h="595746">
                <a:tc>
                  <a:txBody>
                    <a:bodyPr/>
                    <a:lstStyle/>
                    <a:p>
                      <a:endParaRPr lang="es-CL" dirty="0"/>
                    </a:p>
                  </a:txBody>
                  <a:tcPr/>
                </a:tc>
                <a:tc>
                  <a:txBody>
                    <a:bodyPr/>
                    <a:lstStyle/>
                    <a:p>
                      <a:r>
                        <a:rPr lang="es-CL" dirty="0" smtClean="0"/>
                        <a:t>Sectores Económicos</a:t>
                      </a:r>
                    </a:p>
                    <a:p>
                      <a:endParaRPr lang="es-CL" dirty="0"/>
                    </a:p>
                  </a:txBody>
                  <a:tcPr/>
                </a:tc>
                <a:extLst>
                  <a:ext uri="{0D108BD9-81ED-4DB2-BD59-A6C34878D82A}">
                    <a16:rowId xmlns:a16="http://schemas.microsoft.com/office/drawing/2014/main" val="1083624867"/>
                  </a:ext>
                </a:extLst>
              </a:tr>
              <a:tr h="1770996">
                <a:tc>
                  <a:txBody>
                    <a:bodyPr/>
                    <a:lstStyle/>
                    <a:p>
                      <a:r>
                        <a:rPr lang="es-CL" dirty="0" smtClean="0"/>
                        <a:t>SECTOR PRIMARIO</a:t>
                      </a:r>
                      <a:endParaRPr lang="es-CL" dirty="0"/>
                    </a:p>
                  </a:txBody>
                  <a:tcPr/>
                </a:tc>
                <a:tc>
                  <a:txBody>
                    <a:bodyPr/>
                    <a:lstStyle/>
                    <a:p>
                      <a:r>
                        <a:rPr lang="es-CL" dirty="0" smtClean="0"/>
                        <a:t>Está formado por las actividades económicas relacionadas con los recursos naturales en productos primarios no elaborados. Por lo usual, los productos primarios son utilizados como materia prima en las producciones industriales. Las principales actividades del sector primario son la agricultura, la minería, la ganadería, la silvicultura, la apicultura, la acuicultura, la caza y la pesca.</a:t>
                      </a:r>
                      <a:endParaRPr lang="es-CL" dirty="0"/>
                    </a:p>
                  </a:txBody>
                  <a:tcPr/>
                </a:tc>
                <a:extLst>
                  <a:ext uri="{0D108BD9-81ED-4DB2-BD59-A6C34878D82A}">
                    <a16:rowId xmlns:a16="http://schemas.microsoft.com/office/drawing/2014/main" val="2170080846"/>
                  </a:ext>
                </a:extLst>
              </a:tr>
              <a:tr h="1491365">
                <a:tc>
                  <a:txBody>
                    <a:bodyPr/>
                    <a:lstStyle/>
                    <a:p>
                      <a:r>
                        <a:rPr lang="es-CL" dirty="0" smtClean="0"/>
                        <a:t>SECTOR SECUNDARIO</a:t>
                      </a:r>
                      <a:endParaRPr lang="es-CL" dirty="0"/>
                    </a:p>
                  </a:txBody>
                  <a:tcPr/>
                </a:tc>
                <a:tc>
                  <a:txBody>
                    <a:bodyPr/>
                    <a:lstStyle/>
                    <a:p>
                      <a:r>
                        <a:rPr lang="es-CL" dirty="0" smtClean="0"/>
                        <a:t>Es el conjunto de actividades que implican transformación de alimentos y materias primas a través de los más variados procesos productivos. Normalmente se incluyen en este sector siderurgia, las industrias mecánicas, la química, la textil, la producción de bienes de consumo, el hardware informático, etc.</a:t>
                      </a:r>
                      <a:endParaRPr lang="es-CL" dirty="0"/>
                    </a:p>
                  </a:txBody>
                  <a:tcPr/>
                </a:tc>
                <a:extLst>
                  <a:ext uri="{0D108BD9-81ED-4DB2-BD59-A6C34878D82A}">
                    <a16:rowId xmlns:a16="http://schemas.microsoft.com/office/drawing/2014/main" val="3041976800"/>
                  </a:ext>
                </a:extLst>
              </a:tr>
              <a:tr h="2330257">
                <a:tc>
                  <a:txBody>
                    <a:bodyPr/>
                    <a:lstStyle/>
                    <a:p>
                      <a:r>
                        <a:rPr lang="es-CL" dirty="0" smtClean="0"/>
                        <a:t>SECTOR TERCIARIO</a:t>
                      </a:r>
                      <a:endParaRPr lang="es-CL" dirty="0"/>
                    </a:p>
                  </a:txBody>
                  <a:tcPr/>
                </a:tc>
                <a:tc>
                  <a:txBody>
                    <a:bodyPr/>
                    <a:lstStyle/>
                    <a:p>
                      <a:r>
                        <a:rPr lang="es-CL" dirty="0" smtClean="0"/>
                        <a:t>También llamado sector servicios, es el sector económico que engloba todas aquellas actividades económicas que no producen bienes materiales de forma directa, sino servicios que se ofrecen para satisfacer las necesidades de la población. Incluye subsectores como comercio, transportes, comunicaciones, finanzas, turismo, hostelería, ocio, cultura, espectáculos, la administración pública y los denominados servicios públicos, los preste el Estado o la iniciativa privada (sanidad, educación, atención a la dependencia), etc.</a:t>
                      </a:r>
                      <a:endParaRPr lang="es-CL" dirty="0"/>
                    </a:p>
                  </a:txBody>
                  <a:tcPr/>
                </a:tc>
                <a:extLst>
                  <a:ext uri="{0D108BD9-81ED-4DB2-BD59-A6C34878D82A}">
                    <a16:rowId xmlns:a16="http://schemas.microsoft.com/office/drawing/2014/main" val="2112835098"/>
                  </a:ext>
                </a:extLst>
              </a:tr>
            </a:tbl>
          </a:graphicData>
        </a:graphic>
      </p:graphicFrame>
    </p:spTree>
    <p:extLst>
      <p:ext uri="{BB962C8B-B14F-4D97-AF65-F5344CB8AC3E}">
        <p14:creationId xmlns:p14="http://schemas.microsoft.com/office/powerpoint/2010/main" val="8829129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101273" y="1412393"/>
          <a:ext cx="8128000" cy="42976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199962194"/>
                    </a:ext>
                  </a:extLst>
                </a:gridCol>
              </a:tblGrid>
              <a:tr h="370840">
                <a:tc>
                  <a:txBody>
                    <a:bodyPr/>
                    <a:lstStyle/>
                    <a:p>
                      <a:pPr algn="just"/>
                      <a:r>
                        <a:rPr lang="es-CL" dirty="0" smtClean="0"/>
                        <a:t>Trabajo remunerado y no remunerado</a:t>
                      </a:r>
                    </a:p>
                    <a:p>
                      <a:pPr algn="just"/>
                      <a:endParaRPr lang="es-CL" dirty="0"/>
                    </a:p>
                  </a:txBody>
                  <a:tcPr/>
                </a:tc>
                <a:extLst>
                  <a:ext uri="{0D108BD9-81ED-4DB2-BD59-A6C34878D82A}">
                    <a16:rowId xmlns:a16="http://schemas.microsoft.com/office/drawing/2014/main" val="2449409389"/>
                  </a:ext>
                </a:extLst>
              </a:tr>
              <a:tr h="370840">
                <a:tc>
                  <a:txBody>
                    <a:bodyPr/>
                    <a:lstStyle/>
                    <a:p>
                      <a:pPr algn="just"/>
                      <a:r>
                        <a:rPr lang="es-CL" dirty="0" smtClean="0"/>
                        <a:t>El trabajo remunerado es cuando se participa en una ocupación, negocio o profesión y se está empleado tiempo parcial o completo en ello, y a cambio de dichas prestaciones se recibe un sueldo, salario o remuneración. También es considerado trabajo remunerado cuando se trabaja de manera autónoma y se perciben ingresos por dicho trabajo.</a:t>
                      </a:r>
                    </a:p>
                    <a:p>
                      <a:pPr algn="just"/>
                      <a:endParaRPr lang="es-CL" dirty="0" smtClean="0"/>
                    </a:p>
                    <a:p>
                      <a:pPr algn="just"/>
                      <a:r>
                        <a:rPr lang="es-CL" dirty="0" smtClean="0"/>
                        <a:t>Los trabajos no remunerados son aquellos que carecen de una recompensa monetaria por su servicio, tales como el trabajo voluntario, las obras de caridad, trabajar en una comunidad o grupo religioso o trabajar en el hogar sin remuneración o sueldo.</a:t>
                      </a:r>
                    </a:p>
                    <a:p>
                      <a:pPr algn="just"/>
                      <a:endParaRPr lang="es-CL" dirty="0" smtClean="0"/>
                    </a:p>
                    <a:p>
                      <a:pPr algn="just"/>
                      <a:endParaRPr lang="es-CL" dirty="0"/>
                    </a:p>
                  </a:txBody>
                  <a:tcPr/>
                </a:tc>
                <a:extLst>
                  <a:ext uri="{0D108BD9-81ED-4DB2-BD59-A6C34878D82A}">
                    <a16:rowId xmlns:a16="http://schemas.microsoft.com/office/drawing/2014/main" val="3460869890"/>
                  </a:ext>
                </a:extLst>
              </a:tr>
            </a:tbl>
          </a:graphicData>
        </a:graphic>
      </p:graphicFrame>
    </p:spTree>
    <p:extLst>
      <p:ext uri="{BB962C8B-B14F-4D97-AF65-F5344CB8AC3E}">
        <p14:creationId xmlns:p14="http://schemas.microsoft.com/office/powerpoint/2010/main" val="36206715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6"/>
          <a:ext cx="8128000" cy="59486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840143659"/>
                    </a:ext>
                  </a:extLst>
                </a:gridCol>
              </a:tblGrid>
              <a:tr h="370840">
                <a:tc>
                  <a:txBody>
                    <a:bodyPr/>
                    <a:lstStyle/>
                    <a:p>
                      <a:r>
                        <a:rPr lang="es-CL" dirty="0" smtClean="0"/>
                        <a:t>Población Económicamente Activa y Pasiva</a:t>
                      </a:r>
                      <a:endParaRPr lang="es-CL" dirty="0"/>
                    </a:p>
                  </a:txBody>
                  <a:tcPr/>
                </a:tc>
                <a:extLst>
                  <a:ext uri="{0D108BD9-81ED-4DB2-BD59-A6C34878D82A}">
                    <a16:rowId xmlns:a16="http://schemas.microsoft.com/office/drawing/2014/main" val="1070852459"/>
                  </a:ext>
                </a:extLst>
              </a:tr>
              <a:tr h="370840">
                <a:tc>
                  <a:txBody>
                    <a:bodyPr/>
                    <a:lstStyle/>
                    <a:p>
                      <a:pPr algn="just"/>
                      <a:r>
                        <a:rPr lang="es-CL" dirty="0" smtClean="0"/>
                        <a:t>Entendemos como  </a:t>
                      </a:r>
                      <a:r>
                        <a:rPr lang="es-CL" b="1" dirty="0" smtClean="0"/>
                        <a:t>Población Económicamente Activa </a:t>
                      </a:r>
                      <a:r>
                        <a:rPr lang="es-CL" dirty="0" smtClean="0"/>
                        <a:t>es un término acuñado por la ciencia económica para describir a las personas que son capaces de trabajar y que desean hacerlo.</a:t>
                      </a:r>
                    </a:p>
                    <a:p>
                      <a:pPr algn="just"/>
                      <a:r>
                        <a:rPr lang="es-CL" dirty="0" smtClean="0"/>
                        <a:t>La definición varía de acuerdo a la legislación o convención de cada país o región económica, pero podemos considerar generalmente que la edad más baja del rango está alrededor de los 12 a 15 años, y la más alta se encuentra entre los 60 y 70 años.</a:t>
                      </a:r>
                    </a:p>
                    <a:p>
                      <a:pPr algn="just"/>
                      <a:r>
                        <a:rPr lang="es-CL" dirty="0" smtClean="0"/>
                        <a:t>La realidad demográfica, económica y social hace que la definición de esta PEA (Población Económicamente Activa) cambie de acuerdo con estas circunstancias y necesidades.</a:t>
                      </a:r>
                    </a:p>
                    <a:p>
                      <a:pPr algn="just"/>
                      <a:endParaRPr lang="es-CL" b="1" dirty="0" smtClean="0"/>
                    </a:p>
                    <a:p>
                      <a:pPr algn="just"/>
                      <a:r>
                        <a:rPr lang="es-CL" b="1" dirty="0" smtClean="0"/>
                        <a:t>La población activa se divide en dos grupos, los empleados y los desempleados. </a:t>
                      </a:r>
                      <a:r>
                        <a:rPr lang="es-CL" dirty="0" smtClean="0"/>
                        <a:t>La fracción de población activa que busca empleo pero no es capaz de encontrarlo determina la tasa de desempleo.</a:t>
                      </a:r>
                    </a:p>
                    <a:p>
                      <a:pPr algn="just"/>
                      <a:r>
                        <a:rPr lang="es-CL" b="1" dirty="0" smtClean="0"/>
                        <a:t>En cambio, la Población Económicamente Pasiva es la que no recibe regularmente algún tipo de remuneración. </a:t>
                      </a:r>
                      <a:r>
                        <a:rPr lang="es-CL" dirty="0" smtClean="0"/>
                        <a:t>Puede tratarse de pasivos transitorios (los jóvenes), o de pasivos definitivos (los ancianos). Entre los inactivos se incluyen, entre otros, las amas de casa, los niños, los religiosos, los presos y los jubilados.</a:t>
                      </a:r>
                    </a:p>
                    <a:p>
                      <a:endParaRPr lang="es-CL" dirty="0"/>
                    </a:p>
                  </a:txBody>
                  <a:tcPr/>
                </a:tc>
                <a:extLst>
                  <a:ext uri="{0D108BD9-81ED-4DB2-BD59-A6C34878D82A}">
                    <a16:rowId xmlns:a16="http://schemas.microsoft.com/office/drawing/2014/main" val="1973159781"/>
                  </a:ext>
                </a:extLst>
              </a:tr>
            </a:tbl>
          </a:graphicData>
        </a:graphic>
      </p:graphicFrame>
    </p:spTree>
    <p:extLst>
      <p:ext uri="{BB962C8B-B14F-4D97-AF65-F5344CB8AC3E}">
        <p14:creationId xmlns:p14="http://schemas.microsoft.com/office/powerpoint/2010/main" val="5523254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6"/>
          <a:ext cx="8128000" cy="59436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9829305"/>
                    </a:ext>
                  </a:extLst>
                </a:gridCol>
              </a:tblGrid>
              <a:tr h="370840">
                <a:tc>
                  <a:txBody>
                    <a:bodyPr/>
                    <a:lstStyle/>
                    <a:p>
                      <a:r>
                        <a:rPr lang="es-CL" dirty="0" smtClean="0"/>
                        <a:t>Clasificación del trabajo</a:t>
                      </a:r>
                    </a:p>
                    <a:p>
                      <a:endParaRPr lang="es-CL" dirty="0"/>
                    </a:p>
                  </a:txBody>
                  <a:tcPr/>
                </a:tc>
                <a:extLst>
                  <a:ext uri="{0D108BD9-81ED-4DB2-BD59-A6C34878D82A}">
                    <a16:rowId xmlns:a16="http://schemas.microsoft.com/office/drawing/2014/main" val="4079954881"/>
                  </a:ext>
                </a:extLst>
              </a:tr>
              <a:tr h="370840">
                <a:tc>
                  <a:txBody>
                    <a:bodyPr/>
                    <a:lstStyle/>
                    <a:p>
                      <a:endParaRPr lang="es-CL" dirty="0" smtClean="0"/>
                    </a:p>
                    <a:p>
                      <a:r>
                        <a:rPr lang="es-CL" dirty="0" smtClean="0"/>
                        <a:t>Existen varias maneras de clasificar los tipos de trabajo, sin embargo, la más común es la que se refiere a la dependencia o independencia de éste.</a:t>
                      </a:r>
                    </a:p>
                    <a:p>
                      <a:endParaRPr lang="es-CL" dirty="0" smtClean="0"/>
                    </a:p>
                    <a:p>
                      <a:r>
                        <a:rPr lang="es-CL" b="1" dirty="0" smtClean="0"/>
                        <a:t>El trabajo dependiente: </a:t>
                      </a:r>
                      <a:r>
                        <a:rPr lang="es-CL" dirty="0" smtClean="0"/>
                        <a:t>es aquel donde el trabajador mantiene un vínculo contractual (de contrato escrito) con su empleador. En el contrato se establece el sueldo, el horario, los deberes y derechos del empleador y del empleado. Normalmente, el empleador debe cancelar, por ley, los seguros de jubilación y de salud a los trabajadores dependientes.</a:t>
                      </a:r>
                    </a:p>
                    <a:p>
                      <a:endParaRPr lang="es-CL" b="1" dirty="0" smtClean="0"/>
                    </a:p>
                    <a:p>
                      <a:r>
                        <a:rPr lang="es-CL" b="1" dirty="0" smtClean="0"/>
                        <a:t>El trabajo independiente: </a:t>
                      </a:r>
                      <a:r>
                        <a:rPr lang="es-CL" dirty="0" smtClean="0"/>
                        <a:t>es aquel que se desarrolla a partir de la iniciativa propia del trabajador sin una contraparte que lo contrate. En este caso no hay un documento o contrato de trabajo predeterminado. Los ingresos dependen directamente de la iniciativa de quien realiza el trabajo. En el lenguaje común también se les llama “trabajos por cuenta propia”.</a:t>
                      </a:r>
                    </a:p>
                    <a:p>
                      <a:endParaRPr lang="es-CL" dirty="0"/>
                    </a:p>
                  </a:txBody>
                  <a:tcPr/>
                </a:tc>
                <a:extLst>
                  <a:ext uri="{0D108BD9-81ED-4DB2-BD59-A6C34878D82A}">
                    <a16:rowId xmlns:a16="http://schemas.microsoft.com/office/drawing/2014/main" val="3236466979"/>
                  </a:ext>
                </a:extLst>
              </a:tr>
            </a:tbl>
          </a:graphicData>
        </a:graphic>
      </p:graphicFrame>
    </p:spTree>
    <p:extLst>
      <p:ext uri="{BB962C8B-B14F-4D97-AF65-F5344CB8AC3E}">
        <p14:creationId xmlns:p14="http://schemas.microsoft.com/office/powerpoint/2010/main" val="328134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37164" y="1526601"/>
            <a:ext cx="6096000" cy="2308324"/>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"Mientras subsista en Chile el Gobierno parlamentario en el modo y forma que se ha querido practicar y tal como lo sostiene la revolución triunfante, no habrá libertad electoral ni organización seria y constante de los partidos, ni paz en los círculos del </a:t>
            </a: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Congreso“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Testamento de Balmaceda</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09013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888274" y="380032"/>
          <a:ext cx="10254343" cy="6314440"/>
        </p:xfrm>
        <a:graphic>
          <a:graphicData uri="http://schemas.openxmlformats.org/drawingml/2006/table">
            <a:tbl>
              <a:tblPr firstRow="1" bandRow="1">
                <a:tableStyleId>{5C22544A-7EE6-4342-B048-85BDC9FD1C3A}</a:tableStyleId>
              </a:tblPr>
              <a:tblGrid>
                <a:gridCol w="1441101">
                  <a:extLst>
                    <a:ext uri="{9D8B030D-6E8A-4147-A177-3AD203B41FA5}">
                      <a16:colId xmlns:a16="http://schemas.microsoft.com/office/drawing/2014/main" val="2205039267"/>
                    </a:ext>
                  </a:extLst>
                </a:gridCol>
                <a:gridCol w="8813242">
                  <a:extLst>
                    <a:ext uri="{9D8B030D-6E8A-4147-A177-3AD203B41FA5}">
                      <a16:colId xmlns:a16="http://schemas.microsoft.com/office/drawing/2014/main" val="1126148873"/>
                    </a:ext>
                  </a:extLst>
                </a:gridCol>
              </a:tblGrid>
              <a:tr h="370840">
                <a:tc>
                  <a:txBody>
                    <a:bodyPr/>
                    <a:lstStyle/>
                    <a:p>
                      <a:endParaRPr lang="es-CL" dirty="0"/>
                    </a:p>
                  </a:txBody>
                  <a:tcPr/>
                </a:tc>
                <a:tc>
                  <a:txBody>
                    <a:bodyPr/>
                    <a:lstStyle/>
                    <a:p>
                      <a:r>
                        <a:rPr lang="es-CL" dirty="0" smtClean="0"/>
                        <a:t>CONSECUENCIAS</a:t>
                      </a:r>
                      <a:endParaRPr lang="es-CL" dirty="0"/>
                    </a:p>
                  </a:txBody>
                  <a:tcPr/>
                </a:tc>
                <a:extLst>
                  <a:ext uri="{0D108BD9-81ED-4DB2-BD59-A6C34878D82A}">
                    <a16:rowId xmlns:a16="http://schemas.microsoft.com/office/drawing/2014/main" val="1597031191"/>
                  </a:ext>
                </a:extLst>
              </a:tr>
              <a:tr h="370840">
                <a:tc>
                  <a:txBody>
                    <a:bodyPr/>
                    <a:lstStyle/>
                    <a:p>
                      <a:r>
                        <a:rPr lang="es-CL" dirty="0" smtClean="0"/>
                        <a:t>Políticas </a:t>
                      </a:r>
                      <a:endParaRPr lang="es-CL" dirty="0"/>
                    </a:p>
                  </a:txBody>
                  <a:tcPr/>
                </a:tc>
                <a:tc>
                  <a:txBody>
                    <a:bodyPr/>
                    <a:lstStyle/>
                    <a:p>
                      <a:r>
                        <a:rPr lang="es-CL" dirty="0" smtClean="0"/>
                        <a:t>La Guerra Civil trajo consigo un cambio en la forma de gobierno en Chile. A partir de la derrota de los partidarios de Balmaceda, se entró en un periodo llamado República Parlamentaria, que se prolongó hasta 1924. En este sistema, el Presidente quedaba bajo el control total del Congreso.</a:t>
                      </a:r>
                    </a:p>
                    <a:p>
                      <a:endParaRPr lang="es-CL" dirty="0" smtClean="0"/>
                    </a:p>
                    <a:p>
                      <a:r>
                        <a:rPr lang="es-CL" dirty="0" smtClean="0"/>
                        <a:t>Por otra parte, fueron aprobadas leyes para amnistiar a parte de los opositores a Balmaceda que habían sido encarcelados o apartados de sus cargos.</a:t>
                      </a:r>
                    </a:p>
                    <a:p>
                      <a:endParaRPr lang="es-CL" dirty="0" smtClean="0"/>
                    </a:p>
                    <a:p>
                      <a:r>
                        <a:rPr lang="es-CL" dirty="0" smtClean="0"/>
                        <a:t>La elecciones se celebraron el 26 de diciembre de 1891, resultando elegido el Almirante Jorge Montt, quien había tenido una gran participación durante el conflicto.</a:t>
                      </a:r>
                    </a:p>
                    <a:p>
                      <a:endParaRPr lang="es-CL" dirty="0" smtClean="0"/>
                    </a:p>
                    <a:p>
                      <a:r>
                        <a:rPr lang="es-CL" dirty="0" smtClean="0"/>
                        <a:t>Mientras, los antiguos partidarios de Balmaceda volvieron a la política y fundaron el Partido Liberal Democrático, que intentó retomar el proyecto económico del depuesto mandatario.</a:t>
                      </a:r>
                      <a:endParaRPr lang="es-CL" dirty="0"/>
                    </a:p>
                  </a:txBody>
                  <a:tcPr/>
                </a:tc>
                <a:extLst>
                  <a:ext uri="{0D108BD9-81ED-4DB2-BD59-A6C34878D82A}">
                    <a16:rowId xmlns:a16="http://schemas.microsoft.com/office/drawing/2014/main" val="3911396625"/>
                  </a:ext>
                </a:extLst>
              </a:tr>
              <a:tr h="370840">
                <a:tc>
                  <a:txBody>
                    <a:bodyPr/>
                    <a:lstStyle/>
                    <a:p>
                      <a:r>
                        <a:rPr lang="es-CL" dirty="0" smtClean="0"/>
                        <a:t>Sociales </a:t>
                      </a:r>
                      <a:endParaRPr lang="es-CL" dirty="0"/>
                    </a:p>
                  </a:txBody>
                  <a:tcPr/>
                </a:tc>
                <a:tc>
                  <a:txBody>
                    <a:bodyPr/>
                    <a:lstStyle/>
                    <a:p>
                      <a:r>
                        <a:rPr lang="es-CL" dirty="0" smtClean="0"/>
                        <a:t>El número de fallecidos que dejó la guerra, aunque no existe un cálculo exacto, se estima en entre 5000 y 10.000 personas. En una población total de dos millones y medio. </a:t>
                      </a:r>
                    </a:p>
                    <a:p>
                      <a:r>
                        <a:rPr lang="es-CL" dirty="0" smtClean="0"/>
                        <a:t>Además, el conflicto provocó una gran división social en Chile, que perduró durante décadas.</a:t>
                      </a:r>
                      <a:endParaRPr lang="es-CL" dirty="0"/>
                    </a:p>
                  </a:txBody>
                  <a:tcPr/>
                </a:tc>
                <a:extLst>
                  <a:ext uri="{0D108BD9-81ED-4DB2-BD59-A6C34878D82A}">
                    <a16:rowId xmlns:a16="http://schemas.microsoft.com/office/drawing/2014/main" val="226566113"/>
                  </a:ext>
                </a:extLst>
              </a:tr>
            </a:tbl>
          </a:graphicData>
        </a:graphic>
      </p:graphicFrame>
    </p:spTree>
    <p:extLst>
      <p:ext uri="{BB962C8B-B14F-4D97-AF65-F5344CB8AC3E}">
        <p14:creationId xmlns:p14="http://schemas.microsoft.com/office/powerpoint/2010/main" val="20448271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6385</TotalTime>
  <Words>5828</Words>
  <Application>Microsoft Office PowerPoint</Application>
  <PresentationFormat>Panorámica</PresentationFormat>
  <Paragraphs>398</Paragraphs>
  <Slides>76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76</vt:i4>
      </vt:variant>
    </vt:vector>
  </HeadingPairs>
  <TitlesOfParts>
    <vt:vector size="82" baseType="lpstr">
      <vt:lpstr>Arial</vt:lpstr>
      <vt:lpstr>Calibri</vt:lpstr>
      <vt:lpstr>Century Gothic</vt:lpstr>
      <vt:lpstr>Times New Roman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este periodo se inicia una severa critica al liberalismo y al régimen político.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¿CÓMO AFECTO ESTA CRISIS A CHILE? Según memoria chilena: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Fabiola Loyoar</dc:creator>
  <cp:lastModifiedBy>Fabiola Loyoar</cp:lastModifiedBy>
  <cp:revision>89</cp:revision>
  <dcterms:created xsi:type="dcterms:W3CDTF">2020-03-29T19:38:04Z</dcterms:created>
  <dcterms:modified xsi:type="dcterms:W3CDTF">2020-09-15T21:32:55Z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3110852</vt:lpwstr>
  </property>
  <property fmtid="{D5CDD505-2E9C-101B-9397-08002B2CF9AE}" name="NXPowerLiteSettings" pid="3">
    <vt:lpwstr>C7000400038000</vt:lpwstr>
  </property>
  <property fmtid="{D5CDD505-2E9C-101B-9397-08002B2CF9AE}" name="NXPowerLiteVersion" pid="4">
    <vt:lpwstr>S9.0.1</vt:lpwstr>
  </property>
</Properties>
</file>